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4" r:id="rId3"/>
    <p:sldId id="275" r:id="rId4"/>
    <p:sldId id="276" r:id="rId5"/>
    <p:sldId id="277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5" d="100"/>
          <a:sy n="55" d="100"/>
        </p:scale>
        <p:origin x="37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and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On Windows </a:t>
            </a:r>
            <a:r>
              <a:rPr lang="en-US" sz="2400" dirty="0" err="1" smtClean="0"/>
              <a:t>cmd</a:t>
            </a:r>
            <a:r>
              <a:rPr lang="en-US" sz="2400" dirty="0" smtClean="0"/>
              <a:t>, change directories to the folder where the Python Lab code will be downloaded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directory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and cd into the directory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create local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add . </a:t>
            </a:r>
            <a:r>
              <a:rPr lang="en-US" sz="2400" dirty="0" smtClean="0"/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commit </a:t>
            </a:r>
            <a:r>
              <a:rPr lang="en-US" sz="2400" dirty="0" smtClean="0"/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push –u origin master </a:t>
            </a:r>
            <a:r>
              <a:rPr lang="en-US" sz="2400" dirty="0" smtClean="0"/>
              <a:t>to push your files to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changes to files in this folder can be pushed to the remote repo by repeating steps </a:t>
            </a:r>
            <a:r>
              <a:rPr lang="en-US" sz="2400" b="1" dirty="0" smtClean="0">
                <a:solidFill>
                  <a:srgbClr val="FF0000"/>
                </a:solidFill>
              </a:rPr>
              <a:t>6-8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83" y="2478056"/>
            <a:ext cx="6192544" cy="38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3" y="2861181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Matplotlib</a:t>
            </a:r>
            <a:r>
              <a:rPr lang="en-US" sz="2400" dirty="0" smtClean="0"/>
              <a:t>, </a:t>
            </a:r>
            <a:r>
              <a:rPr lang="en-US" sz="2400" dirty="0" err="1" smtClean="0"/>
              <a:t>ggplot</a:t>
            </a:r>
            <a:r>
              <a:rPr lang="en-US" sz="2400" dirty="0" smtClean="0"/>
              <a:t>, </a:t>
            </a:r>
            <a:r>
              <a:rPr lang="en-US" sz="2400" dirty="0" err="1" smtClean="0"/>
              <a:t>plotly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We’ll use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to plot sample data sets – A simple line graph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16" y="2722910"/>
            <a:ext cx="4218097" cy="362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357097"/>
            <a:ext cx="5928340" cy="41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Pandas: Python Data </a:t>
            </a:r>
            <a:r>
              <a:rPr lang="en-US" sz="2400" dirty="0"/>
              <a:t>Analysis Library </a:t>
            </a:r>
            <a:r>
              <a:rPr lang="en-US" sz="2400" dirty="0" smtClean="0"/>
              <a:t>(https</a:t>
            </a:r>
            <a:r>
              <a:rPr lang="en-US" sz="2400" dirty="0"/>
              <a:t>://pandas.pydata.org</a:t>
            </a:r>
            <a:r>
              <a:rPr lang="en-US" sz="2400" dirty="0" smtClean="0"/>
              <a:t>/)</a:t>
            </a:r>
            <a:endParaRPr lang="en-US" sz="2400" dirty="0"/>
          </a:p>
          <a:p>
            <a:r>
              <a:rPr lang="en-US" sz="2400" dirty="0" smtClean="0"/>
              <a:t>Free library specifically tailored to data structuring and analysis</a:t>
            </a:r>
          </a:p>
          <a:p>
            <a:r>
              <a:rPr lang="en-US" sz="2400" dirty="0" smtClean="0"/>
              <a:t>Data input can be CSV or a SQL Database, and output is a Python object with rows and columns – a </a:t>
            </a:r>
            <a:r>
              <a:rPr lang="en-US" sz="2400" b="1" dirty="0" err="1" smtClean="0"/>
              <a:t>Dataframe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can be saved as a CSV, Excel, JSON or SQL table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Once read in, data can be transformed in multiple ways: 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ean of columns</a:t>
            </a:r>
          </a:p>
          <a:p>
            <a:pPr lvl="1"/>
            <a:r>
              <a:rPr lang="en-US" sz="2000" dirty="0" smtClean="0"/>
              <a:t>Group, filter and sort</a:t>
            </a:r>
          </a:p>
          <a:p>
            <a:pPr lvl="1"/>
            <a:r>
              <a:rPr lang="en-US" sz="2000" dirty="0" smtClean="0"/>
              <a:t>Min, max, median of columns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2" y="1824831"/>
            <a:ext cx="85629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the data is ready, we can plot it using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85" y="1933078"/>
            <a:ext cx="7757374" cy="1407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Analysis: Add a new column containing calculated data Ex: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11" y="1948554"/>
            <a:ext cx="8792545" cy="616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11" y="2564953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495" y="3538904"/>
            <a:ext cx="4654885" cy="30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10015</TotalTime>
  <Words>259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Local Git and Remote Repository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Nita Deshpande</cp:lastModifiedBy>
  <cp:revision>77</cp:revision>
  <dcterms:created xsi:type="dcterms:W3CDTF">2018-08-22T18:03:13Z</dcterms:created>
  <dcterms:modified xsi:type="dcterms:W3CDTF">2018-09-10T14:43:58Z</dcterms:modified>
</cp:coreProperties>
</file>