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ryPython/La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matplotlib.org/tutorials/introductory/py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76" y="2315208"/>
            <a:ext cx="5579792" cy="2898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2031356"/>
            <a:ext cx="5693956" cy="42073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browser, 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github.com/EmoryPython/Lab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directory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your repository if you don’t already have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Graphing/Plotting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17046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matplotlib.org/tutorials/introductory/pyplot.html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docs.scipy.org/doc/numpy/user/quickstart.html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pandas.pydata.org/pandas-docs/stable/tutorials.html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Windows, open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prompt window, change directories to the folder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you just created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local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–u origin master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push your files to your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plot sample data sets – A simple line graph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6" y="2722910"/>
            <a:ext cx="4218097" cy="36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357097"/>
            <a:ext cx="5928340" cy="4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Pandas: Python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Library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://pandas.pydata.org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library specifically tailored to data structuring and analysis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can be CSV or a SQL Database, and output is a Python object with rows and columns – 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saved as a CSV, Excel, JSON or SQL table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read in, data can be transformed in multiple ways: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of columns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Group, filter and sort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median of columns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is a convenience method for resampling of a time series, and accepts an argument to indicate the periodicity – ‘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being annual, which computes the sum of submissions per year.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ready, we can plot it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987273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Binned data such as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 best represented using a Histogram.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automatically bin continuous data and display the distribution using a Histogram.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2" y="1511411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items per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 is the left edge of each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82"/>
            <a:ext cx="10515600" cy="48044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rows with High Resting BP (&gt;120 mm Hg) using apply and a lambda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rows in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condition(s)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column level stats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" y="2097455"/>
            <a:ext cx="7030290" cy="510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54" y="2964796"/>
            <a:ext cx="6259445" cy="135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54" y="4489692"/>
            <a:ext cx="6677446" cy="17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11056</TotalTime>
  <Words>459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Graphing/Plotting 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97</cp:revision>
  <dcterms:created xsi:type="dcterms:W3CDTF">2018-08-22T18:03:13Z</dcterms:created>
  <dcterms:modified xsi:type="dcterms:W3CDTF">2018-09-12T17:02:48Z</dcterms:modified>
</cp:coreProperties>
</file>