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EmoryPython/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2031357"/>
            <a:ext cx="6666229" cy="32061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 your browser, open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github.com/EmoryPython/Lab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Click on the green ‘Clone or Download’ button and ‘Download ZIP’: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directory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</a:t>
            </a:r>
            <a:r>
              <a:rPr lang="en-US" sz="2400" dirty="0" smtClean="0"/>
              <a:t>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 err="1" smtClean="0"/>
              <a:t>Git</a:t>
            </a:r>
            <a:r>
              <a:rPr lang="en-US" sz="2400" dirty="0" smtClean="0"/>
              <a:t>, create your repository if you don’t already have one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6096"/>
          <a:stretch/>
        </p:blipFill>
        <p:spPr>
          <a:xfrm>
            <a:off x="7221639" y="2031357"/>
            <a:ext cx="4756230" cy="29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On Windows, open a </a:t>
            </a:r>
            <a:r>
              <a:rPr lang="en-US" sz="2400" dirty="0" err="1" smtClean="0"/>
              <a:t>cmd</a:t>
            </a:r>
            <a:r>
              <a:rPr lang="en-US" sz="2400" dirty="0" smtClean="0"/>
              <a:t> prompt window, change directories to the folder </a:t>
            </a:r>
            <a:r>
              <a:rPr lang="en-US" sz="2400" dirty="0" smtClean="0"/>
              <a:t>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</a:t>
            </a:r>
            <a:r>
              <a:rPr lang="en-US" sz="2400" dirty="0" smtClean="0"/>
              <a:t>you just created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create 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add . </a:t>
            </a:r>
            <a:r>
              <a:rPr lang="en-US" sz="2400" dirty="0" smtClean="0"/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commit </a:t>
            </a:r>
            <a:r>
              <a:rPr lang="en-US" sz="2400" dirty="0" smtClean="0"/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push –u origin master </a:t>
            </a:r>
            <a:r>
              <a:rPr lang="en-US" sz="2400" dirty="0" smtClean="0"/>
              <a:t>to push your files to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changes to files in this folder can be pushed to the remote repo by repeating </a:t>
            </a:r>
            <a:r>
              <a:rPr lang="en-US" sz="2400" smtClean="0"/>
              <a:t>steps </a:t>
            </a:r>
            <a:r>
              <a:rPr lang="en-US" sz="2400" b="1" smtClean="0">
                <a:solidFill>
                  <a:srgbClr val="FF0000"/>
                </a:solidFill>
              </a:rPr>
              <a:t>5</a:t>
            </a:r>
            <a:r>
              <a:rPr lang="en-US" sz="2400" b="1" smtClean="0">
                <a:solidFill>
                  <a:srgbClr val="FF0000"/>
                </a:solidFill>
              </a:rPr>
              <a:t>-7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ggplot</a:t>
            </a:r>
            <a:r>
              <a:rPr lang="en-US" sz="2400" dirty="0" smtClean="0"/>
              <a:t>,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We’ll use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to plot sample data sets – A simple line graph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6" y="2722910"/>
            <a:ext cx="4218097" cy="36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357097"/>
            <a:ext cx="5928340" cy="4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Pandas: Python Data </a:t>
            </a:r>
            <a:r>
              <a:rPr lang="en-US" sz="2400" dirty="0"/>
              <a:t>Analysis Library </a:t>
            </a:r>
            <a:r>
              <a:rPr lang="en-US" sz="2400" dirty="0" smtClean="0"/>
              <a:t>(https</a:t>
            </a:r>
            <a:r>
              <a:rPr lang="en-US" sz="2400" dirty="0"/>
              <a:t>://pandas.pydata.org</a:t>
            </a:r>
            <a:r>
              <a:rPr lang="en-US" sz="2400" dirty="0" smtClean="0"/>
              <a:t>/)</a:t>
            </a:r>
            <a:endParaRPr lang="en-US" sz="2400" dirty="0"/>
          </a:p>
          <a:p>
            <a:r>
              <a:rPr lang="en-US" sz="2400" dirty="0" smtClean="0"/>
              <a:t>Free library specifically tailored to data structuring and analysis</a:t>
            </a:r>
          </a:p>
          <a:p>
            <a:r>
              <a:rPr lang="en-US" sz="2400" dirty="0" smtClean="0"/>
              <a:t>Data input can be CSV or a SQL Database, and output is a Python object with rows and columns – a </a:t>
            </a:r>
            <a:r>
              <a:rPr lang="en-US" sz="2400" b="1" dirty="0" err="1" smtClean="0"/>
              <a:t>Dataframe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can be saved as a CSV, Excel, JSON or SQL table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Once read in, data can be transformed in multiple ways: 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ean of columns</a:t>
            </a:r>
          </a:p>
          <a:p>
            <a:pPr lvl="1"/>
            <a:r>
              <a:rPr lang="en-US" sz="2000" dirty="0" smtClean="0"/>
              <a:t>Group, filter and sort</a:t>
            </a:r>
          </a:p>
          <a:p>
            <a:pPr lvl="1"/>
            <a:r>
              <a:rPr lang="en-US" sz="2000" dirty="0" smtClean="0"/>
              <a:t>Min, max, median of columns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Resample is a convenience method for resampling of a time series, and among the arguments, accepts one to indicate the periodicity – A being annual. A sum of submissions per year is calculated.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the data is ready, we can plot it using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831014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Binned data such as Age, is best represented using a Histogram.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can be used to automatically bin continuous data and display the distribution using a Histogram.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478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 is the number of items per bin</a:t>
            </a:r>
          </a:p>
          <a:p>
            <a:r>
              <a:rPr lang="en-US" sz="2400" dirty="0" smtClean="0"/>
              <a:t>bins is the left edge of each bin</a:t>
            </a:r>
          </a:p>
          <a:p>
            <a:r>
              <a:rPr lang="en-US" sz="2400" dirty="0" smtClean="0"/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64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Compare Angina or its absence in admits with High Resting BP (&gt;120 mm Hg) vs. Normal Resting BP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94" y="2102193"/>
            <a:ext cx="7030290" cy="51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94" y="2602450"/>
            <a:ext cx="9763050" cy="11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11036</TotalTime>
  <Words>438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Nita Deshpande</cp:lastModifiedBy>
  <cp:revision>91</cp:revision>
  <dcterms:created xsi:type="dcterms:W3CDTF">2018-08-22T18:03:13Z</dcterms:created>
  <dcterms:modified xsi:type="dcterms:W3CDTF">2018-09-12T12:52:58Z</dcterms:modified>
</cp:coreProperties>
</file>