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3" r:id="rId3"/>
    <p:sldId id="274" r:id="rId4"/>
    <p:sldId id="275" r:id="rId5"/>
    <p:sldId id="276" r:id="rId6"/>
    <p:sldId id="277" r:id="rId7"/>
    <p:sldId id="279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6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30B-5D83-4DEE-A74C-D6644E055767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CFCF-8047-40CE-9AB5-85331D73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EmoryPython/Bootcam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hyperlink" Target="https://matplotlib.org/tutorials/introductory/pyplo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tutori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Lab – Code Download and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2031357"/>
            <a:ext cx="6666229" cy="32061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In your browser, open </a:t>
            </a:r>
            <a:r>
              <a:rPr lang="en-US" sz="2400" dirty="0">
                <a:hlinkClick r:id="rId2"/>
              </a:rPr>
              <a:t>https://github.com/EmoryPython/Bootcamp</a:t>
            </a: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Click on the green ‘Clone or Download’ button and ‘Download ZIP’: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directory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and extract the downloaded files into this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On </a:t>
            </a:r>
            <a:r>
              <a:rPr lang="en-US" sz="2400" dirty="0" err="1" smtClean="0"/>
              <a:t>Git</a:t>
            </a:r>
            <a:r>
              <a:rPr lang="en-US" sz="2400" dirty="0" smtClean="0"/>
              <a:t>, create your repository if you don’t already have one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27" y="2075379"/>
            <a:ext cx="4735652" cy="32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9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Graphing/Plotting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1964"/>
            <a:ext cx="10515600" cy="170465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matplotlib.org/tutorials/introductory/pyplot.html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docs.scipy.org/doc/numpy/user/quickstart.html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pandas.pydata.org/pandas-docs/stable/tutorials.html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2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and Remote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Repository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311170"/>
            <a:ext cx="10986656" cy="48194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On Windows, open a </a:t>
            </a:r>
            <a:r>
              <a:rPr lang="en-US" sz="2400" dirty="0" err="1" smtClean="0"/>
              <a:t>cmd</a:t>
            </a:r>
            <a:r>
              <a:rPr lang="en-US" sz="2400" dirty="0" smtClean="0"/>
              <a:t> prompt window, change directories to the folder ‘</a:t>
            </a:r>
            <a:r>
              <a:rPr lang="en-US" sz="2400" dirty="0" err="1" smtClean="0"/>
              <a:t>PythonLab</a:t>
            </a:r>
            <a:r>
              <a:rPr lang="en-US" sz="2400" dirty="0" smtClean="0"/>
              <a:t>’ you just created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init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create local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remote add origin &lt;your </a:t>
            </a:r>
            <a:r>
              <a:rPr lang="en-US" sz="2400" b="1" dirty="0" err="1" smtClean="0">
                <a:solidFill>
                  <a:srgbClr val="FF0000"/>
                </a:solidFill>
              </a:rPr>
              <a:t>github</a:t>
            </a:r>
            <a:r>
              <a:rPr lang="en-US" sz="2400" b="1" dirty="0" smtClean="0">
                <a:solidFill>
                  <a:srgbClr val="FF0000"/>
                </a:solidFill>
              </a:rPr>
              <a:t> repo </a:t>
            </a:r>
            <a:r>
              <a:rPr lang="en-US" sz="2400" b="1" dirty="0" err="1" smtClean="0">
                <a:solidFill>
                  <a:srgbClr val="FF0000"/>
                </a:solidFill>
              </a:rPr>
              <a:t>url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add . </a:t>
            </a:r>
            <a:r>
              <a:rPr lang="en-US" sz="2400" dirty="0" smtClean="0"/>
              <a:t>to add all files in the current directory to the local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commit </a:t>
            </a:r>
            <a:r>
              <a:rPr lang="en-US" sz="2400" dirty="0" smtClean="0"/>
              <a:t>and enter a commit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</a:rPr>
              <a:t>git</a:t>
            </a:r>
            <a:r>
              <a:rPr lang="en-US" sz="2400" b="1" dirty="0" smtClean="0">
                <a:solidFill>
                  <a:srgbClr val="FF0000"/>
                </a:solidFill>
              </a:rPr>
              <a:t> push –u origin master </a:t>
            </a:r>
            <a:r>
              <a:rPr lang="en-US" sz="2400" dirty="0" smtClean="0"/>
              <a:t>to push your files to your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remote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Any changes to files in this folder can be pushed to the remote repo by repeating </a:t>
            </a:r>
            <a:r>
              <a:rPr lang="en-US" sz="2400" smtClean="0"/>
              <a:t>steps </a:t>
            </a:r>
            <a:r>
              <a:rPr lang="en-US" sz="2400" b="1" smtClean="0">
                <a:solidFill>
                  <a:srgbClr val="FF0000"/>
                </a:solidFill>
              </a:rPr>
              <a:t>5-7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59" y="2260566"/>
            <a:ext cx="6127348" cy="3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14034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Matplotlib</a:t>
            </a:r>
            <a:r>
              <a:rPr lang="en-US" sz="2400" dirty="0" smtClean="0"/>
              <a:t>, </a:t>
            </a:r>
            <a:r>
              <a:rPr lang="en-US" sz="2400" dirty="0" err="1" smtClean="0"/>
              <a:t>ggplot</a:t>
            </a:r>
            <a:r>
              <a:rPr lang="en-US" sz="2400" dirty="0" smtClean="0"/>
              <a:t>, </a:t>
            </a:r>
            <a:r>
              <a:rPr lang="en-US" sz="2400" dirty="0" err="1" smtClean="0"/>
              <a:t>plotly</a:t>
            </a:r>
            <a:r>
              <a:rPr lang="en-US" sz="2400" dirty="0" smtClean="0"/>
              <a:t> etc.</a:t>
            </a:r>
          </a:p>
          <a:p>
            <a:r>
              <a:rPr lang="en-US" sz="2400" dirty="0" smtClean="0"/>
              <a:t>We’ll use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to plot sample data sets – A simple line graph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16" y="2722910"/>
            <a:ext cx="4218097" cy="3623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" y="2357097"/>
            <a:ext cx="5928340" cy="41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and Plotting/Graphing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5751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Pandas: Python Data </a:t>
            </a:r>
            <a:r>
              <a:rPr lang="en-US" sz="2400" dirty="0"/>
              <a:t>Analysis Library </a:t>
            </a:r>
            <a:r>
              <a:rPr lang="en-US" sz="2400" dirty="0" smtClean="0"/>
              <a:t>(https</a:t>
            </a:r>
            <a:r>
              <a:rPr lang="en-US" sz="2400" dirty="0"/>
              <a:t>://pandas.pydata.org</a:t>
            </a:r>
            <a:r>
              <a:rPr lang="en-US" sz="2400" dirty="0" smtClean="0"/>
              <a:t>/)</a:t>
            </a:r>
            <a:endParaRPr lang="en-US" sz="2400" dirty="0"/>
          </a:p>
          <a:p>
            <a:r>
              <a:rPr lang="en-US" sz="2400" dirty="0" smtClean="0"/>
              <a:t>Free library specifically tailored to data structuring and analysis</a:t>
            </a:r>
          </a:p>
          <a:p>
            <a:r>
              <a:rPr lang="en-US" sz="2400" dirty="0" smtClean="0"/>
              <a:t>Data input can be CSV or a SQL Database, and output is a Python object with rows and columns – a </a:t>
            </a:r>
            <a:r>
              <a:rPr lang="en-US" sz="2400" b="1" dirty="0" err="1" smtClean="0"/>
              <a:t>Dataframe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can be saved as a CSV, Excel, JSON or SQL table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Once read in, data can be transformed in multiple ways: 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ean of columns</a:t>
            </a:r>
          </a:p>
          <a:p>
            <a:pPr lvl="1"/>
            <a:r>
              <a:rPr lang="en-US" sz="2000" dirty="0" smtClean="0"/>
              <a:t>Group, filter and sort</a:t>
            </a:r>
          </a:p>
          <a:p>
            <a:pPr lvl="1"/>
            <a:r>
              <a:rPr lang="en-US" sz="2000" dirty="0" smtClean="0"/>
              <a:t>Min, max, median of columns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3" y="3797108"/>
            <a:ext cx="9313785" cy="8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85" y="1506527"/>
            <a:ext cx="8562975" cy="37147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330142"/>
            <a:ext cx="10515600" cy="1082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Resample is a convenience method for resampling of a time series, and among the arguments, accepts one to indicate the periodicity – A being annual. A sum of submissions per year is calculated.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150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Once the data is ready, we can plot it using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57" y="1831014"/>
            <a:ext cx="7532146" cy="1334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30" y="2965142"/>
            <a:ext cx="6794154" cy="3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2" y="1443885"/>
            <a:ext cx="9842977" cy="172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78" y="3093278"/>
            <a:ext cx="4654885" cy="30411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4657" y="3531605"/>
            <a:ext cx="5301343" cy="2033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Binned data such as Age, is best represented using a Histogram.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can be used to automatically bin continuous data and display the distribution using a Histogram.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0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478"/>
            <a:ext cx="8185225" cy="1855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03" y="2642040"/>
            <a:ext cx="6241847" cy="387593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6260" y="3436013"/>
            <a:ext cx="5301343" cy="2359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 is the number of items per bin</a:t>
            </a:r>
          </a:p>
          <a:p>
            <a:r>
              <a:rPr lang="en-US" sz="2400" dirty="0" smtClean="0"/>
              <a:t>bins is the left edge of each bin</a:t>
            </a:r>
          </a:p>
          <a:p>
            <a:r>
              <a:rPr lang="en-US" sz="2400" dirty="0" smtClean="0"/>
              <a:t>patches are the rectangles that are displayed on the histogram, and can be used to control their properties, such as color, border etc.</a:t>
            </a:r>
          </a:p>
        </p:txBody>
      </p:sp>
    </p:spTree>
    <p:extLst>
      <p:ext uri="{BB962C8B-B14F-4D97-AF65-F5344CB8AC3E}">
        <p14:creationId xmlns:p14="http://schemas.microsoft.com/office/powerpoint/2010/main" val="355829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82"/>
            <a:ext cx="10515600" cy="48044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rows with High Resting BP (&gt;120 mm Hg) using apply and a lambda function</a:t>
            </a:r>
          </a:p>
          <a:p>
            <a:endParaRPr lang="en-US" sz="2400" dirty="0"/>
          </a:p>
          <a:p>
            <a:r>
              <a:rPr lang="en-US" sz="2400" dirty="0" smtClean="0"/>
              <a:t>Filter rows in a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based on a condition(s)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Calculate column level stats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Plotting/Graphing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54" y="2097455"/>
            <a:ext cx="7030290" cy="510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54" y="2964796"/>
            <a:ext cx="6259445" cy="1358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54" y="4489692"/>
            <a:ext cx="6677446" cy="17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3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11052</TotalTime>
  <Words>460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Python Lab – Code Download and Setup</vt:lpstr>
      <vt:lpstr>Local and Remote Git Repository Setup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and Plotting/Graphing</vt:lpstr>
      <vt:lpstr>Python Graphing/Plotting Resources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Nita Deshpande</dc:creator>
  <cp:lastModifiedBy>Dileep Gunda</cp:lastModifiedBy>
  <cp:revision>95</cp:revision>
  <dcterms:created xsi:type="dcterms:W3CDTF">2018-08-22T18:03:13Z</dcterms:created>
  <dcterms:modified xsi:type="dcterms:W3CDTF">2018-09-14T01:32:25Z</dcterms:modified>
</cp:coreProperties>
</file>