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1" r:id="rId1"/>
  </p:sldMasterIdLst>
  <p:notesMasterIdLst>
    <p:notesMasterId r:id="rId4"/>
  </p:notesMasterIdLst>
  <p:sldIdLst>
    <p:sldId id="273" r:id="rId2"/>
    <p:sldId id="274" r:id="rId3"/>
  </p:sldIdLst>
  <p:sldSz cx="12195175" cy="6859588"/>
  <p:notesSz cx="6735763" cy="9866313"/>
  <p:defaultTextStyle>
    <a:defPPr>
      <a:defRPr lang="ja-JP"/>
    </a:defPPr>
    <a:lvl1pPr marL="0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3574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87151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30717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74279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17853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61420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804988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48560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CC33"/>
    <a:srgbClr val="EA157A"/>
    <a:srgbClr val="0000FF"/>
    <a:srgbClr val="FF00FF"/>
    <a:srgbClr val="B0105C"/>
    <a:srgbClr val="FFFF99"/>
    <a:srgbClr val="FF99FF"/>
    <a:srgbClr val="EE6E9C"/>
    <a:srgbClr val="E83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5" autoAdjust="0"/>
    <p:restoredTop sz="92419" autoAdjust="0"/>
  </p:normalViewPr>
  <p:slideViewPr>
    <p:cSldViewPr snapToGrid="0">
      <p:cViewPr varScale="1">
        <p:scale>
          <a:sx n="129" d="100"/>
          <a:sy n="129" d="100"/>
        </p:scale>
        <p:origin x="-104" y="-55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937CF-54B3-4B79-9B34-6966D19317C1}" type="datetimeFigureOut">
              <a:rPr kumimoji="1" lang="ja-JP" altLang="en-US" smtClean="0"/>
              <a:t>7/16/16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F695F-29E6-47F4-AD6F-40A844C71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5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651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3027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953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6052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257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39077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5590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210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2130921"/>
            <a:ext cx="10365899" cy="147036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276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3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298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702"/>
            <a:ext cx="2743914" cy="585288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59" y="274702"/>
            <a:ext cx="8028490" cy="585288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3004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193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36" y="4407921"/>
            <a:ext cx="10365899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36" y="2907389"/>
            <a:ext cx="10365899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0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4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8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0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2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4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36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676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573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573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756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03" indent="0">
              <a:buNone/>
              <a:defRPr sz="2400" b="1"/>
            </a:lvl2pPr>
            <a:lvl3pPr marL="1088408" indent="0">
              <a:buNone/>
              <a:defRPr sz="2100" b="1"/>
            </a:lvl3pPr>
            <a:lvl4pPr marL="1632612" indent="0">
              <a:buNone/>
              <a:defRPr sz="1900" b="1"/>
            </a:lvl4pPr>
            <a:lvl5pPr marL="2176815" indent="0">
              <a:buNone/>
              <a:defRPr sz="1900" b="1"/>
            </a:lvl5pPr>
            <a:lvl6pPr marL="2721019" indent="0">
              <a:buNone/>
              <a:defRPr sz="1900" b="1"/>
            </a:lvl6pPr>
            <a:lvl7pPr marL="3265223" indent="0">
              <a:buNone/>
              <a:defRPr sz="1900" b="1"/>
            </a:lvl7pPr>
            <a:lvl8pPr marL="3809427" indent="0">
              <a:buNone/>
              <a:defRPr sz="1900" b="1"/>
            </a:lvl8pPr>
            <a:lvl9pPr marL="4353630" indent="0">
              <a:buNone/>
              <a:defRPr sz="19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9" y="2175381"/>
            <a:ext cx="5388320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3" y="1535469"/>
            <a:ext cx="5390437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03" indent="0">
              <a:buNone/>
              <a:defRPr sz="2400" b="1"/>
            </a:lvl2pPr>
            <a:lvl3pPr marL="1088408" indent="0">
              <a:buNone/>
              <a:defRPr sz="2100" b="1"/>
            </a:lvl3pPr>
            <a:lvl4pPr marL="1632612" indent="0">
              <a:buNone/>
              <a:defRPr sz="1900" b="1"/>
            </a:lvl4pPr>
            <a:lvl5pPr marL="2176815" indent="0">
              <a:buNone/>
              <a:defRPr sz="1900" b="1"/>
            </a:lvl5pPr>
            <a:lvl6pPr marL="2721019" indent="0">
              <a:buNone/>
              <a:defRPr sz="1900" b="1"/>
            </a:lvl6pPr>
            <a:lvl7pPr marL="3265223" indent="0">
              <a:buNone/>
              <a:defRPr sz="1900" b="1"/>
            </a:lvl7pPr>
            <a:lvl8pPr marL="3809427" indent="0">
              <a:buNone/>
              <a:defRPr sz="1900" b="1"/>
            </a:lvl8pPr>
            <a:lvl9pPr marL="4353630" indent="0">
              <a:buNone/>
              <a:defRPr sz="19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3" y="2175381"/>
            <a:ext cx="5390437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0512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750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9285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2" y="273113"/>
            <a:ext cx="4012129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4" y="273116"/>
            <a:ext cx="6817442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62" y="1435435"/>
            <a:ext cx="4012129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03" indent="0">
              <a:buNone/>
              <a:defRPr sz="1400"/>
            </a:lvl2pPr>
            <a:lvl3pPr marL="1088408" indent="0">
              <a:buNone/>
              <a:defRPr sz="1200"/>
            </a:lvl3pPr>
            <a:lvl4pPr marL="1632612" indent="0">
              <a:buNone/>
              <a:defRPr sz="1100"/>
            </a:lvl4pPr>
            <a:lvl5pPr marL="2176815" indent="0">
              <a:buNone/>
              <a:defRPr sz="1100"/>
            </a:lvl5pPr>
            <a:lvl6pPr marL="2721019" indent="0">
              <a:buNone/>
              <a:defRPr sz="1100"/>
            </a:lvl6pPr>
            <a:lvl7pPr marL="3265223" indent="0">
              <a:buNone/>
              <a:defRPr sz="1100"/>
            </a:lvl7pPr>
            <a:lvl8pPr marL="3809427" indent="0">
              <a:buNone/>
              <a:defRPr sz="1100"/>
            </a:lvl8pPr>
            <a:lvl9pPr marL="4353630" indent="0">
              <a:buNone/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5714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1" y="4801714"/>
            <a:ext cx="7317105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41" y="612919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03" indent="0">
              <a:buNone/>
              <a:defRPr sz="3300"/>
            </a:lvl2pPr>
            <a:lvl3pPr marL="1088408" indent="0">
              <a:buNone/>
              <a:defRPr sz="2900"/>
            </a:lvl3pPr>
            <a:lvl4pPr marL="1632612" indent="0">
              <a:buNone/>
              <a:defRPr sz="2400"/>
            </a:lvl4pPr>
            <a:lvl5pPr marL="2176815" indent="0">
              <a:buNone/>
              <a:defRPr sz="2400"/>
            </a:lvl5pPr>
            <a:lvl6pPr marL="2721019" indent="0">
              <a:buNone/>
              <a:defRPr sz="2400"/>
            </a:lvl6pPr>
            <a:lvl7pPr marL="3265223" indent="0">
              <a:buNone/>
              <a:defRPr sz="2400"/>
            </a:lvl7pPr>
            <a:lvl8pPr marL="3809427" indent="0">
              <a:buNone/>
              <a:defRPr sz="2400"/>
            </a:lvl8pPr>
            <a:lvl9pPr marL="435363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1" y="5368581"/>
            <a:ext cx="7317105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03" indent="0">
              <a:buNone/>
              <a:defRPr sz="1400"/>
            </a:lvl2pPr>
            <a:lvl3pPr marL="1088408" indent="0">
              <a:buNone/>
              <a:defRPr sz="1200"/>
            </a:lvl3pPr>
            <a:lvl4pPr marL="1632612" indent="0">
              <a:buNone/>
              <a:defRPr sz="1100"/>
            </a:lvl4pPr>
            <a:lvl5pPr marL="2176815" indent="0">
              <a:buNone/>
              <a:defRPr sz="1100"/>
            </a:lvl5pPr>
            <a:lvl6pPr marL="2721019" indent="0">
              <a:buNone/>
              <a:defRPr sz="1100"/>
            </a:lvl6pPr>
            <a:lvl7pPr marL="3265223" indent="0">
              <a:buNone/>
              <a:defRPr sz="1100"/>
            </a:lvl7pPr>
            <a:lvl8pPr marL="3809427" indent="0">
              <a:buNone/>
              <a:defRPr sz="1100"/>
            </a:lvl8pPr>
            <a:lvl9pPr marL="4353630" indent="0">
              <a:buNone/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029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10975658" cy="1143265"/>
          </a:xfrm>
          <a:prstGeom prst="rect">
            <a:avLst/>
          </a:prstGeom>
        </p:spPr>
        <p:txBody>
          <a:bodyPr vert="horz" lIns="108842" tIns="54420" rIns="108842" bIns="544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600573"/>
            <a:ext cx="10975658" cy="4527011"/>
          </a:xfrm>
          <a:prstGeom prst="rect">
            <a:avLst/>
          </a:prstGeom>
        </p:spPr>
        <p:txBody>
          <a:bodyPr vert="horz" lIns="108842" tIns="54420" rIns="108842" bIns="544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0" y="6357822"/>
            <a:ext cx="2845541" cy="365210"/>
          </a:xfrm>
          <a:prstGeom prst="rect">
            <a:avLst/>
          </a:prstGeom>
        </p:spPr>
        <p:txBody>
          <a:bodyPr vert="horz" lIns="108842" tIns="54420" rIns="108842" bIns="544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85" y="6357822"/>
            <a:ext cx="3861805" cy="365210"/>
          </a:xfrm>
          <a:prstGeom prst="rect">
            <a:avLst/>
          </a:prstGeom>
        </p:spPr>
        <p:txBody>
          <a:bodyPr vert="horz" lIns="108842" tIns="54420" rIns="108842" bIns="544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  <a:prstGeom prst="rect">
            <a:avLst/>
          </a:prstGeom>
        </p:spPr>
        <p:txBody>
          <a:bodyPr vert="horz" lIns="108842" tIns="54420" rIns="108842" bIns="544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</p:sldLayoutIdLst>
  <p:hf hdr="0"/>
  <p:txStyles>
    <p:titleStyle>
      <a:lvl1pPr algn="ctr" defTabSz="54420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53" indent="-408153" algn="l" defTabSz="544203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333" indent="-340127" algn="l" defTabSz="544203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509" indent="-272102" algn="l" defTabSz="54420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713" indent="-272102" algn="l" defTabSz="544203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917" indent="-272102" algn="l" defTabSz="544203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121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324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529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733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03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08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12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15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19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23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427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630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rduino_les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434298" cy="434743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48836" y="1142034"/>
            <a:ext cx="1919725" cy="1410465"/>
            <a:chOff x="4922371" y="2116700"/>
            <a:chExt cx="4823924" cy="3544244"/>
          </a:xfrm>
        </p:grpSpPr>
        <p:sp>
          <p:nvSpPr>
            <p:cNvPr id="8" name="Rectangle 7"/>
            <p:cNvSpPr/>
            <p:nvPr/>
          </p:nvSpPr>
          <p:spPr>
            <a:xfrm>
              <a:off x="4922371" y="2116700"/>
              <a:ext cx="4823924" cy="35442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 Narrow"/>
                <a:cs typeface="Arial Narrow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163593" y="2322324"/>
              <a:ext cx="355726" cy="390883"/>
              <a:chOff x="3733253" y="1443578"/>
              <a:chExt cx="355726" cy="39088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62055" y="2852495"/>
              <a:ext cx="355726" cy="390883"/>
              <a:chOff x="3733253" y="1443578"/>
              <a:chExt cx="355726" cy="390883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60517" y="3382666"/>
              <a:ext cx="355726" cy="390883"/>
              <a:chOff x="3733253" y="1443578"/>
              <a:chExt cx="355726" cy="390883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65262" y="3912837"/>
              <a:ext cx="355726" cy="390883"/>
              <a:chOff x="3733253" y="1443578"/>
              <a:chExt cx="355726" cy="39088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163724" y="4443008"/>
              <a:ext cx="355726" cy="390883"/>
              <a:chOff x="3733253" y="1443578"/>
              <a:chExt cx="355726" cy="39088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62186" y="4973180"/>
              <a:ext cx="355726" cy="390883"/>
              <a:chOff x="3733253" y="1443578"/>
              <a:chExt cx="355726" cy="39088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641038" y="2130586"/>
              <a:ext cx="12762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VCC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1038" y="2663087"/>
              <a:ext cx="1317414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GND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1038" y="3195589"/>
              <a:ext cx="12374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SCX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1038" y="3728093"/>
              <a:ext cx="12374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SDX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1038" y="4260595"/>
              <a:ext cx="1301870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SDO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1038" y="4793094"/>
              <a:ext cx="1224455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CSB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3867" y="3504862"/>
              <a:ext cx="895872" cy="7974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 Narrow"/>
                <a:cs typeface="Arial Narrow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963267" y="659622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43155" y="1826069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05719" y="182697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44070" y="1982604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09809" y="198668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42129" y="2141354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707868" y="214543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36" idx="0"/>
            <a:endCxn id="22" idx="2"/>
          </p:cNvCxnSpPr>
          <p:nvPr/>
        </p:nvCxnSpPr>
        <p:spPr>
          <a:xfrm rot="16200000" flipH="1">
            <a:off x="4244672" y="-543026"/>
            <a:ext cx="1696953" cy="4102248"/>
          </a:xfrm>
          <a:prstGeom prst="bentConnector4">
            <a:avLst>
              <a:gd name="adj1" fmla="val -13471"/>
              <a:gd name="adj2" fmla="val 50960"/>
            </a:avLst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0"/>
            <a:endCxn id="24" idx="2"/>
          </p:cNvCxnSpPr>
          <p:nvPr/>
        </p:nvCxnSpPr>
        <p:spPr>
          <a:xfrm rot="16200000" flipH="1">
            <a:off x="5723639" y="724342"/>
            <a:ext cx="319519" cy="2522972"/>
          </a:xfrm>
          <a:prstGeom prst="bentConnector4">
            <a:avLst>
              <a:gd name="adj1" fmla="val -71545"/>
              <a:gd name="adj2" fmla="val 51561"/>
            </a:avLst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1"/>
            <a:endCxn id="28" idx="2"/>
          </p:cNvCxnSpPr>
          <p:nvPr/>
        </p:nvCxnSpPr>
        <p:spPr>
          <a:xfrm rot="10800000" flipH="1">
            <a:off x="4544070" y="1723615"/>
            <a:ext cx="2599538" cy="337750"/>
          </a:xfrm>
          <a:prstGeom prst="bentConnector3">
            <a:avLst>
              <a:gd name="adj1" fmla="val -8794"/>
            </a:avLst>
          </a:prstGeom>
          <a:ln w="57150" cmpd="sng">
            <a:solidFill>
              <a:srgbClr val="33CC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8" idx="3"/>
            <a:endCxn id="32" idx="2"/>
          </p:cNvCxnSpPr>
          <p:nvPr/>
        </p:nvCxnSpPr>
        <p:spPr>
          <a:xfrm flipV="1">
            <a:off x="4863235" y="1301642"/>
            <a:ext cx="2281598" cy="604096"/>
          </a:xfrm>
          <a:prstGeom prst="bentConnector3">
            <a:avLst>
              <a:gd name="adj1" fmla="val 57335"/>
            </a:avLst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2" idx="2"/>
            <a:endCxn id="30" idx="2"/>
          </p:cNvCxnSpPr>
          <p:nvPr/>
        </p:nvCxnSpPr>
        <p:spPr>
          <a:xfrm rot="5400000" flipH="1" flipV="1">
            <a:off x="5570257" y="728997"/>
            <a:ext cx="790331" cy="2357594"/>
          </a:xfrm>
          <a:prstGeom prst="bentConnector4">
            <a:avLst>
              <a:gd name="adj1" fmla="val -28925"/>
              <a:gd name="adj2" fmla="val 66703"/>
            </a:avLst>
          </a:prstGeom>
          <a:ln w="571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0" idx="3"/>
            <a:endCxn id="26" idx="2"/>
          </p:cNvCxnSpPr>
          <p:nvPr/>
        </p:nvCxnSpPr>
        <p:spPr>
          <a:xfrm flipV="1">
            <a:off x="4867325" y="1934601"/>
            <a:ext cx="2278172" cy="130847"/>
          </a:xfrm>
          <a:prstGeom prst="bentConnector3">
            <a:avLst>
              <a:gd name="adj1" fmla="val 73335"/>
            </a:avLst>
          </a:pr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38470" y="177615"/>
            <a:ext cx="839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PIN10 CS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87910" y="1304682"/>
            <a:ext cx="561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MISO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87909" y="1575225"/>
            <a:ext cx="48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SCK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87910" y="2515233"/>
            <a:ext cx="51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GND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87910" y="1820951"/>
            <a:ext cx="49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VCC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7910" y="2032822"/>
            <a:ext cx="561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MOSI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56220" y="2092295"/>
            <a:ext cx="69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rPr>
              <a:t>BMI160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3268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2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922371" y="2116700"/>
            <a:ext cx="4823924" cy="3544244"/>
            <a:chOff x="4922371" y="2116700"/>
            <a:chExt cx="4823924" cy="3544244"/>
          </a:xfrm>
        </p:grpSpPr>
        <p:sp>
          <p:nvSpPr>
            <p:cNvPr id="5" name="Rectangle 4"/>
            <p:cNvSpPr/>
            <p:nvPr/>
          </p:nvSpPr>
          <p:spPr>
            <a:xfrm>
              <a:off x="4922371" y="2116700"/>
              <a:ext cx="4823924" cy="35442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63593" y="2322324"/>
              <a:ext cx="355726" cy="390883"/>
              <a:chOff x="3733253" y="1443578"/>
              <a:chExt cx="355726" cy="39088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162055" y="2852495"/>
              <a:ext cx="355726" cy="390883"/>
              <a:chOff x="3733253" y="1443578"/>
              <a:chExt cx="355726" cy="39088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60517" y="3382666"/>
              <a:ext cx="355726" cy="390883"/>
              <a:chOff x="3733253" y="1443578"/>
              <a:chExt cx="355726" cy="39088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165262" y="3912837"/>
              <a:ext cx="355726" cy="390883"/>
              <a:chOff x="3733253" y="1443578"/>
              <a:chExt cx="355726" cy="39088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63724" y="4443008"/>
              <a:ext cx="355726" cy="390883"/>
              <a:chOff x="3733253" y="1443578"/>
              <a:chExt cx="355726" cy="39088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62186" y="4973180"/>
              <a:ext cx="355726" cy="390883"/>
              <a:chOff x="3733253" y="1443578"/>
              <a:chExt cx="355726" cy="39088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641037" y="2303757"/>
              <a:ext cx="62465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VCC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1037" y="2836259"/>
              <a:ext cx="69408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GND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41037" y="3368761"/>
              <a:ext cx="5950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SCX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1037" y="3901263"/>
              <a:ext cx="6300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SDX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1037" y="4433765"/>
              <a:ext cx="65239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SDO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1037" y="4966265"/>
              <a:ext cx="59848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CSB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63867" y="3504862"/>
              <a:ext cx="895872" cy="7974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BMI160-Module-350x3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6" y="1243019"/>
            <a:ext cx="2153636" cy="215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82770</TotalTime>
  <Words>24</Words>
  <Application>Microsoft Macintosh PowerPoint</Application>
  <PresentationFormat>Custom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Yamamoto, Kazuyuki (ITDD)</dc:creator>
  <cp:lastModifiedBy>Shinichi TAKEMURA</cp:lastModifiedBy>
  <cp:revision>2289</cp:revision>
  <cp:lastPrinted>2014-06-03T04:48:13Z</cp:lastPrinted>
  <dcterms:created xsi:type="dcterms:W3CDTF">2014-05-17T02:46:42Z</dcterms:created>
  <dcterms:modified xsi:type="dcterms:W3CDTF">2016-07-16T12:14:59Z</dcterms:modified>
</cp:coreProperties>
</file>