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1218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12254-64F4-8E7F-B77E-A36B2E5A4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05FB5E-718B-7176-C72D-7F9CDA2B52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DAD4B8-8A98-17EF-C0DF-B714D7C50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9D8E6-B48A-4E65-AF42-CD81995BEE8B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462E45-2ED3-6F0C-BF3D-5E5FC7E60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A0C7C9-1051-CD61-96EF-5595AFF3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2FD0C-96D5-44EB-B13C-7669FB77E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304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5B6FD4-D3D1-6693-1E23-1BEFF3209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20034A-482F-04DA-B9A3-C59EA65EF2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529E10-C245-EC63-2F6C-B2E078B0A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9D8E6-B48A-4E65-AF42-CD81995BEE8B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548B52-2364-D53D-99A5-27E018CD9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758CC6-3F47-CD42-6F54-A391B6276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2FD0C-96D5-44EB-B13C-7669FB77E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62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F152051-B17C-0857-AE13-3AB0C78DD8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565749-DD06-DE41-4B65-02BD99E91F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656898-F4D5-E868-3974-83F822083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9D8E6-B48A-4E65-AF42-CD81995BEE8B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CD9660-8437-2D9C-5E63-4D7C9E552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4407E8-396F-0A7C-5D2E-9B8D3FEE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2FD0C-96D5-44EB-B13C-7669FB77E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812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BB822A-D59F-7391-D32C-B5FD5D2B0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0BF9C4-FF53-FBA8-CEB6-0C8C52352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24BB85-502F-20C0-9341-FBF985DB2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9D8E6-B48A-4E65-AF42-CD81995BEE8B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6EB2ED-7C39-47B7-E094-E30982885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FC8C1D-1871-3454-29AA-C7EF3422F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2FD0C-96D5-44EB-B13C-7669FB77E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7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F29899-D914-CCFE-BE88-5E676474F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30A728-BE27-589C-766F-14153E197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0D816A-DF5C-1918-6511-37558D8DE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9D8E6-B48A-4E65-AF42-CD81995BEE8B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3EB68A-E6B0-EBB0-BFC1-41607D774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946A9C-FB73-056B-8DBD-BBAAF738B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2FD0C-96D5-44EB-B13C-7669FB77E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60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F21C36-9C7E-BFAB-1D32-9761D8915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EF2C72-0A08-E4D2-6DCC-6C1E36798B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3AFFC8-5554-8E81-18FB-4B51CA618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5BA07A-E97E-9B65-1F22-F2248CF68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9D8E6-B48A-4E65-AF42-CD81995BEE8B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226E39-36F5-9AFA-572A-9A1782C1D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0B11B1-A3A7-6B3E-1086-BFAEE0A49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2FD0C-96D5-44EB-B13C-7669FB77E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442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EDDA2F-350F-6033-B4D0-2448CFC22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6ED7CD-7C99-365F-0C0D-E8B149682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CEC91A-82D2-0205-0E1D-FDAFAAB8E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E9CBB8A-C4DF-A664-6D34-7EABFFB17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754FB9-E372-454B-52A1-D3EB746989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99D5723-45BF-32AA-4E9B-80FACE612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9D8E6-B48A-4E65-AF42-CD81995BEE8B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1FBD544-DF34-AF89-A099-D06FA36B8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69C4A9F-0C2D-E587-2CF4-6A223FC29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2FD0C-96D5-44EB-B13C-7669FB77E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426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4BDFDC-8921-B601-D264-BF6771E20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981D645-BE6D-77BD-1630-EE19392D9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9D8E6-B48A-4E65-AF42-CD81995BEE8B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0121C72-858C-DFD3-9962-4B324D616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2EC3ED-87EC-1CFC-2FED-8D48CE323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2FD0C-96D5-44EB-B13C-7669FB77E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785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A315C20-C52B-0B96-5D29-0CB482A94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9D8E6-B48A-4E65-AF42-CD81995BEE8B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0FF5E00-E2A4-EE49-69D0-1285D2D8E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215D69-D01E-2878-7D83-48F7741F4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2FD0C-96D5-44EB-B13C-7669FB77E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406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7C9E0-9366-E9CF-1D2D-A99752F07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EF7C08-0D97-0AA6-F0B0-A542386C5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351185-99CA-84B3-DB7B-23D84FA38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B610B5-2588-0473-17B0-89A08CD44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9D8E6-B48A-4E65-AF42-CD81995BEE8B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F520EC-41BE-A50A-E7AB-FEB2D390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2A5E6F-9EAE-5B72-76AA-6A5F29E4F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2FD0C-96D5-44EB-B13C-7669FB77E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202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B1F44C-9439-7572-B6FF-EC850F8E8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96F610C-DC19-EC83-FA37-AF26C83387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01EFB9-F67A-05B5-C47E-611AD3AACD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40CF0F-4E0C-83F7-5F41-5CFDDE1E0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9D8E6-B48A-4E65-AF42-CD81995BEE8B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810679-E52D-CEA0-0CAD-73BAD842F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BFD34D-DA4F-38BD-1CB9-E24DA74C4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2FD0C-96D5-44EB-B13C-7669FB77E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181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837F6A1-1D81-6820-025B-347D8929F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8C2D24-A802-0B7C-6113-519BD9DDB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87DE03-14F4-66AA-4C10-1126649330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9D8E6-B48A-4E65-AF42-CD81995BEE8B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557FA9-1F4E-6530-8697-7EB39BB68E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601187-9E34-F7BD-EB10-547670F812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2FD0C-96D5-44EB-B13C-7669FB77E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404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565BF3-1C56-E75A-AB56-540C363A36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DirectX2D </a:t>
            </a:r>
            <a:r>
              <a:rPr lang="ko-KR" altLang="en-US" dirty="0"/>
              <a:t>게임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B8EEF7-C90F-4832-8DC1-FD8672E2D4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KGCA</a:t>
            </a:r>
            <a:r>
              <a:rPr lang="ko-KR" altLang="en-US" dirty="0"/>
              <a:t> </a:t>
            </a:r>
            <a:r>
              <a:rPr lang="en-US" altLang="ko-KR" dirty="0"/>
              <a:t>41</a:t>
            </a:r>
            <a:r>
              <a:rPr lang="ko-KR" altLang="en-US" dirty="0"/>
              <a:t>기 권성호</a:t>
            </a:r>
          </a:p>
        </p:txBody>
      </p:sp>
    </p:spTree>
    <p:extLst>
      <p:ext uri="{BB962C8B-B14F-4D97-AF65-F5344CB8AC3E}">
        <p14:creationId xmlns:p14="http://schemas.microsoft.com/office/powerpoint/2010/main" val="3313428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14090C-CD7E-7AB5-F81E-5258474DC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컴포넌트 기반 프로그래밍이란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BB49A2D-935B-7BE9-FA79-A85D18D734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82" t="14325" r="40606" b="7665"/>
          <a:stretch/>
        </p:blipFill>
        <p:spPr>
          <a:xfrm>
            <a:off x="2821708" y="1690688"/>
            <a:ext cx="6548583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909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14090C-CD7E-7AB5-F81E-5258474DC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개가 결합 되면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5122" name="Picture 2" descr="Unity 실시간 개발 플랫폼 | 3D, 2D VR 및 AR 엔진">
            <a:extLst>
              <a:ext uri="{FF2B5EF4-FFF2-40B4-BE49-F238E27FC236}">
                <a16:creationId xmlns:a16="http://schemas.microsoft.com/office/drawing/2014/main" id="{171B8E71-F032-2DDD-F839-CB6499FC7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66850"/>
            <a:ext cx="6858000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391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14090C-CD7E-7AB5-F81E-5258474DC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개가 결합 되면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AFE4EC-1593-2951-BBCB-15732BD01E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25" t="23770" r="53205" b="51010"/>
          <a:stretch/>
        </p:blipFill>
        <p:spPr>
          <a:xfrm>
            <a:off x="838200" y="1367416"/>
            <a:ext cx="2970402" cy="210224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820F73F-5057-D5D3-ABBE-9FB162E141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52" t="44595" r="49167" b="33784"/>
          <a:stretch/>
        </p:blipFill>
        <p:spPr>
          <a:xfrm>
            <a:off x="6656028" y="1841264"/>
            <a:ext cx="5264728" cy="1154545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298D3AD-EC5C-5DB9-7DCE-AEEEEDD202C2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808602" y="2418537"/>
            <a:ext cx="284742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D1DA9897-B52D-78C4-5FDC-4A23825F4B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573" t="31187" r="54243" b="13669"/>
          <a:stretch/>
        </p:blipFill>
        <p:spPr>
          <a:xfrm>
            <a:off x="838200" y="3711190"/>
            <a:ext cx="4899171" cy="2944536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2BE773E-DB1C-C65D-C34E-73C22212C867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flipH="1">
            <a:off x="3287786" y="2995809"/>
            <a:ext cx="6000606" cy="71538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그림 28">
            <a:extLst>
              <a:ext uri="{FF2B5EF4-FFF2-40B4-BE49-F238E27FC236}">
                <a16:creationId xmlns:a16="http://schemas.microsoft.com/office/drawing/2014/main" id="{69A1EF61-1279-72C6-E7E7-E2617FA50E9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523" t="18892" r="36697" b="54258"/>
          <a:stretch/>
        </p:blipFill>
        <p:spPr>
          <a:xfrm>
            <a:off x="6334776" y="4044183"/>
            <a:ext cx="5585980" cy="2278549"/>
          </a:xfrm>
          <a:prstGeom prst="rect">
            <a:avLst/>
          </a:prstGeom>
        </p:spPr>
      </p:pic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8324D71-D21E-56F7-DFF0-4DE437E5D2CB}"/>
              </a:ext>
            </a:extLst>
          </p:cNvPr>
          <p:cNvCxnSpPr>
            <a:cxnSpLocks/>
            <a:stCxn id="6" idx="2"/>
            <a:endCxn id="29" idx="0"/>
          </p:cNvCxnSpPr>
          <p:nvPr/>
        </p:nvCxnSpPr>
        <p:spPr>
          <a:xfrm flipH="1">
            <a:off x="9127766" y="2995809"/>
            <a:ext cx="160626" cy="104837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30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14090C-CD7E-7AB5-F81E-5258474DC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ManagerClass</a:t>
            </a:r>
            <a:r>
              <a:rPr lang="ko-KR" altLang="en-US" dirty="0"/>
              <a:t> 소개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A9E57C-6F3F-1268-F1F5-AA6F2BEF76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US" altLang="ko-KR" dirty="0" err="1"/>
              <a:t>GameWorld</a:t>
            </a:r>
            <a:endParaRPr lang="en-US" altLang="ko-KR" dirty="0"/>
          </a:p>
          <a:p>
            <a:pPr lvl="1"/>
            <a:r>
              <a:rPr lang="ko-KR" altLang="en-US" dirty="0"/>
              <a:t>각</a:t>
            </a:r>
            <a:r>
              <a:rPr lang="en-US" altLang="ko-KR" dirty="0"/>
              <a:t> Manager</a:t>
            </a:r>
            <a:r>
              <a:rPr lang="ko-KR" altLang="en-US" dirty="0"/>
              <a:t>들을 관리</a:t>
            </a:r>
            <a:endParaRPr lang="en-US" altLang="ko-KR" dirty="0"/>
          </a:p>
          <a:p>
            <a:r>
              <a:rPr lang="en-US" altLang="ko-KR" dirty="0" err="1"/>
              <a:t>ObjectManager</a:t>
            </a:r>
            <a:endParaRPr lang="en-US" altLang="ko-KR" dirty="0"/>
          </a:p>
          <a:p>
            <a:pPr lvl="1"/>
            <a:r>
              <a:rPr lang="ko-KR" altLang="en-US" dirty="0"/>
              <a:t>객체들의 할당과 해제 관리</a:t>
            </a:r>
            <a:r>
              <a:rPr lang="en-US" altLang="ko-KR" dirty="0"/>
              <a:t>, </a:t>
            </a:r>
            <a:r>
              <a:rPr lang="ko-KR" altLang="en-US" dirty="0"/>
              <a:t>각 오브젝트의 프레임</a:t>
            </a:r>
            <a:r>
              <a:rPr lang="en-US" altLang="ko-KR" dirty="0"/>
              <a:t>, </a:t>
            </a:r>
            <a:r>
              <a:rPr lang="ko-KR" altLang="en-US" dirty="0" err="1"/>
              <a:t>랜더링을</a:t>
            </a:r>
            <a:r>
              <a:rPr lang="ko-KR" altLang="en-US" dirty="0"/>
              <a:t> 담당</a:t>
            </a:r>
            <a:endParaRPr lang="en-US" altLang="ko-KR" dirty="0"/>
          </a:p>
          <a:p>
            <a:pPr lvl="1"/>
            <a:r>
              <a:rPr lang="ko-KR" altLang="en-US" dirty="0"/>
              <a:t>화면 밖을 </a:t>
            </a:r>
            <a:r>
              <a:rPr lang="ko-KR" altLang="en-US" dirty="0" err="1"/>
              <a:t>벋어난</a:t>
            </a:r>
            <a:r>
              <a:rPr lang="ko-KR" altLang="en-US" dirty="0"/>
              <a:t> 객체는 </a:t>
            </a:r>
            <a:r>
              <a:rPr lang="ko-KR" altLang="en-US" dirty="0" err="1"/>
              <a:t>랜더링을</a:t>
            </a:r>
            <a:r>
              <a:rPr lang="ko-KR" altLang="en-US" dirty="0"/>
              <a:t> 하지 않음</a:t>
            </a:r>
            <a:endParaRPr lang="en-US" altLang="ko-KR" dirty="0"/>
          </a:p>
          <a:p>
            <a:r>
              <a:rPr lang="en-US" altLang="ko-KR" dirty="0" err="1"/>
              <a:t>SceneManager</a:t>
            </a:r>
            <a:endParaRPr lang="en-US" altLang="ko-KR" dirty="0"/>
          </a:p>
          <a:p>
            <a:pPr lvl="1"/>
            <a:r>
              <a:rPr lang="ko-KR" altLang="en-US" dirty="0" err="1"/>
              <a:t>씬의</a:t>
            </a:r>
            <a:r>
              <a:rPr lang="ko-KR" altLang="en-US" dirty="0"/>
              <a:t> 초기화</a:t>
            </a:r>
            <a:r>
              <a:rPr lang="en-US" altLang="ko-KR" dirty="0"/>
              <a:t>, </a:t>
            </a:r>
            <a:r>
              <a:rPr lang="ko-KR" altLang="en-US" dirty="0"/>
              <a:t>실행</a:t>
            </a:r>
            <a:r>
              <a:rPr lang="en-US" altLang="ko-KR" dirty="0"/>
              <a:t>, </a:t>
            </a:r>
            <a:r>
              <a:rPr lang="ko-KR" altLang="en-US" dirty="0"/>
              <a:t>해제를 담당</a:t>
            </a:r>
            <a:endParaRPr lang="en-US" altLang="ko-KR" dirty="0"/>
          </a:p>
          <a:p>
            <a:pPr lvl="1"/>
            <a:r>
              <a:rPr lang="ko-KR" altLang="en-US" dirty="0" err="1"/>
              <a:t>씬에</a:t>
            </a:r>
            <a:r>
              <a:rPr lang="ko-KR" altLang="en-US" dirty="0"/>
              <a:t> 소속된 오브젝트를 할당 및 해제</a:t>
            </a:r>
            <a:endParaRPr lang="en-US" altLang="ko-KR" dirty="0"/>
          </a:p>
          <a:p>
            <a:pPr lvl="1"/>
            <a:r>
              <a:rPr lang="ko-KR" altLang="en-US" dirty="0" err="1"/>
              <a:t>상태머신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8438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14090C-CD7E-7AB5-F81E-5258474DC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ManagerClass</a:t>
            </a:r>
            <a:r>
              <a:rPr lang="ko-KR" altLang="en-US" dirty="0"/>
              <a:t> 소개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A9E57C-6F3F-1268-F1F5-AA6F2BEF76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US" altLang="ko-KR" dirty="0" err="1"/>
              <a:t>CollisionManager</a:t>
            </a:r>
            <a:endParaRPr lang="en-US" altLang="ko-KR" dirty="0"/>
          </a:p>
          <a:p>
            <a:pPr lvl="1"/>
            <a:r>
              <a:rPr lang="ko-KR" altLang="en-US" dirty="0"/>
              <a:t>객체의 충돌을 담당</a:t>
            </a:r>
            <a:endParaRPr lang="en-US" altLang="ko-KR" dirty="0"/>
          </a:p>
          <a:p>
            <a:pPr lvl="1"/>
            <a:r>
              <a:rPr lang="ko-KR" altLang="en-US" dirty="0" err="1"/>
              <a:t>프레임레이트</a:t>
            </a:r>
            <a:r>
              <a:rPr lang="ko-KR" altLang="en-US" dirty="0"/>
              <a:t> 조정으로 최적화</a:t>
            </a:r>
            <a:endParaRPr lang="en-US" altLang="ko-KR" dirty="0"/>
          </a:p>
          <a:p>
            <a:pPr lvl="1"/>
            <a:r>
              <a:rPr lang="ko-KR" altLang="en-US" dirty="0"/>
              <a:t>화면 밖을 벗어난 객체</a:t>
            </a:r>
            <a:r>
              <a:rPr lang="en-US" altLang="ko-KR" dirty="0"/>
              <a:t>(</a:t>
            </a:r>
            <a:r>
              <a:rPr lang="ko-KR" altLang="en-US" dirty="0"/>
              <a:t>충돌 컴포넌트</a:t>
            </a:r>
            <a:r>
              <a:rPr lang="en-US" altLang="ko-KR" dirty="0"/>
              <a:t>)</a:t>
            </a:r>
            <a:r>
              <a:rPr lang="ko-KR" altLang="en-US" dirty="0"/>
              <a:t>는 충돌처리 하지 않음</a:t>
            </a:r>
            <a:endParaRPr lang="en-US" altLang="ko-KR" dirty="0"/>
          </a:p>
          <a:p>
            <a:r>
              <a:rPr lang="en-US" altLang="ko-KR" dirty="0" err="1"/>
              <a:t>TextManager</a:t>
            </a:r>
            <a:endParaRPr lang="en-US" altLang="ko-KR" dirty="0"/>
          </a:p>
          <a:p>
            <a:pPr lvl="1"/>
            <a:r>
              <a:rPr lang="ko-KR" altLang="en-US" dirty="0"/>
              <a:t>게임의 텍스트를 담당</a:t>
            </a:r>
            <a:endParaRPr lang="en-US" altLang="ko-KR" dirty="0"/>
          </a:p>
          <a:p>
            <a:r>
              <a:rPr lang="en-US" altLang="ko-KR" dirty="0" err="1"/>
              <a:t>UIManager</a:t>
            </a:r>
            <a:endParaRPr lang="en-US" altLang="ko-KR" dirty="0"/>
          </a:p>
          <a:p>
            <a:pPr lvl="1"/>
            <a:r>
              <a:rPr lang="ko-KR" altLang="en-US" dirty="0"/>
              <a:t>게임의 </a:t>
            </a:r>
            <a:r>
              <a:rPr lang="en-US" altLang="ko-KR" dirty="0"/>
              <a:t>UI</a:t>
            </a:r>
            <a:r>
              <a:rPr lang="ko-KR" altLang="en-US" dirty="0"/>
              <a:t>를 담당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42214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14090C-CD7E-7AB5-F81E-5258474DC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개선 사항</a:t>
            </a:r>
          </a:p>
        </p:txBody>
      </p:sp>
      <p:pic>
        <p:nvPicPr>
          <p:cNvPr id="7170" name="Picture 2" descr="니트로 박사">
            <a:extLst>
              <a:ext uri="{FF2B5EF4-FFF2-40B4-BE49-F238E27FC236}">
                <a16:creationId xmlns:a16="http://schemas.microsoft.com/office/drawing/2014/main" id="{E8ECBEF9-362F-B8A0-F839-E9568D36A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CF1D7B-E356-3792-4E1A-F2F8F065859D}"/>
              </a:ext>
            </a:extLst>
          </p:cNvPr>
          <p:cNvSpPr txBox="1"/>
          <p:nvPr/>
        </p:nvSpPr>
        <p:spPr>
          <a:xfrm>
            <a:off x="7080308" y="3376523"/>
            <a:ext cx="50048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저에게 시간과 예산이 </a:t>
            </a:r>
            <a:br>
              <a:rPr lang="en-US" altLang="ko-KR" sz="3600" dirty="0"/>
            </a:br>
            <a:r>
              <a:rPr lang="ko-KR" altLang="en-US" sz="3600" dirty="0"/>
              <a:t>조금만 더 있었더라면</a:t>
            </a:r>
            <a:r>
              <a:rPr lang="en-US" altLang="ko-KR" sz="3600" dirty="0"/>
              <a:t>…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82049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14090C-CD7E-7AB5-F81E-5258474DC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개선 사항</a:t>
            </a:r>
          </a:p>
        </p:txBody>
      </p:sp>
      <p:pic>
        <p:nvPicPr>
          <p:cNvPr id="12290" name="Picture 2" descr="지...지금이라도 시간과 예산을 조금만 더 주신다면..">
            <a:extLst>
              <a:ext uri="{FF2B5EF4-FFF2-40B4-BE49-F238E27FC236}">
                <a16:creationId xmlns:a16="http://schemas.microsoft.com/office/drawing/2014/main" id="{415BE2B0-C254-A87B-56DE-BBFE86E81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418" y="1690688"/>
            <a:ext cx="6117401" cy="458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954861-90AB-9ECE-7497-5C8E8328C342}"/>
              </a:ext>
            </a:extLst>
          </p:cNvPr>
          <p:cNvSpPr txBox="1"/>
          <p:nvPr/>
        </p:nvSpPr>
        <p:spPr>
          <a:xfrm>
            <a:off x="7136037" y="169068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틀</a:t>
            </a:r>
          </a:p>
        </p:txBody>
      </p:sp>
    </p:spTree>
    <p:extLst>
      <p:ext uri="{BB962C8B-B14F-4D97-AF65-F5344CB8AC3E}">
        <p14:creationId xmlns:p14="http://schemas.microsoft.com/office/powerpoint/2010/main" val="665640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14090C-CD7E-7AB5-F81E-5258474DC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개선 사항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A9E57C-6F3F-1268-F1F5-AA6F2BEF76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ko-KR" altLang="en-US" dirty="0"/>
              <a:t>모든 객체 컴포넌트 화 </a:t>
            </a:r>
            <a:r>
              <a:rPr lang="en-US" altLang="ko-KR" dirty="0"/>
              <a:t>-&gt; UI,</a:t>
            </a:r>
            <a:r>
              <a:rPr lang="ko-KR" altLang="en-US" dirty="0"/>
              <a:t> </a:t>
            </a:r>
            <a:r>
              <a:rPr lang="en-US" altLang="ko-KR" dirty="0"/>
              <a:t>Render,</a:t>
            </a:r>
            <a:r>
              <a:rPr lang="ko-KR" altLang="en-US" dirty="0"/>
              <a:t> </a:t>
            </a:r>
            <a:r>
              <a:rPr lang="en-US" altLang="ko-KR" dirty="0"/>
              <a:t>Sprite, Sound </a:t>
            </a:r>
            <a:r>
              <a:rPr lang="ko-KR" altLang="en-US" dirty="0"/>
              <a:t>등등</a:t>
            </a:r>
            <a:endParaRPr lang="en-US" altLang="ko-KR" dirty="0"/>
          </a:p>
          <a:p>
            <a:r>
              <a:rPr lang="ko-KR" altLang="en-US" dirty="0"/>
              <a:t>모든 객체 컴포넌트 화 </a:t>
            </a:r>
            <a:r>
              <a:rPr lang="en-US" altLang="ko-KR" dirty="0"/>
              <a:t>-&gt; Render </a:t>
            </a:r>
            <a:r>
              <a:rPr lang="ko-KR" altLang="en-US" dirty="0"/>
              <a:t>매니저 만들기</a:t>
            </a:r>
            <a:endParaRPr lang="en-US" altLang="ko-KR" dirty="0"/>
          </a:p>
          <a:p>
            <a:r>
              <a:rPr lang="ko-KR" altLang="en-US" dirty="0" err="1"/>
              <a:t>콜리전</a:t>
            </a:r>
            <a:r>
              <a:rPr lang="ko-KR" altLang="en-US" dirty="0"/>
              <a:t> 체크 </a:t>
            </a:r>
            <a:r>
              <a:rPr lang="ko-KR" altLang="en-US" dirty="0" err="1"/>
              <a:t>다향화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 err="1"/>
              <a:t>콜리전</a:t>
            </a:r>
            <a:r>
              <a:rPr lang="ko-KR" altLang="en-US" dirty="0"/>
              <a:t> 객체들을 인터페이스화 하여 필터링 함수를 추가하는 형식으로</a:t>
            </a:r>
            <a:endParaRPr lang="en-US" altLang="ko-KR" dirty="0"/>
          </a:p>
          <a:p>
            <a:r>
              <a:rPr lang="ko-KR" altLang="en-US" dirty="0"/>
              <a:t>모든 객체 컴포넌트 화 </a:t>
            </a:r>
            <a:r>
              <a:rPr lang="en-US" altLang="ko-KR" dirty="0"/>
              <a:t>-&gt; </a:t>
            </a:r>
            <a:r>
              <a:rPr lang="ko-KR" altLang="en-US" dirty="0" err="1"/>
              <a:t>랜더링</a:t>
            </a:r>
            <a:r>
              <a:rPr lang="ko-KR" altLang="en-US" dirty="0"/>
              <a:t> 우선순위 추가</a:t>
            </a:r>
            <a:endParaRPr lang="en-US" altLang="ko-KR" dirty="0"/>
          </a:p>
          <a:p>
            <a:r>
              <a:rPr lang="ko-KR" altLang="en-US" dirty="0"/>
              <a:t>캡슐화 신경쓰기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02457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14090C-CD7E-7AB5-F81E-5258474DC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다이어그램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D977B58-CF28-8A63-2A0E-AD9D7D4822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47" t="15746" r="13720" b="3242"/>
          <a:stretch/>
        </p:blipFill>
        <p:spPr>
          <a:xfrm>
            <a:off x="2082800" y="1514764"/>
            <a:ext cx="80264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253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14090C-CD7E-7AB5-F81E-5258474DC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다이어그램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457EF7-E35F-A581-480C-645693AF50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9" t="7457" r="15379" b="13520"/>
          <a:stretch/>
        </p:blipFill>
        <p:spPr>
          <a:xfrm>
            <a:off x="838200" y="1357747"/>
            <a:ext cx="9725892" cy="523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47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>
            <a:extLst>
              <a:ext uri="{FF2B5EF4-FFF2-40B4-BE49-F238E27FC236}">
                <a16:creationId xmlns:a16="http://schemas.microsoft.com/office/drawing/2014/main" id="{3E486730-E3CE-EC69-BFA7-6E9261EA1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게임 소개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D931467-3FA9-E9A1-630F-2A03628D7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673" y="2231736"/>
            <a:ext cx="4572000" cy="34290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FCF9B9F-5D92-C69E-35F3-957FF1AEF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8061" y="2070677"/>
            <a:ext cx="4555739" cy="359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562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14090C-CD7E-7AB5-F81E-5258474DC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다이어그램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457EF7-E35F-A581-480C-645693AF50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9" t="7457" r="15379" b="13520"/>
          <a:stretch/>
        </p:blipFill>
        <p:spPr>
          <a:xfrm>
            <a:off x="838200" y="1357747"/>
            <a:ext cx="9725892" cy="523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695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14090C-CD7E-7AB5-F81E-5258474DC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다이어그램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6C3A16C-9EE1-8CB6-F7B0-0250F974B9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363" t="8851" r="27348" b="50000"/>
          <a:stretch/>
        </p:blipFill>
        <p:spPr>
          <a:xfrm>
            <a:off x="2394791" y="1690688"/>
            <a:ext cx="7402417" cy="456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4223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14090C-CD7E-7AB5-F81E-5258474DC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시퀀스 다이어그램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037500C-B576-6662-A2D3-894730E1B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710" y="1272165"/>
            <a:ext cx="7408580" cy="53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938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5A31EAF-792F-9485-CA1E-69040FC05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248" y="2553487"/>
            <a:ext cx="3839504" cy="302564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E735DCD-EAAE-AACF-7D2C-7033B71EC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0106" y="4391051"/>
            <a:ext cx="2797282" cy="220434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3978347-5C81-9910-D748-1C5A915A65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0171" y="1861967"/>
            <a:ext cx="2797282" cy="220434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1E7F85D-53A0-AE5A-95F6-7A8C6B1BBB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545" y="2964138"/>
            <a:ext cx="2797282" cy="2204342"/>
          </a:xfrm>
          <a:prstGeom prst="rect">
            <a:avLst/>
          </a:prstGeom>
        </p:spPr>
      </p:pic>
      <p:sp>
        <p:nvSpPr>
          <p:cNvPr id="12" name="제목 11">
            <a:extLst>
              <a:ext uri="{FF2B5EF4-FFF2-40B4-BE49-F238E27FC236}">
                <a16:creationId xmlns:a16="http://schemas.microsoft.com/office/drawing/2014/main" id="{D5B80D4D-1794-CABE-5AE8-99B6F071D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씬 구성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8B72F44-BB14-B800-1B80-B82C3945F58A}"/>
              </a:ext>
            </a:extLst>
          </p:cNvPr>
          <p:cNvCxnSpPr>
            <a:stCxn id="11" idx="3"/>
            <a:endCxn id="3" idx="1"/>
          </p:cNvCxnSpPr>
          <p:nvPr/>
        </p:nvCxnSpPr>
        <p:spPr>
          <a:xfrm>
            <a:off x="3333827" y="4066309"/>
            <a:ext cx="84242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AB1618A-6F8C-D1B2-9AA0-8D6D33701464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 flipV="1">
            <a:off x="8015752" y="2964138"/>
            <a:ext cx="914419" cy="110217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BED645B-4172-366B-4B9B-D1E28B655D96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8015752" y="4066309"/>
            <a:ext cx="944354" cy="14269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BFBE0F9-76E4-9CD1-7214-E6D262856AA3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6096000" y="1861967"/>
            <a:ext cx="2834171" cy="6915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ABD534F-DB88-8775-2FDD-F971E910DC5A}"/>
              </a:ext>
            </a:extLst>
          </p:cNvPr>
          <p:cNvCxnSpPr>
            <a:cxnSpLocks/>
            <a:endCxn id="3" idx="2"/>
          </p:cNvCxnSpPr>
          <p:nvPr/>
        </p:nvCxnSpPr>
        <p:spPr>
          <a:xfrm flipH="1" flipV="1">
            <a:off x="6096000" y="5579131"/>
            <a:ext cx="2864106" cy="10162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5002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A25B5E-C29E-2A43-26D2-B7A876E75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- </a:t>
            </a:r>
            <a:r>
              <a:rPr lang="ko-KR" altLang="en-US"/>
              <a:t>게임 화면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6887BAE-7EEA-1013-FB48-053C1D19C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673" y="1623538"/>
            <a:ext cx="6179127" cy="486933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42D3CD7-5DD9-E020-CDF1-8BB76A22B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78891"/>
            <a:ext cx="3627582" cy="362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236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14090C-CD7E-7AB5-F81E-5258474DCB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기술 개요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E8B9CE-AA5C-5437-CC48-EA39380D3A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이벤트 기반 프로그래밍</a:t>
            </a:r>
            <a:r>
              <a:rPr lang="en-US" altLang="ko-KR" dirty="0"/>
              <a:t>, </a:t>
            </a:r>
            <a:r>
              <a:rPr lang="ko-KR" altLang="en-US" dirty="0"/>
              <a:t>컴포넌트 기반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2620451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14090C-CD7E-7AB5-F81E-5258474DC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기반 프로그래밍이란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1026" name="Picture 2" descr="JS 비동기의 핵심 Event Loop">
            <a:extLst>
              <a:ext uri="{FF2B5EF4-FFF2-40B4-BE49-F238E27FC236}">
                <a16:creationId xmlns:a16="http://schemas.microsoft.com/office/drawing/2014/main" id="{837BAA99-7F7D-C4CB-7586-9B67A5629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10955560" cy="480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230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14090C-CD7E-7AB5-F81E-5258474DC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기반 프로그래밍이란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E93FB46-DA82-75D3-21A7-9685A3D655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83" t="14024" r="3829" b="5891"/>
          <a:stretch/>
        </p:blipFill>
        <p:spPr>
          <a:xfrm>
            <a:off x="905164" y="1690688"/>
            <a:ext cx="6640946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909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14090C-CD7E-7AB5-F81E-5258474DC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기반 프로그래밍이란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81AA6DE-23C3-1ED4-796B-776418561D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2" t="15541" r="37273" b="44460"/>
          <a:stretch/>
        </p:blipFill>
        <p:spPr>
          <a:xfrm>
            <a:off x="6878053" y="2336799"/>
            <a:ext cx="4276437" cy="265083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1AC8BD9-10C7-8BA3-FF9A-24D68BFFB4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25" t="43211" r="48712" b="35687"/>
          <a:stretch/>
        </p:blipFill>
        <p:spPr>
          <a:xfrm>
            <a:off x="413326" y="3098799"/>
            <a:ext cx="5347854" cy="1126836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6927955-E85E-F719-4886-CB6C836A1CB9}"/>
              </a:ext>
            </a:extLst>
          </p:cNvPr>
          <p:cNvCxnSpPr>
            <a:stCxn id="9" idx="3"/>
            <a:endCxn id="7" idx="1"/>
          </p:cNvCxnSpPr>
          <p:nvPr/>
        </p:nvCxnSpPr>
        <p:spPr>
          <a:xfrm>
            <a:off x="5761180" y="3662217"/>
            <a:ext cx="111687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D8417AE-9EB7-DBCE-3A98-E5D401985A9A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6319616" y="4987635"/>
            <a:ext cx="2696656" cy="80076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A88E1F5-19F6-C1D7-1514-280A3234F52E}"/>
              </a:ext>
            </a:extLst>
          </p:cNvPr>
          <p:cNvSpPr txBox="1"/>
          <p:nvPr/>
        </p:nvSpPr>
        <p:spPr>
          <a:xfrm>
            <a:off x="2132259" y="5465238"/>
            <a:ext cx="3740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구독한 객체 전파</a:t>
            </a:r>
          </a:p>
        </p:txBody>
      </p:sp>
    </p:spTree>
    <p:extLst>
      <p:ext uri="{BB962C8B-B14F-4D97-AF65-F5344CB8AC3E}">
        <p14:creationId xmlns:p14="http://schemas.microsoft.com/office/powerpoint/2010/main" val="2282680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14090C-CD7E-7AB5-F81E-5258474DC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컴포넌트 기반 프로그래밍이란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E84BC87-42A2-A508-81ED-D4B28A7C0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525" y="2018047"/>
            <a:ext cx="6076950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52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197</Words>
  <Application>Microsoft Office PowerPoint</Application>
  <PresentationFormat>와이드스크린</PresentationFormat>
  <Paragraphs>49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DirectX2D 게임 발표</vt:lpstr>
      <vt:lpstr>- 게임 소개</vt:lpstr>
      <vt:lpstr>- 씬 구성</vt:lpstr>
      <vt:lpstr>- 게임 화면</vt:lpstr>
      <vt:lpstr>기술 개요</vt:lpstr>
      <vt:lpstr>이벤트 기반 프로그래밍이란?</vt:lpstr>
      <vt:lpstr>이벤트 기반 프로그래밍이란?</vt:lpstr>
      <vt:lpstr>이벤트 기반 프로그래밍이란?</vt:lpstr>
      <vt:lpstr>컴포넌트 기반 프로그래밍이란?</vt:lpstr>
      <vt:lpstr>컴포넌트 기반 프로그래밍이란?</vt:lpstr>
      <vt:lpstr>두 개가 결합 되면?</vt:lpstr>
      <vt:lpstr>두 개가 결합 되면?</vt:lpstr>
      <vt:lpstr>ManagerClass 소개</vt:lpstr>
      <vt:lpstr>ManagerClass 소개</vt:lpstr>
      <vt:lpstr>개선 사항</vt:lpstr>
      <vt:lpstr>개선 사항</vt:lpstr>
      <vt:lpstr>개선 사항</vt:lpstr>
      <vt:lpstr>클래스 다이어그램</vt:lpstr>
      <vt:lpstr>클래스 다이어그램</vt:lpstr>
      <vt:lpstr>클래스 다이어그램</vt:lpstr>
      <vt:lpstr>클래스 다이어그램</vt:lpstr>
      <vt:lpstr>시퀀스 다이어그램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DirectX2D 게임 발표</dc:title>
  <dc:creator>권성호</dc:creator>
  <cp:lastModifiedBy>권성호</cp:lastModifiedBy>
  <cp:revision>1</cp:revision>
  <dcterms:created xsi:type="dcterms:W3CDTF">2022-10-06T13:04:28Z</dcterms:created>
  <dcterms:modified xsi:type="dcterms:W3CDTF">2022-10-06T16:51:54Z</dcterms:modified>
</cp:coreProperties>
</file>