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37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9386-A1C9-9AB6-3CA3-3D87AC84C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033CE-491D-99DC-8F1B-7AD01F960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2AEC-2EB8-CF99-496A-98C6411E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14660-2F1E-92C0-A254-798538D8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6EDA-3288-3F80-4F32-5F98F3BB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91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A0DD-B7E5-7FB0-3520-08A00BE0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3F5F2-30F7-FD6D-3CBE-09F2BC1C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B105-315D-C3D1-3C63-7CE06962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6796-9401-8CC9-A42D-D6E12741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2909-74AA-96F8-6332-919141C9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CE71-FE9D-C9B7-0181-0903CBD09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62BCD-376E-2198-6DD4-3095B18B5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CB3D-11E3-B110-B0EF-8033C8E9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A796-84B6-4682-3317-87769A20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7C0F-6598-78C5-842F-BB0AA97B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8DCF-A538-AA8B-9B2A-7998A43C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D35B-BCED-3427-05A8-54507ED8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4E04-2BD2-21E8-8861-D6238D44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A5A8-DF25-4D50-4CE3-B5278F72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0E08-62FF-1CBF-22D1-ECA4CAD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71E2-ADA6-9D51-65B2-14DA325E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262B7-79BA-5D4B-96EB-41FC4077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79C3-4AC3-D251-4778-411A120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62ED-D8CD-F416-9D4C-0156998D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0264-E7F8-B257-6F25-7F3130B6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7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0DA1-197A-39E0-91DD-FB2E0AFE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26BD-7909-8372-EE18-E489A918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A86E6-5BA0-BD88-9BE0-DF4C49458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DD5E-CD2B-252D-74A0-AC4ACA4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A0516-2741-5E5D-558C-6EC29EF0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54B0-9CD2-E5A3-C6DE-935F7B23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17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9C26-38EC-39FF-16FA-39B0F624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40B1C-DF33-722A-19A5-EB62B653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59394-7E88-9E13-B48E-EFBB25E4A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0E4EE-563D-BDA3-EF03-05BC3DE09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A5B9D-D36A-65ED-AA3E-9FA325491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28899-2491-1AE1-695E-4256A60D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3CDFE-2B02-9F8D-D3E7-584A2B7E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78CF0-4884-F84C-E6D4-5A862C65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444C-AACD-94D7-8371-596C518F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6DC-9C5B-44E6-F311-F8CDCF09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F0BC-E55B-A0B1-FD88-3C70268B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3D7F-7749-F776-D5B5-AA2997CB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C83A6-1445-BD25-75C0-86B19F07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A4C15-0EF2-9A11-9731-C9CA85E1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328C-75AE-4D51-44AF-0F5681B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71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3206-C1AD-021E-F0EC-7B22CDE6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AFCC-70FE-AC56-423C-722F2AC9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3B06D-1491-1F53-C94B-2784FBE7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4368-CE69-0958-9F1A-E184D762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69945-9DA9-8928-40CE-01B224DA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67133-0F74-0D11-75EA-19B42740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2CAE-A8F4-4645-B007-F04C32A8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35B6E-4AD2-0C02-DF11-FF61FE2D9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652F5-B417-7163-B329-EC2EAB228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6183-A85B-CAE2-7CED-105009C9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D55D-6743-A0E9-9EE3-212E2F9A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34D76-A2A2-861A-F88E-A8233817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3DA58-0AB0-3398-4928-9838254A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2A299-DF1E-90C1-203C-4F28AF87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F6EB-8913-1876-7069-60EBF7727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72FA1-915B-4465-B82D-87AE5D042D9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D5E4-CF07-EC04-483A-9DCCF80AC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10F0-0792-7C29-80A3-C8E6113E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66DBB-8420-452B-8BAB-2829234A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3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B5F2E-0E91-0A88-7556-F208E010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AEA2695-6D8F-9433-F3F6-70C062985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E322FFA-4896-0FBB-8F4F-6D6F860A8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8AB9607-2689-DBE2-A270-798F2B4569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5A1F17-8A80-8E4F-ACEE-63F023B521B8}"/>
              </a:ext>
            </a:extLst>
          </p:cNvPr>
          <p:cNvSpPr/>
          <p:nvPr/>
        </p:nvSpPr>
        <p:spPr>
          <a:xfrm>
            <a:off x="2441121" y="740417"/>
            <a:ext cx="4302579" cy="36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36689-F798-D779-57F6-B7389ED75FEB}"/>
              </a:ext>
            </a:extLst>
          </p:cNvPr>
          <p:cNvSpPr txBox="1"/>
          <p:nvPr/>
        </p:nvSpPr>
        <p:spPr>
          <a:xfrm>
            <a:off x="2503318" y="565035"/>
            <a:ext cx="3560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Cartheur Research “Letty”</a:t>
            </a:r>
            <a:endParaRPr lang="en-GB" sz="2400" dirty="0">
              <a:latin typeface="Abadi" panose="020B06040201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1C450-380A-3F16-298A-279E7F332510}"/>
              </a:ext>
            </a:extLst>
          </p:cNvPr>
          <p:cNvSpPr/>
          <p:nvPr/>
        </p:nvSpPr>
        <p:spPr>
          <a:xfrm>
            <a:off x="2604407" y="1026700"/>
            <a:ext cx="1583872" cy="45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FBF74-14BF-28AD-E5ED-82AC2EC8B63A}"/>
              </a:ext>
            </a:extLst>
          </p:cNvPr>
          <p:cNvSpPr txBox="1"/>
          <p:nvPr/>
        </p:nvSpPr>
        <p:spPr>
          <a:xfrm>
            <a:off x="2488638" y="105337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Model A-1</a:t>
            </a:r>
            <a:endParaRPr lang="en-GB" sz="2400" dirty="0">
              <a:latin typeface="Abadi" panose="020B06040201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C.A. Tucker</dc:creator>
  <cp:lastModifiedBy>C.A. Tucker</cp:lastModifiedBy>
  <cp:revision>2</cp:revision>
  <dcterms:created xsi:type="dcterms:W3CDTF">2025-02-06T11:18:46Z</dcterms:created>
  <dcterms:modified xsi:type="dcterms:W3CDTF">2025-02-06T11:26:13Z</dcterms:modified>
</cp:coreProperties>
</file>