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2359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952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49A8B7-8D4C-8A56-EDC7-540E20B2D27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535680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3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CB1D-8475-B741-A607-C6E4BD6B7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70151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DDC0-D358-FE4E-BDBC-1E8E6A8E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53D8-D7FE-7443-8DFF-6D525A66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2EF0-ED3C-8D40-81A1-AF06DDD1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BC3282-EA33-4C49-9437-02EC80B4FF7E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535680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E168303E-25C8-D94F-8E35-8B7AD1CD5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6" y="2008283"/>
            <a:ext cx="11667565" cy="1370584"/>
          </a:xfrm>
        </p:spPr>
        <p:txBody>
          <a:bodyPr anchor="b" anchorCtr="0">
            <a:normAutofit/>
          </a:bodyPr>
          <a:lstStyle>
            <a:lvl1pPr algn="l">
              <a:defRPr sz="5400">
                <a:solidFill>
                  <a:schemeClr val="bg2"/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3505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BC25-9E6F-B34F-93FC-09F22DB70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539" y="1660981"/>
            <a:ext cx="4876799" cy="4515982"/>
          </a:xfrm>
        </p:spPr>
        <p:txBody>
          <a:bodyPr>
            <a:normAutofit/>
          </a:bodyPr>
          <a:lstStyle>
            <a:lvl1pPr>
              <a:defRPr sz="2400">
                <a:latin typeface="Palatino" pitchFamily="2" charset="77"/>
                <a:ea typeface="Palatino" pitchFamily="2" charset="77"/>
              </a:defRPr>
            </a:lvl1pPr>
            <a:lvl2pPr>
              <a:defRPr sz="2000">
                <a:latin typeface="Palatino" pitchFamily="2" charset="77"/>
                <a:ea typeface="Palatino" pitchFamily="2" charset="77"/>
              </a:defRPr>
            </a:lvl2pPr>
            <a:lvl3pPr>
              <a:defRPr sz="1800">
                <a:latin typeface="Palatino" pitchFamily="2" charset="77"/>
                <a:ea typeface="Palatino" pitchFamily="2" charset="77"/>
              </a:defRPr>
            </a:lvl3pPr>
            <a:lvl4pPr>
              <a:defRPr sz="1600">
                <a:latin typeface="Palatino" pitchFamily="2" charset="77"/>
                <a:ea typeface="Palatino" pitchFamily="2" charset="77"/>
              </a:defRPr>
            </a:lvl4pPr>
            <a:lvl5pPr>
              <a:defRPr sz="1600">
                <a:latin typeface="Palatino" pitchFamily="2" charset="77"/>
                <a:ea typeface="Palatino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A1367-F94B-814C-9FED-DA80B635F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7130" y="1660981"/>
            <a:ext cx="6493566" cy="4515982"/>
          </a:xfrm>
        </p:spPr>
        <p:txBody>
          <a:bodyPr>
            <a:normAutofit/>
          </a:bodyPr>
          <a:lstStyle>
            <a:lvl1pPr>
              <a:defRPr sz="2400">
                <a:latin typeface="Palatino" pitchFamily="2" charset="77"/>
                <a:ea typeface="Palatino" pitchFamily="2" charset="77"/>
              </a:defRPr>
            </a:lvl1pPr>
            <a:lvl2pPr>
              <a:defRPr sz="2000">
                <a:latin typeface="Palatino" pitchFamily="2" charset="77"/>
                <a:ea typeface="Palatino" pitchFamily="2" charset="77"/>
              </a:defRPr>
            </a:lvl2pPr>
            <a:lvl3pPr>
              <a:defRPr sz="1800">
                <a:latin typeface="Palatino" pitchFamily="2" charset="77"/>
                <a:ea typeface="Palatino" pitchFamily="2" charset="77"/>
              </a:defRPr>
            </a:lvl3pPr>
            <a:lvl4pPr>
              <a:defRPr sz="1600">
                <a:latin typeface="Palatino" pitchFamily="2" charset="77"/>
                <a:ea typeface="Palatino" pitchFamily="2" charset="77"/>
              </a:defRPr>
            </a:lvl4pPr>
            <a:lvl5pPr>
              <a:defRPr sz="1600">
                <a:latin typeface="Palatino" pitchFamily="2" charset="77"/>
                <a:ea typeface="Palatino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02EBE-3E32-2F41-96FD-B1F78CB0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A6BCA-DD9A-F741-A03F-16F42737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872CA-6AF9-744A-948F-779962C4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BEC0B80-AD4F-D745-87E4-DAD4AAEF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365126"/>
            <a:ext cx="11675165" cy="937080"/>
          </a:xfrm>
        </p:spPr>
        <p:txBody>
          <a:bodyPr anchor="b" anchorCtr="0"/>
          <a:lstStyle>
            <a:lvl1pPr>
              <a:defRPr sz="4000"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020701-7B50-834D-9EEC-6BB80F132BDF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481593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B93425-2642-2B93-1BD6-42B6E3DA91E8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481593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311F23-40A0-F04F-B173-36D17A2B25B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535680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1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21385-8D74-D806-A1DE-C83641017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481593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36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6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5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6147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theme/theme1.xml" Type="http://schemas.openxmlformats.org/officeDocument/2006/relationships/them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6175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668" r:id="rId12"/>
    <p:sldLayoutId id="2147483669" r:id="rId13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Evidence for a Change to Aerosol Fractions: In a Gobi Town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3.2 Temporal variations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figure_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108200"/>
            <a:ext cx="5181600" cy="323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Annual variations of PM10 and PM2.5</a:t>
            </a:r>
          </a:p>
        </p:txBody>
      </p:sp>
      <p:pic>
        <p:nvPicPr>
          <p:cNvPr descr="images/figure_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94500" y="1816100"/>
            <a:ext cx="3937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Daily variations of PM10 and PM2.5 at UB and DZ sites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3.3 Meteorological influence on PM10 and PM2.5 variations</a:t>
            </a:r>
          </a:p>
        </p:txBody>
      </p:sp>
      <p:pic>
        <p:nvPicPr>
          <p:cNvPr descr="images/figure_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78500" y="977900"/>
            <a:ext cx="49784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Relationships between meteorological major factors and variations of PM10 and PM2.5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3.4 Spatio-temporal distinct feature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figure_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816100"/>
            <a:ext cx="4559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Spatio-temporal distinct feature of variations of PM10 and PM2.5 with PCA analysis</a:t>
            </a:r>
          </a:p>
        </p:txBody>
      </p:sp>
      <p:pic>
        <p:nvPicPr>
          <p:cNvPr descr="images/figure_7b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89700" y="1816100"/>
            <a:ext cx="4546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Patterns of meteorology and PMs at the 4 sites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3.5 Trends</a:t>
            </a:r>
          </a:p>
        </p:txBody>
      </p:sp>
      <p:pic>
        <p:nvPicPr>
          <p:cNvPr descr="images/figure_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70000"/>
            <a:ext cx="6172200" cy="377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Interannual and seasonal trends of PM10 and PM2.5 variations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Conclusions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P1:</a:t>
            </a:r>
          </a:p>
          <a:p>
            <a:pPr lvl="0"/>
            <a:r>
              <a:rPr/>
              <a:t>P2: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2 Study sites and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2.1 Study sites</a:t>
            </a:r>
          </a:p>
          <a:p>
            <a:pPr lvl="0"/>
            <a:r>
              <a:rPr/>
              <a:t>UB (urban, in capital city, at center)</a:t>
            </a:r>
          </a:p>
          <a:p>
            <a:pPr lvl="0"/>
            <a:r>
              <a:rPr/>
              <a:t>DZ (gobi, inside town, at center)</a:t>
            </a:r>
          </a:p>
          <a:p>
            <a:pPr lvl="0"/>
            <a:r>
              <a:rPr/>
              <a:t>SS (gobi, outside town, at edge)</a:t>
            </a:r>
          </a:p>
          <a:p>
            <a:pPr lvl="0"/>
            <a:r>
              <a:rPr/>
              <a:t>ZU (gobi, inside village, at center)</a:t>
            </a:r>
          </a:p>
        </p:txBody>
      </p:sp>
      <p:pic>
        <p:nvPicPr>
          <p:cNvPr descr="images/figure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Geographic locations of study sites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2.2 Data</a:t>
            </a:r>
          </a:p>
        </p:txBody>
      </p:sp>
      <p:pic>
        <p:nvPicPr>
          <p:cNvPr descr="images/table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30400"/>
            <a:ext cx="61722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/>
              <a:t>Table 1</a:t>
            </a:r>
            <a:r>
              <a:rPr/>
              <a:t>. A description of datasets obtained at the sites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2.3 Data cleaning</a:t>
            </a:r>
          </a:p>
        </p:txBody>
      </p:sp>
      <p:pic>
        <p:nvPicPr>
          <p:cNvPr descr="images/scheme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Scheme 1. Data handling procedure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2.4 Data filling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figure_2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95600"/>
            <a:ext cx="5181600" cy="167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2. Data gap filling</a:t>
            </a:r>
          </a:p>
        </p:txBody>
      </p:sp>
      <p:pic>
        <p:nvPicPr>
          <p:cNvPr descr="images/figure_2c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26200" y="1816100"/>
            <a:ext cx="4686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2b. Data gap filling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3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3.1 Comparisons</a:t>
            </a:r>
          </a:p>
        </p:txBody>
      </p:sp>
      <p:pic>
        <p:nvPicPr>
          <p:cNvPr descr="images/figure_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27800" y="977900"/>
            <a:ext cx="34798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Distinct concentrations of coarse and fine particulates among sites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Macintosh PowerPoint</Application>
  <PresentationFormat>Widescreen</PresentationFormat>
  <Paragraphs>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Palatino</vt:lpstr>
      <vt:lpstr>Office 2013 - 2022 Theme</vt:lpstr>
      <vt:lpstr>Edit: This is the title</vt:lpstr>
      <vt:lpstr>R Markdown</vt:lpstr>
      <vt:lpstr>Slide with tables</vt:lpstr>
      <vt:lpstr>Slide with R Output</vt:lpstr>
      <vt:lpstr>Full Sized Chart</vt:lpstr>
      <vt:lpstr>Two column layouts</vt:lpstr>
      <vt:lpstr>And we have columns</vt:lpstr>
      <vt:lpstr>full sized charts using columns</vt:lpstr>
      <vt:lpstr>full sized charts using 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 for a Change to Aerosol Fractions: In a Gobi Town</dc:title>
  <dc:creator/>
  <cp:keywords/>
  <dcterms:created xsi:type="dcterms:W3CDTF">2024-12-09T02:33:05Z</dcterms:created>
  <dcterms:modified xsi:type="dcterms:W3CDTF">2024-12-09T02:33:05Z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