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76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2359"/>
    <p:restoredTop autoAdjust="0" sz="94694"/>
  </p:normalViewPr>
  <p:slideViewPr>
    <p:cSldViewPr snapToGrid="0" snapToObjects="1">
      <p:cViewPr varScale="1">
        <p:scale>
          <a:sx d="100" n="121"/>
          <a:sy d="100" n="121"/>
        </p:scale>
        <p:origin x="952"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notesMaster" Target="notesMasters/notesMaster1.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speaker note.</a:t>
            </a:r>
          </a:p>
          <a:p>
            <a:pPr lvl="0" indent="0" marL="0">
              <a:buNone/>
            </a:pPr>
          </a:p>
          <a:p>
            <a:pPr lvl="0"/>
            <a:r>
              <a:rPr/>
              <a:t>Use basic Markdown</a:t>
            </a:r>
          </a:p>
          <a:p>
            <a:pPr lvl="0" indent="0" marL="0">
              <a:buNone/>
            </a:pPr>
          </a:p>
          <a:p>
            <a:pPr lvl="0"/>
            <a:r>
              <a:rPr/>
              <a:t>like this list</a:t>
            </a:r>
          </a:p>
          <a:p>
            <a:pPr lvl="0" indent="0" marL="0">
              <a:buNone/>
            </a:pPr>
          </a:p>
          <a:p>
            <a:pPr lvl="0"/>
            <a:r>
              <a:rPr i="1"/>
              <a:t>and inline formatting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a:extLst>
              <a:ext uri="{FF2B5EF4-FFF2-40B4-BE49-F238E27FC236}">
                <a16:creationId xmlns:a16="http://schemas.microsoft.com/office/drawing/2014/main" id="{3B49A8B7-8D4C-8A56-EDC7-540E20B2D270}"/>
              </a:ext>
            </a:extLst>
          </p:cNvPr>
          <p:cNvCxnSpPr>
            <a:cxnSpLocks/>
          </p:cNvCxnSpPr>
          <p:nvPr userDrawn="1"/>
        </p:nvCxnSpPr>
        <p:spPr>
          <a:xfrm flipH="1">
            <a:off x="0" y="3535680"/>
            <a:ext cx="12192000" cy="0"/>
          </a:xfrm>
          <a:prstGeom prst="line">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13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6054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4687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19CB1D-8475-B741-A607-C6E4BD6B7B2D}"/>
              </a:ext>
            </a:extLst>
          </p:cNvPr>
          <p:cNvSpPr>
            <a:spLocks noGrp="1"/>
          </p:cNvSpPr>
          <p:nvPr>
            <p:ph type="body" idx="1"/>
          </p:nvPr>
        </p:nvSpPr>
        <p:spPr>
          <a:xfrm>
            <a:off x="831850" y="70151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A66DDC0-D358-FE4E-BDBC-1E8E6A8E4972}"/>
              </a:ext>
            </a:extLst>
          </p:cNvPr>
          <p:cNvSpPr>
            <a:spLocks noGrp="1"/>
          </p:cNvSpPr>
          <p:nvPr>
            <p:ph type="dt" sz="half" idx="10"/>
          </p:nvPr>
        </p:nvSpPr>
        <p:spPr/>
        <p:txBody>
          <a:bodyPr/>
          <a:lstStyle/>
          <a:p>
            <a:fld id="{241EB5C9-1307-BA42-ABA2-0BC069CD8E7F}" type="datetimeFigureOut">
              <a:rPr lang="en-US" smtClean="0"/>
              <a:t>12/9/24</a:t>
            </a:fld>
            <a:endParaRPr lang="en-US"/>
          </a:p>
        </p:txBody>
      </p:sp>
      <p:sp>
        <p:nvSpPr>
          <p:cNvPr id="5" name="Footer Placeholder 4">
            <a:extLst>
              <a:ext uri="{FF2B5EF4-FFF2-40B4-BE49-F238E27FC236}">
                <a16:creationId xmlns:a16="http://schemas.microsoft.com/office/drawing/2014/main" id="{F09053D8-D7FE-7443-8DFF-6D525A663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42EF0-ED3C-8D40-81A1-AF06DDD1747B}"/>
              </a:ext>
            </a:extLst>
          </p:cNvPr>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a:extLst>
              <a:ext uri="{FF2B5EF4-FFF2-40B4-BE49-F238E27FC236}">
                <a16:creationId xmlns:a16="http://schemas.microsoft.com/office/drawing/2014/main" id="{61BC3282-EA33-4C49-9437-02EC80B4FF7E}"/>
              </a:ext>
            </a:extLst>
          </p:cNvPr>
          <p:cNvCxnSpPr>
            <a:cxnSpLocks/>
          </p:cNvCxnSpPr>
          <p:nvPr userDrawn="1"/>
        </p:nvCxnSpPr>
        <p:spPr>
          <a:xfrm flipH="1">
            <a:off x="0" y="3535680"/>
            <a:ext cx="12192000" cy="0"/>
          </a:xfrm>
          <a:prstGeom prst="line">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E168303E-25C8-D94F-8E35-8B7AD1CD5BBA}"/>
              </a:ext>
            </a:extLst>
          </p:cNvPr>
          <p:cNvSpPr>
            <a:spLocks noGrp="1"/>
          </p:cNvSpPr>
          <p:nvPr>
            <p:ph type="ctrTitle"/>
          </p:nvPr>
        </p:nvSpPr>
        <p:spPr>
          <a:xfrm>
            <a:off x="300316" y="2008283"/>
            <a:ext cx="11667565" cy="1370584"/>
          </a:xfrm>
        </p:spPr>
        <p:txBody>
          <a:bodyPr anchor="b" anchorCtr="0">
            <a:normAutofit/>
          </a:bodyPr>
          <a:lstStyle>
            <a:lvl1pPr algn="l">
              <a:defRPr sz="5400">
                <a:solidFill>
                  <a:schemeClr val="bg2"/>
                </a:solidFill>
                <a:latin typeface="Palatino" pitchFamily="2" charset="77"/>
                <a:ea typeface="Palatino" pitchFamily="2" charset="77"/>
              </a:defRPr>
            </a:lvl1pPr>
          </a:lstStyle>
          <a:p>
            <a:r>
              <a:rPr lang="en-US" dirty="0"/>
              <a:t>Click to edit Master title style</a:t>
            </a:r>
          </a:p>
        </p:txBody>
      </p:sp>
    </p:spTree>
    <p:extLst>
      <p:ext uri="{BB962C8B-B14F-4D97-AF65-F5344CB8AC3E}">
        <p14:creationId xmlns:p14="http://schemas.microsoft.com/office/powerpoint/2010/main" val="3303505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DBC25-9E6F-B34F-93FC-09F22DB702BE}"/>
              </a:ext>
            </a:extLst>
          </p:cNvPr>
          <p:cNvSpPr>
            <a:spLocks noGrp="1"/>
          </p:cNvSpPr>
          <p:nvPr>
            <p:ph sz="half" idx="1"/>
          </p:nvPr>
        </p:nvSpPr>
        <p:spPr>
          <a:xfrm>
            <a:off x="238539" y="1660981"/>
            <a:ext cx="4876799" cy="4515982"/>
          </a:xfrm>
        </p:spPr>
        <p:txBody>
          <a:bodyPr>
            <a:normAutofit/>
          </a:bodyPr>
          <a:lstStyle>
            <a:lvl1pPr>
              <a:defRPr sz="2400">
                <a:latin typeface="Palatino" pitchFamily="2" charset="77"/>
                <a:ea typeface="Palatino" pitchFamily="2" charset="77"/>
              </a:defRPr>
            </a:lvl1pPr>
            <a:lvl2pPr>
              <a:defRPr sz="2000">
                <a:latin typeface="Palatino" pitchFamily="2" charset="77"/>
                <a:ea typeface="Palatino" pitchFamily="2" charset="77"/>
              </a:defRPr>
            </a:lvl2pPr>
            <a:lvl3pPr>
              <a:defRPr sz="1800">
                <a:latin typeface="Palatino" pitchFamily="2" charset="77"/>
                <a:ea typeface="Palatino" pitchFamily="2" charset="77"/>
              </a:defRPr>
            </a:lvl3pPr>
            <a:lvl4pPr>
              <a:defRPr sz="1600">
                <a:latin typeface="Palatino" pitchFamily="2" charset="77"/>
                <a:ea typeface="Palatino" pitchFamily="2" charset="77"/>
              </a:defRPr>
            </a:lvl4pPr>
            <a:lvl5pPr>
              <a:defRPr sz="1600">
                <a:latin typeface="Palatino" pitchFamily="2" charset="77"/>
                <a:ea typeface="Palatino"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3AA1367-F94B-814C-9FED-DA80B635FD68}"/>
              </a:ext>
            </a:extLst>
          </p:cNvPr>
          <p:cNvSpPr>
            <a:spLocks noGrp="1"/>
          </p:cNvSpPr>
          <p:nvPr>
            <p:ph sz="half" idx="2"/>
          </p:nvPr>
        </p:nvSpPr>
        <p:spPr>
          <a:xfrm>
            <a:off x="5367130" y="1660981"/>
            <a:ext cx="6493566" cy="4515982"/>
          </a:xfrm>
        </p:spPr>
        <p:txBody>
          <a:bodyPr>
            <a:normAutofit/>
          </a:bodyPr>
          <a:lstStyle>
            <a:lvl1pPr>
              <a:defRPr sz="2400">
                <a:latin typeface="Palatino" pitchFamily="2" charset="77"/>
                <a:ea typeface="Palatino" pitchFamily="2" charset="77"/>
              </a:defRPr>
            </a:lvl1pPr>
            <a:lvl2pPr>
              <a:defRPr sz="2000">
                <a:latin typeface="Palatino" pitchFamily="2" charset="77"/>
                <a:ea typeface="Palatino" pitchFamily="2" charset="77"/>
              </a:defRPr>
            </a:lvl2pPr>
            <a:lvl3pPr>
              <a:defRPr sz="1800">
                <a:latin typeface="Palatino" pitchFamily="2" charset="77"/>
                <a:ea typeface="Palatino" pitchFamily="2" charset="77"/>
              </a:defRPr>
            </a:lvl3pPr>
            <a:lvl4pPr>
              <a:defRPr sz="1600">
                <a:latin typeface="Palatino" pitchFamily="2" charset="77"/>
                <a:ea typeface="Palatino" pitchFamily="2" charset="77"/>
              </a:defRPr>
            </a:lvl4pPr>
            <a:lvl5pPr>
              <a:defRPr sz="1600">
                <a:latin typeface="Palatino" pitchFamily="2" charset="77"/>
                <a:ea typeface="Palatino"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B402EBE-3E32-2F41-96FD-B1F78CB045F9}"/>
              </a:ext>
            </a:extLst>
          </p:cNvPr>
          <p:cNvSpPr>
            <a:spLocks noGrp="1"/>
          </p:cNvSpPr>
          <p:nvPr>
            <p:ph type="dt" sz="half" idx="10"/>
          </p:nvPr>
        </p:nvSpPr>
        <p:spPr/>
        <p:txBody>
          <a:bodyPr/>
          <a:lstStyle/>
          <a:p>
            <a:fld id="{241EB5C9-1307-BA42-ABA2-0BC069CD8E7F}" type="datetimeFigureOut">
              <a:rPr lang="en-US" smtClean="0"/>
              <a:t>12/9/24</a:t>
            </a:fld>
            <a:endParaRPr lang="en-US"/>
          </a:p>
        </p:txBody>
      </p:sp>
      <p:sp>
        <p:nvSpPr>
          <p:cNvPr id="6" name="Footer Placeholder 5">
            <a:extLst>
              <a:ext uri="{FF2B5EF4-FFF2-40B4-BE49-F238E27FC236}">
                <a16:creationId xmlns:a16="http://schemas.microsoft.com/office/drawing/2014/main" id="{107A6BCA-DD9A-F741-A03F-16F427379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872CA-6AF9-744A-948F-779962C4A320}"/>
              </a:ext>
            </a:extLst>
          </p:cNvPr>
          <p:cNvSpPr>
            <a:spLocks noGrp="1"/>
          </p:cNvSpPr>
          <p:nvPr>
            <p:ph type="sldNum" sz="quarter" idx="12"/>
          </p:nvPr>
        </p:nvSpPr>
        <p:spPr/>
        <p:txBody>
          <a:bodyPr/>
          <a:lstStyle/>
          <a:p>
            <a:fld id="{C5EF2332-01BF-834F-8236-50238282D533}" type="slidenum">
              <a:rPr lang="en-US" smtClean="0"/>
              <a:t>‹#›</a:t>
            </a:fld>
            <a:endParaRPr lang="en-US"/>
          </a:p>
        </p:txBody>
      </p:sp>
      <p:sp>
        <p:nvSpPr>
          <p:cNvPr id="8" name="Title 1">
            <a:extLst>
              <a:ext uri="{FF2B5EF4-FFF2-40B4-BE49-F238E27FC236}">
                <a16:creationId xmlns:a16="http://schemas.microsoft.com/office/drawing/2014/main" id="{8BEC0B80-AD4F-D745-87E4-DAD4AAEF8B17}"/>
              </a:ext>
            </a:extLst>
          </p:cNvPr>
          <p:cNvSpPr>
            <a:spLocks noGrp="1"/>
          </p:cNvSpPr>
          <p:nvPr>
            <p:ph type="title"/>
          </p:nvPr>
        </p:nvSpPr>
        <p:spPr>
          <a:xfrm>
            <a:off x="225287" y="365126"/>
            <a:ext cx="11675165" cy="937080"/>
          </a:xfrm>
        </p:spPr>
        <p:txBody>
          <a:bodyPr anchor="b" anchorCtr="0"/>
          <a:lstStyle>
            <a:lvl1pPr>
              <a:defRPr sz="4000">
                <a:latin typeface="Palatino" pitchFamily="2" charset="77"/>
                <a:ea typeface="Palatino" pitchFamily="2" charset="77"/>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4B020701-7B50-834D-9EEC-6BB80F132BDF}"/>
              </a:ext>
            </a:extLst>
          </p:cNvPr>
          <p:cNvCxnSpPr>
            <a:cxnSpLocks/>
          </p:cNvCxnSpPr>
          <p:nvPr userDrawn="1"/>
        </p:nvCxnSpPr>
        <p:spPr>
          <a:xfrm flipH="1">
            <a:off x="0" y="1481593"/>
            <a:ext cx="12192000" cy="0"/>
          </a:xfrm>
          <a:prstGeom prst="line">
            <a:avLst/>
          </a:prstGeom>
          <a:ln w="38100">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a:extLst>
              <a:ext uri="{FF2B5EF4-FFF2-40B4-BE49-F238E27FC236}">
                <a16:creationId xmlns:a16="http://schemas.microsoft.com/office/drawing/2014/main" id="{E7B93425-2642-2B93-1BD6-42B6E3DA91E8}"/>
              </a:ext>
            </a:extLst>
          </p:cNvPr>
          <p:cNvCxnSpPr>
            <a:cxnSpLocks/>
          </p:cNvCxnSpPr>
          <p:nvPr userDrawn="1"/>
        </p:nvCxnSpPr>
        <p:spPr>
          <a:xfrm flipH="1">
            <a:off x="0" y="1481593"/>
            <a:ext cx="12192000" cy="0"/>
          </a:xfrm>
          <a:prstGeom prst="line">
            <a:avLst/>
          </a:prstGeom>
          <a:ln w="38100">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86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a:extLst>
              <a:ext uri="{FF2B5EF4-FFF2-40B4-BE49-F238E27FC236}">
                <a16:creationId xmlns:a16="http://schemas.microsoft.com/office/drawing/2014/main" id="{B7311F23-40A0-F04F-B173-36D17A2B25BD}"/>
              </a:ext>
            </a:extLst>
          </p:cNvPr>
          <p:cNvCxnSpPr>
            <a:cxnSpLocks/>
          </p:cNvCxnSpPr>
          <p:nvPr userDrawn="1"/>
        </p:nvCxnSpPr>
        <p:spPr>
          <a:xfrm flipH="1">
            <a:off x="0" y="3535680"/>
            <a:ext cx="12192000" cy="0"/>
          </a:xfrm>
          <a:prstGeom prst="line">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11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cxnSp>
        <p:nvCxnSpPr>
          <p:cNvPr id="8" name="Straight Connector 7">
            <a:extLst>
              <a:ext uri="{FF2B5EF4-FFF2-40B4-BE49-F238E27FC236}">
                <a16:creationId xmlns:a16="http://schemas.microsoft.com/office/drawing/2014/main" id="{44D21385-8D74-D806-A1DE-C83641017B56}"/>
              </a:ext>
            </a:extLst>
          </p:cNvPr>
          <p:cNvCxnSpPr>
            <a:cxnSpLocks/>
          </p:cNvCxnSpPr>
          <p:nvPr userDrawn="1"/>
        </p:nvCxnSpPr>
        <p:spPr>
          <a:xfrm flipH="1">
            <a:off x="0" y="1481593"/>
            <a:ext cx="12192000" cy="0"/>
          </a:xfrm>
          <a:prstGeom prst="line">
            <a:avLst/>
          </a:prstGeom>
          <a:ln w="38100">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3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94946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0909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98268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6375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87961477"/>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theme/theme1.xml" Type="http://schemas.openxmlformats.org/officeDocument/2006/relationships/them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12/9/24</a:t>
            </a:fld>
            <a:endParaRPr lang="en-US"/>
          </a:p>
        </p:txBody>
      </p:sp>
      <p:sp>
        <p:nvSpPr>
          <p:cNvPr id="5" name="Footer Placeholder 4"/>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464961754"/>
      </p:ext>
    </p:extLst>
  </p:cSld>
  <p:clrMap accent1="accent1" accent2="accent2" accent3="accent3" accent4="accent4" accent5="accent5" accent6="accent6" bg1="lt1" bg2="lt2" folHlink="folHlink" hlink="hlink" tx1="dk1" tx2="dk2"/>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668" r:id="rId12"/>
    <p:sldLayoutId id="2147483669" r:id="rId13"/>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rmarkdown.rstudio.co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png"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pPr lvl="0" indent="0" marL="0">
              <a:buNone/>
            </a:pPr>
            <a:r>
              <a:rPr/>
              <a:t>Edit: This is the title</a:t>
            </a:r>
          </a:p>
        </p:txBody>
      </p:sp>
      <p:sp>
        <p:nvSpPr>
          <p:cNvPr id="3" name="Subtitle 2"/>
          <p:cNvSpPr>
            <a:spLocks noGrp="1"/>
          </p:cNvSpPr>
          <p:nvPr>
            <p:ph idx="1" type="subTitle"/>
          </p:nvPr>
        </p:nvSpPr>
        <p:spPr>
          <a:xfrm>
            <a:off x="1524000" y="3602038"/>
            <a:ext cx="9144000" cy="1655762"/>
          </a:xfrm>
        </p:spPr>
        <p:txBody>
          <a:bodyPr/>
          <a:lstStyle/>
          <a:p>
            <a:pPr lvl="0" indent="0" marL="0">
              <a:buNone/>
            </a:pPr>
            <a:r>
              <a:rPr/>
              <a:t>Edit: This is a subtitle</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Markdown</a:t>
            </a:r>
          </a:p>
        </p:txBody>
      </p:sp>
      <p:sp>
        <p:nvSpPr>
          <p:cNvPr id="3" name="Content Placeholder 2"/>
          <p:cNvSpPr>
            <a:spLocks noGrp="1"/>
          </p:cNvSpPr>
          <p:nvPr>
            <p:ph idx="1"/>
          </p:nvPr>
        </p:nvSpPr>
        <p:spPr/>
        <p:txBody>
          <a:bodyPr/>
          <a:lstStyle/>
          <a:p>
            <a:pPr lvl="0" indent="0" marL="0">
              <a:buNone/>
            </a:pPr>
            <a:r>
              <a:rPr/>
              <a:t>This is an R Markdown presentation. Markdown is a simple formatting syntax for authoring HTML, PDF, and MS Word documents. For more details on using R Markdown see </a:t>
            </a:r>
            <a:r>
              <a:rPr>
                <a:hlinkClick r:id="rId3"/>
              </a:rPr>
              <a:t>http://rmarkdown.rstudio.com</a:t>
            </a:r>
            <a:r>
              <a:rPr/>
              <a:t>.</a:t>
            </a:r>
          </a:p>
          <a:p>
            <a:pPr lvl="0" indent="0" marL="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with tables</a:t>
            </a:r>
          </a:p>
        </p:txBody>
      </p:sp>
      <p:graphicFrame>
        <p:nvGraphicFramePr>
          <p:cNvPr id="6" name="Content Placeholder 5"/>
          <p:cNvGraphicFramePr>
            <a:graphicFrameLocks noGrp="1"/>
          </p:cNvGraphicFramePr>
          <p:nvPr>
            <p:ph idx="1"/>
          </p:nvPr>
        </p:nvGraphicFramePr>
        <p:xfrm>
          <a:off x="838200" y="1816100"/>
          <a:ext cx="10515600" cy="434340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0">
                <a:tc>
                  <a:txBody>
                    <a:bodyPr/>
                    <a:lstStyle/>
                    <a:p>
                      <a:endParaRPr/>
                    </a:p>
                  </a:txBody>
                  <a:tcPr/>
                </a:tc>
                <a:tc>
                  <a:txBody>
                    <a:bodyPr/>
                    <a:lstStyle/>
                    <a:p>
                      <a:pPr lvl="0" indent="0" marL="0" algn="r">
                        <a:buNone/>
                      </a:pPr>
                      <a:r>
                        <a:rPr/>
                        <a:t>mpg</a:t>
                      </a:r>
                    </a:p>
                  </a:txBody>
                  <a:tcPr/>
                </a:tc>
                <a:tc>
                  <a:txBody>
                    <a:bodyPr/>
                    <a:lstStyle/>
                    <a:p>
                      <a:pPr lvl="0" indent="0" marL="0" algn="r">
                        <a:buNone/>
                      </a:pPr>
                      <a:r>
                        <a:rPr/>
                        <a:t>cyl</a:t>
                      </a:r>
                    </a:p>
                  </a:txBody>
                  <a:tcPr/>
                </a:tc>
                <a:tc>
                  <a:txBody>
                    <a:bodyPr/>
                    <a:lstStyle/>
                    <a:p>
                      <a:pPr lvl="0" indent="0" marL="0" algn="r">
                        <a:buNone/>
                      </a:pPr>
                      <a:r>
                        <a:rPr/>
                        <a:t>disp</a:t>
                      </a:r>
                    </a:p>
                  </a:txBody>
                  <a:tcPr/>
                </a:tc>
                <a:tc>
                  <a:txBody>
                    <a:bodyPr/>
                    <a:lstStyle/>
                    <a:p>
                      <a:pPr lvl="0" indent="0" marL="0" algn="r">
                        <a:buNone/>
                      </a:pPr>
                      <a:r>
                        <a:rPr/>
                        <a:t>hp</a:t>
                      </a:r>
                    </a:p>
                  </a:txBody>
                  <a:tcPr/>
                </a:tc>
                <a:tc>
                  <a:txBody>
                    <a:bodyPr/>
                    <a:lstStyle/>
                    <a:p>
                      <a:pPr lvl="0" indent="0" marL="0" algn="r">
                        <a:buNone/>
                      </a:pPr>
                      <a:r>
                        <a:rPr/>
                        <a:t>drat</a:t>
                      </a:r>
                    </a:p>
                  </a:txBody>
                  <a:tcPr/>
                </a:tc>
              </a:tr>
              <a:tr h="0">
                <a:tc>
                  <a:txBody>
                    <a:bodyPr/>
                    <a:lstStyle/>
                    <a:p>
                      <a:pPr lvl="0" indent="0" marL="0" algn="l">
                        <a:buNone/>
                      </a:pPr>
                      <a:r>
                        <a:rPr/>
                        <a:t>Mazda RX4</a:t>
                      </a:r>
                    </a:p>
                  </a:txBody>
                </a:tc>
                <a:tc>
                  <a:txBody>
                    <a:bodyPr/>
                    <a:lstStyle/>
                    <a:p>
                      <a:pPr lvl="0" indent="0" marL="0" algn="r">
                        <a:buNone/>
                      </a:pPr>
                      <a:r>
                        <a:rPr/>
                        <a:t>21.0</a:t>
                      </a:r>
                    </a:p>
                  </a:txBody>
                </a:tc>
                <a:tc>
                  <a:txBody>
                    <a:bodyPr/>
                    <a:lstStyle/>
                    <a:p>
                      <a:pPr lvl="0" indent="0" marL="0" algn="r">
                        <a:buNone/>
                      </a:pPr>
                      <a:r>
                        <a:rPr/>
                        <a:t>6</a:t>
                      </a:r>
                    </a:p>
                  </a:txBody>
                </a:tc>
                <a:tc>
                  <a:txBody>
                    <a:bodyPr/>
                    <a:lstStyle/>
                    <a:p>
                      <a:pPr lvl="0" indent="0" marL="0" algn="r">
                        <a:buNone/>
                      </a:pPr>
                      <a:r>
                        <a:rPr/>
                        <a:t>160.0</a:t>
                      </a:r>
                    </a:p>
                  </a:txBody>
                </a:tc>
                <a:tc>
                  <a:txBody>
                    <a:bodyPr/>
                    <a:lstStyle/>
                    <a:p>
                      <a:pPr lvl="0" indent="0" marL="0" algn="r">
                        <a:buNone/>
                      </a:pPr>
                      <a:r>
                        <a:rPr/>
                        <a:t>110</a:t>
                      </a:r>
                    </a:p>
                  </a:txBody>
                </a:tc>
                <a:tc>
                  <a:txBody>
                    <a:bodyPr/>
                    <a:lstStyle/>
                    <a:p>
                      <a:pPr lvl="0" indent="0" marL="0" algn="r">
                        <a:buNone/>
                      </a:pPr>
                      <a:r>
                        <a:rPr/>
                        <a:t>3.90</a:t>
                      </a:r>
                    </a:p>
                  </a:txBody>
                </a:tc>
              </a:tr>
              <a:tr h="0">
                <a:tc>
                  <a:txBody>
                    <a:bodyPr/>
                    <a:lstStyle/>
                    <a:p>
                      <a:pPr lvl="0" indent="0" marL="0" algn="l">
                        <a:buNone/>
                      </a:pPr>
                      <a:r>
                        <a:rPr/>
                        <a:t>Mazda RX4 Wag</a:t>
                      </a:r>
                    </a:p>
                  </a:txBody>
                </a:tc>
                <a:tc>
                  <a:txBody>
                    <a:bodyPr/>
                    <a:lstStyle/>
                    <a:p>
                      <a:pPr lvl="0" indent="0" marL="0" algn="r">
                        <a:buNone/>
                      </a:pPr>
                      <a:r>
                        <a:rPr/>
                        <a:t>21.0</a:t>
                      </a:r>
                    </a:p>
                  </a:txBody>
                </a:tc>
                <a:tc>
                  <a:txBody>
                    <a:bodyPr/>
                    <a:lstStyle/>
                    <a:p>
                      <a:pPr lvl="0" indent="0" marL="0" algn="r">
                        <a:buNone/>
                      </a:pPr>
                      <a:r>
                        <a:rPr/>
                        <a:t>6</a:t>
                      </a:r>
                    </a:p>
                  </a:txBody>
                </a:tc>
                <a:tc>
                  <a:txBody>
                    <a:bodyPr/>
                    <a:lstStyle/>
                    <a:p>
                      <a:pPr lvl="0" indent="0" marL="0" algn="r">
                        <a:buNone/>
                      </a:pPr>
                      <a:r>
                        <a:rPr/>
                        <a:t>160.0</a:t>
                      </a:r>
                    </a:p>
                  </a:txBody>
                </a:tc>
                <a:tc>
                  <a:txBody>
                    <a:bodyPr/>
                    <a:lstStyle/>
                    <a:p>
                      <a:pPr lvl="0" indent="0" marL="0" algn="r">
                        <a:buNone/>
                      </a:pPr>
                      <a:r>
                        <a:rPr/>
                        <a:t>110</a:t>
                      </a:r>
                    </a:p>
                  </a:txBody>
                </a:tc>
                <a:tc>
                  <a:txBody>
                    <a:bodyPr/>
                    <a:lstStyle/>
                    <a:p>
                      <a:pPr lvl="0" indent="0" marL="0" algn="r">
                        <a:buNone/>
                      </a:pPr>
                      <a:r>
                        <a:rPr/>
                        <a:t>3.90</a:t>
                      </a:r>
                    </a:p>
                  </a:txBody>
                </a:tc>
              </a:tr>
              <a:tr h="0">
                <a:tc>
                  <a:txBody>
                    <a:bodyPr/>
                    <a:lstStyle/>
                    <a:p>
                      <a:pPr lvl="0" indent="0" marL="0" algn="l">
                        <a:buNone/>
                      </a:pPr>
                      <a:r>
                        <a:rPr/>
                        <a:t>Datsun 710</a:t>
                      </a:r>
                    </a:p>
                  </a:txBody>
                </a:tc>
                <a:tc>
                  <a:txBody>
                    <a:bodyPr/>
                    <a:lstStyle/>
                    <a:p>
                      <a:pPr lvl="0" indent="0" marL="0" algn="r">
                        <a:buNone/>
                      </a:pPr>
                      <a:r>
                        <a:rPr/>
                        <a:t>22.8</a:t>
                      </a:r>
                    </a:p>
                  </a:txBody>
                </a:tc>
                <a:tc>
                  <a:txBody>
                    <a:bodyPr/>
                    <a:lstStyle/>
                    <a:p>
                      <a:pPr lvl="0" indent="0" marL="0" algn="r">
                        <a:buNone/>
                      </a:pPr>
                      <a:r>
                        <a:rPr/>
                        <a:t>4</a:t>
                      </a:r>
                    </a:p>
                  </a:txBody>
                </a:tc>
                <a:tc>
                  <a:txBody>
                    <a:bodyPr/>
                    <a:lstStyle/>
                    <a:p>
                      <a:pPr lvl="0" indent="0" marL="0" algn="r">
                        <a:buNone/>
                      </a:pPr>
                      <a:r>
                        <a:rPr/>
                        <a:t>108.0</a:t>
                      </a:r>
                    </a:p>
                  </a:txBody>
                </a:tc>
                <a:tc>
                  <a:txBody>
                    <a:bodyPr/>
                    <a:lstStyle/>
                    <a:p>
                      <a:pPr lvl="0" indent="0" marL="0" algn="r">
                        <a:buNone/>
                      </a:pPr>
                      <a:r>
                        <a:rPr/>
                        <a:t>93</a:t>
                      </a:r>
                    </a:p>
                  </a:txBody>
                </a:tc>
                <a:tc>
                  <a:txBody>
                    <a:bodyPr/>
                    <a:lstStyle/>
                    <a:p>
                      <a:pPr lvl="0" indent="0" marL="0" algn="r">
                        <a:buNone/>
                      </a:pPr>
                      <a:r>
                        <a:rPr/>
                        <a:t>3.85</a:t>
                      </a:r>
                    </a:p>
                  </a:txBody>
                </a:tc>
              </a:tr>
              <a:tr h="0">
                <a:tc>
                  <a:txBody>
                    <a:bodyPr/>
                    <a:lstStyle/>
                    <a:p>
                      <a:pPr lvl="0" indent="0" marL="0" algn="l">
                        <a:buNone/>
                      </a:pPr>
                      <a:r>
                        <a:rPr/>
                        <a:t>Hornet 4 Drive</a:t>
                      </a:r>
                    </a:p>
                  </a:txBody>
                </a:tc>
                <a:tc>
                  <a:txBody>
                    <a:bodyPr/>
                    <a:lstStyle/>
                    <a:p>
                      <a:pPr lvl="0" indent="0" marL="0" algn="r">
                        <a:buNone/>
                      </a:pPr>
                      <a:r>
                        <a:rPr/>
                        <a:t>21.4</a:t>
                      </a:r>
                    </a:p>
                  </a:txBody>
                </a:tc>
                <a:tc>
                  <a:txBody>
                    <a:bodyPr/>
                    <a:lstStyle/>
                    <a:p>
                      <a:pPr lvl="0" indent="0" marL="0" algn="r">
                        <a:buNone/>
                      </a:pPr>
                      <a:r>
                        <a:rPr/>
                        <a:t>6</a:t>
                      </a:r>
                    </a:p>
                  </a:txBody>
                </a:tc>
                <a:tc>
                  <a:txBody>
                    <a:bodyPr/>
                    <a:lstStyle/>
                    <a:p>
                      <a:pPr lvl="0" indent="0" marL="0" algn="r">
                        <a:buNone/>
                      </a:pPr>
                      <a:r>
                        <a:rPr/>
                        <a:t>258.0</a:t>
                      </a:r>
                    </a:p>
                  </a:txBody>
                </a:tc>
                <a:tc>
                  <a:txBody>
                    <a:bodyPr/>
                    <a:lstStyle/>
                    <a:p>
                      <a:pPr lvl="0" indent="0" marL="0" algn="r">
                        <a:buNone/>
                      </a:pPr>
                      <a:r>
                        <a:rPr/>
                        <a:t>110</a:t>
                      </a:r>
                    </a:p>
                  </a:txBody>
                </a:tc>
                <a:tc>
                  <a:txBody>
                    <a:bodyPr/>
                    <a:lstStyle/>
                    <a:p>
                      <a:pPr lvl="0" indent="0" marL="0" algn="r">
                        <a:buNone/>
                      </a:pPr>
                      <a:r>
                        <a:rPr/>
                        <a:t>3.08</a:t>
                      </a:r>
                    </a:p>
                  </a:txBody>
                </a:tc>
              </a:tr>
              <a:tr h="0">
                <a:tc>
                  <a:txBody>
                    <a:bodyPr/>
                    <a:lstStyle/>
                    <a:p>
                      <a:pPr lvl="0" indent="0" marL="0" algn="l">
                        <a:buNone/>
                      </a:pPr>
                      <a:r>
                        <a:rPr/>
                        <a:t>Hornet Sportabout</a:t>
                      </a:r>
                    </a:p>
                  </a:txBody>
                </a:tc>
                <a:tc>
                  <a:txBody>
                    <a:bodyPr/>
                    <a:lstStyle/>
                    <a:p>
                      <a:pPr lvl="0" indent="0" marL="0" algn="r">
                        <a:buNone/>
                      </a:pPr>
                      <a:r>
                        <a:rPr/>
                        <a:t>18.7</a:t>
                      </a:r>
                    </a:p>
                  </a:txBody>
                </a:tc>
                <a:tc>
                  <a:txBody>
                    <a:bodyPr/>
                    <a:lstStyle/>
                    <a:p>
                      <a:pPr lvl="0" indent="0" marL="0" algn="r">
                        <a:buNone/>
                      </a:pPr>
                      <a:r>
                        <a:rPr/>
                        <a:t>8</a:t>
                      </a:r>
                    </a:p>
                  </a:txBody>
                </a:tc>
                <a:tc>
                  <a:txBody>
                    <a:bodyPr/>
                    <a:lstStyle/>
                    <a:p>
                      <a:pPr lvl="0" indent="0" marL="0" algn="r">
                        <a:buNone/>
                      </a:pPr>
                      <a:r>
                        <a:rPr/>
                        <a:t>360.0</a:t>
                      </a:r>
                    </a:p>
                  </a:txBody>
                </a:tc>
                <a:tc>
                  <a:txBody>
                    <a:bodyPr/>
                    <a:lstStyle/>
                    <a:p>
                      <a:pPr lvl="0" indent="0" marL="0" algn="r">
                        <a:buNone/>
                      </a:pPr>
                      <a:r>
                        <a:rPr/>
                        <a:t>175</a:t>
                      </a:r>
                    </a:p>
                  </a:txBody>
                </a:tc>
                <a:tc>
                  <a:txBody>
                    <a:bodyPr/>
                    <a:lstStyle/>
                    <a:p>
                      <a:pPr lvl="0" indent="0" marL="0" algn="r">
                        <a:buNone/>
                      </a:pPr>
                      <a:r>
                        <a:rPr/>
                        <a:t>3.15</a:t>
                      </a:r>
                    </a:p>
                  </a:txBody>
                </a:tc>
              </a:tr>
              <a:tr h="0">
                <a:tc>
                  <a:txBody>
                    <a:bodyPr/>
                    <a:lstStyle/>
                    <a:p>
                      <a:pPr lvl="0" indent="0" marL="0" algn="l">
                        <a:buNone/>
                      </a:pPr>
                      <a:r>
                        <a:rPr/>
                        <a:t>Valiant</a:t>
                      </a:r>
                    </a:p>
                  </a:txBody>
                </a:tc>
                <a:tc>
                  <a:txBody>
                    <a:bodyPr/>
                    <a:lstStyle/>
                    <a:p>
                      <a:pPr lvl="0" indent="0" marL="0" algn="r">
                        <a:buNone/>
                      </a:pPr>
                      <a:r>
                        <a:rPr/>
                        <a:t>18.1</a:t>
                      </a:r>
                    </a:p>
                  </a:txBody>
                </a:tc>
                <a:tc>
                  <a:txBody>
                    <a:bodyPr/>
                    <a:lstStyle/>
                    <a:p>
                      <a:pPr lvl="0" indent="0" marL="0" algn="r">
                        <a:buNone/>
                      </a:pPr>
                      <a:r>
                        <a:rPr/>
                        <a:t>6</a:t>
                      </a:r>
                    </a:p>
                  </a:txBody>
                </a:tc>
                <a:tc>
                  <a:txBody>
                    <a:bodyPr/>
                    <a:lstStyle/>
                    <a:p>
                      <a:pPr lvl="0" indent="0" marL="0" algn="r">
                        <a:buNone/>
                      </a:pPr>
                      <a:r>
                        <a:rPr/>
                        <a:t>225.0</a:t>
                      </a:r>
                    </a:p>
                  </a:txBody>
                </a:tc>
                <a:tc>
                  <a:txBody>
                    <a:bodyPr/>
                    <a:lstStyle/>
                    <a:p>
                      <a:pPr lvl="0" indent="0" marL="0" algn="r">
                        <a:buNone/>
                      </a:pPr>
                      <a:r>
                        <a:rPr/>
                        <a:t>105</a:t>
                      </a:r>
                    </a:p>
                  </a:txBody>
                </a:tc>
                <a:tc>
                  <a:txBody>
                    <a:bodyPr/>
                    <a:lstStyle/>
                    <a:p>
                      <a:pPr lvl="0" indent="0" marL="0" algn="r">
                        <a:buNone/>
                      </a:pPr>
                      <a:r>
                        <a:rPr/>
                        <a:t>2.76</a:t>
                      </a:r>
                    </a:p>
                  </a:txBody>
                </a:tc>
              </a:tr>
              <a:tr h="0">
                <a:tc>
                  <a:txBody>
                    <a:bodyPr/>
                    <a:lstStyle/>
                    <a:p>
                      <a:pPr lvl="0" indent="0" marL="0" algn="l">
                        <a:buNone/>
                      </a:pPr>
                      <a:r>
                        <a:rPr/>
                        <a:t>Duster 360</a:t>
                      </a:r>
                    </a:p>
                  </a:txBody>
                </a:tc>
                <a:tc>
                  <a:txBody>
                    <a:bodyPr/>
                    <a:lstStyle/>
                    <a:p>
                      <a:pPr lvl="0" indent="0" marL="0" algn="r">
                        <a:buNone/>
                      </a:pPr>
                      <a:r>
                        <a:rPr/>
                        <a:t>14.3</a:t>
                      </a:r>
                    </a:p>
                  </a:txBody>
                </a:tc>
                <a:tc>
                  <a:txBody>
                    <a:bodyPr/>
                    <a:lstStyle/>
                    <a:p>
                      <a:pPr lvl="0" indent="0" marL="0" algn="r">
                        <a:buNone/>
                      </a:pPr>
                      <a:r>
                        <a:rPr/>
                        <a:t>8</a:t>
                      </a:r>
                    </a:p>
                  </a:txBody>
                </a:tc>
                <a:tc>
                  <a:txBody>
                    <a:bodyPr/>
                    <a:lstStyle/>
                    <a:p>
                      <a:pPr lvl="0" indent="0" marL="0" algn="r">
                        <a:buNone/>
                      </a:pPr>
                      <a:r>
                        <a:rPr/>
                        <a:t>360.0</a:t>
                      </a:r>
                    </a:p>
                  </a:txBody>
                </a:tc>
                <a:tc>
                  <a:txBody>
                    <a:bodyPr/>
                    <a:lstStyle/>
                    <a:p>
                      <a:pPr lvl="0" indent="0" marL="0" algn="r">
                        <a:buNone/>
                      </a:pPr>
                      <a:r>
                        <a:rPr/>
                        <a:t>245</a:t>
                      </a:r>
                    </a:p>
                  </a:txBody>
                </a:tc>
                <a:tc>
                  <a:txBody>
                    <a:bodyPr/>
                    <a:lstStyle/>
                    <a:p>
                      <a:pPr lvl="0" indent="0" marL="0" algn="r">
                        <a:buNone/>
                      </a:pPr>
                      <a:r>
                        <a:rPr/>
                        <a:t>3.21</a:t>
                      </a:r>
                    </a:p>
                  </a:txBody>
                </a:tc>
              </a:tr>
              <a:tr h="0">
                <a:tc>
                  <a:txBody>
                    <a:bodyPr/>
                    <a:lstStyle/>
                    <a:p>
                      <a:pPr lvl="0" indent="0" marL="0" algn="l">
                        <a:buNone/>
                      </a:pPr>
                      <a:r>
                        <a:rPr/>
                        <a:t>Merc 240D</a:t>
                      </a:r>
                    </a:p>
                  </a:txBody>
                </a:tc>
                <a:tc>
                  <a:txBody>
                    <a:bodyPr/>
                    <a:lstStyle/>
                    <a:p>
                      <a:pPr lvl="0" indent="0" marL="0" algn="r">
                        <a:buNone/>
                      </a:pPr>
                      <a:r>
                        <a:rPr/>
                        <a:t>24.4</a:t>
                      </a:r>
                    </a:p>
                  </a:txBody>
                </a:tc>
                <a:tc>
                  <a:txBody>
                    <a:bodyPr/>
                    <a:lstStyle/>
                    <a:p>
                      <a:pPr lvl="0" indent="0" marL="0" algn="r">
                        <a:buNone/>
                      </a:pPr>
                      <a:r>
                        <a:rPr/>
                        <a:t>4</a:t>
                      </a:r>
                    </a:p>
                  </a:txBody>
                </a:tc>
                <a:tc>
                  <a:txBody>
                    <a:bodyPr/>
                    <a:lstStyle/>
                    <a:p>
                      <a:pPr lvl="0" indent="0" marL="0" algn="r">
                        <a:buNone/>
                      </a:pPr>
                      <a:r>
                        <a:rPr/>
                        <a:t>146.7</a:t>
                      </a:r>
                    </a:p>
                  </a:txBody>
                </a:tc>
                <a:tc>
                  <a:txBody>
                    <a:bodyPr/>
                    <a:lstStyle/>
                    <a:p>
                      <a:pPr lvl="0" indent="0" marL="0" algn="r">
                        <a:buNone/>
                      </a:pPr>
                      <a:r>
                        <a:rPr/>
                        <a:t>62</a:t>
                      </a:r>
                    </a:p>
                  </a:txBody>
                </a:tc>
                <a:tc>
                  <a:txBody>
                    <a:bodyPr/>
                    <a:lstStyle/>
                    <a:p>
                      <a:pPr lvl="0" indent="0" marL="0" algn="r">
                        <a:buNone/>
                      </a:pPr>
                      <a:r>
                        <a:rPr/>
                        <a:t>3.69</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with R Output</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(cars)</a:t>
            </a:r>
          </a:p>
          <a:p>
            <a:pPr lvl="0" indent="0">
              <a:buNone/>
            </a:pPr>
            <a:r>
              <a:rPr>
                <a:latin typeface="Courier"/>
              </a:rPr>
              <a:t>##      speed           dist       
##  Min.   : 4.0   Min.   :  2.00  
##  1st Qu.:12.0   1st Qu.: 26.00  
##  Median :15.0   Median : 36.00  
##  Mean   :15.4   Mean   : 42.98  
##  3rd Qu.:19.0   3rd Qu.: 56.00  
##  Max.   :25.0   Max.   :120.00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Full Sized Chart</a:t>
            </a:r>
          </a:p>
        </p:txBody>
      </p:sp>
      <p:pic>
        <p:nvPicPr>
          <p:cNvPr descr="reference_doc_files/figure-pptx/unnamed-chunk-2-1.png" id="0" name="Picture 1"/>
          <p:cNvPicPr>
            <a:picLocks noGrp="1" noChangeAspect="1"/>
          </p:cNvPicPr>
          <p:nvPr/>
        </p:nvPicPr>
        <p:blipFill>
          <a:blip r:embed="rId2"/>
          <a:stretch>
            <a:fillRect/>
          </a:stretch>
        </p:blipFill>
        <p:spPr bwMode="auto">
          <a:xfrm>
            <a:off x="838200" y="1816100"/>
            <a:ext cx="105156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pPr lvl="0" indent="0" marL="0">
              <a:buNone/>
            </a:pPr>
            <a:r>
              <a:rPr/>
              <a:t>Two column layouts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And we have columns</a:t>
            </a:r>
          </a:p>
        </p:txBody>
      </p:sp>
      <p:sp>
        <p:nvSpPr>
          <p:cNvPr id="3" name="Content Placeholder 2"/>
          <p:cNvSpPr>
            <a:spLocks noGrp="1"/>
          </p:cNvSpPr>
          <p:nvPr>
            <p:ph idx="1" sz="half"/>
          </p:nvPr>
        </p:nvSpPr>
        <p:spPr/>
        <p:txBody>
          <a:bodyPr/>
          <a:lstStyle/>
          <a:p>
            <a:pPr lvl="0" indent="0" marL="0">
              <a:buNone/>
            </a:pPr>
            <a:r>
              <a:rPr/>
              <a:t>Section headers slides are created using level 1 headers with #</a:t>
            </a:r>
          </a:p>
        </p:txBody>
      </p:sp>
      <p:sp>
        <p:nvSpPr>
          <p:cNvPr id="4" name="Content Placeholder 3"/>
          <p:cNvSpPr>
            <a:spLocks noGrp="1"/>
          </p:cNvSpPr>
          <p:nvPr>
            <p:ph idx="2" sz="half"/>
          </p:nvPr>
        </p:nvSpPr>
        <p:spPr/>
        <p:txBody>
          <a:bodyPr/>
          <a:lstStyle/>
          <a:p>
            <a:pPr lvl="0" indent="0" marL="0">
              <a:buNone/>
            </a:pPr>
            <a:r>
              <a:rPr/>
              <a:t>Suspendisse faucibus interdum posuere lorem ipsum dolor sit amet consectetur. Ullamcorper sit amet risus nullam. Nam libero justo laoreet sit amet cursus sit. Justo nec ultrices dui sapien. Sed viverra tellus in hac habitasse platea dictumst vestibulum.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full sized charts using columns</a:t>
            </a:r>
          </a:p>
        </p:txBody>
      </p:sp>
      <p:sp>
        <p:nvSpPr>
          <p:cNvPr id="3" name="Content Placeholder 2"/>
          <p:cNvSpPr>
            <a:spLocks noGrp="1"/>
          </p:cNvSpPr>
          <p:nvPr>
            <p:ph idx="1" sz="half"/>
          </p:nvPr>
        </p:nvSpPr>
        <p:spPr/>
        <p:txBody>
          <a:bodyPr/>
          <a:lstStyle/>
          <a:p>
            <a:pPr lvl="0" indent="0" marL="0">
              <a:buNone/>
            </a:pPr>
            <a:r>
              <a:rPr/>
              <a:t>Donec massa sapien faucibus et. Leo vel orci porta non pulvinar neque laoreet suspendisse.</a:t>
            </a:r>
          </a:p>
        </p:txBody>
      </p:sp>
      <p:pic>
        <p:nvPicPr>
          <p:cNvPr descr="reference_doc_files/figure-pptx/unnamed-chunk-3-1.png" id="0" name="Picture 1"/>
          <p:cNvPicPr>
            <a:picLocks noGrp="1" noChangeAspect="1"/>
          </p:cNvPicPr>
          <p:nvPr/>
        </p:nvPicPr>
        <p:blipFill>
          <a:blip r:embed="rId2"/>
          <a:stretch>
            <a:fillRect/>
          </a:stretch>
        </p:blipFill>
        <p:spPr bwMode="auto">
          <a:xfrm>
            <a:off x="6172200" y="1816100"/>
            <a:ext cx="51816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full sized charts using columns</a:t>
            </a:r>
          </a:p>
        </p:txBody>
      </p:sp>
      <p:pic>
        <p:nvPicPr>
          <p:cNvPr descr="reference_doc_files/figure-pptx/unnamed-chunk-4-1.png" id="0" name="Picture 1"/>
          <p:cNvPicPr>
            <a:picLocks noGrp="1" noChangeAspect="1"/>
          </p:cNvPicPr>
          <p:nvPr/>
        </p:nvPicPr>
        <p:blipFill>
          <a:blip r:embed="rId2"/>
          <a:stretch>
            <a:fillRect/>
          </a:stretch>
        </p:blipFill>
        <p:spPr bwMode="auto">
          <a:xfrm>
            <a:off x="838200" y="1816100"/>
            <a:ext cx="5181600" cy="4343400"/>
          </a:xfrm>
          <a:prstGeom prst="rect">
            <a:avLst/>
          </a:prstGeom>
          <a:noFill/>
          <a:ln w="9525">
            <a:noFill/>
            <a:headEnd/>
            <a:tailEnd/>
          </a:ln>
        </p:spPr>
      </p:pic>
      <p:pic>
        <p:nvPicPr>
          <p:cNvPr descr="reference_doc_files/figure-pptx/unnamed-chunk-5-1.png" id="0" name="Picture 1"/>
          <p:cNvPicPr>
            <a:picLocks noGrp="1" noChangeAspect="1"/>
          </p:cNvPicPr>
          <p:nvPr/>
        </p:nvPicPr>
        <p:blipFill>
          <a:blip r:embed="rId3"/>
          <a:stretch>
            <a:fillRect/>
          </a:stretch>
        </p:blipFill>
        <p:spPr bwMode="auto">
          <a:xfrm>
            <a:off x="6172200" y="1816100"/>
            <a:ext cx="5181600" cy="4343400"/>
          </a:xfrm>
          <a:prstGeom prst="rect">
            <a:avLst/>
          </a:prstGeom>
          <a:noFill/>
          <a:ln w="9525">
            <a:noFill/>
            <a:headEnd/>
            <a:tailEnd/>
          </a:ln>
        </p:spPr>
      </p:pic>
    </p:spTree>
  </p:cSld>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323</Words>
  <Application>Microsoft Macintosh PowerPoint</Application>
  <PresentationFormat>Widescreen</PresentationFormat>
  <Paragraphs>78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vt:lpstr>
      <vt:lpstr>Palatino</vt:lpstr>
      <vt:lpstr>Office 2013 - 2022 Theme</vt:lpstr>
      <vt:lpstr>Edit: This is the title</vt:lpstr>
      <vt:lpstr>R Markdown</vt:lpstr>
      <vt:lpstr>Slide with tables</vt:lpstr>
      <vt:lpstr>Slide with R Output</vt:lpstr>
      <vt:lpstr>Full Sized Chart</vt:lpstr>
      <vt:lpstr>Two column layouts</vt:lpstr>
      <vt:lpstr>And we have columns</vt:lpstr>
      <vt:lpstr>full sized charts using columns</vt:lpstr>
      <vt:lpstr>full sized charts using 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 This is the title</dc:title>
  <dc:creator/>
  <cp:keywords/>
  <dcterms:created xsi:type="dcterms:W3CDTF">2024-12-09T02:25:34Z</dcterms:created>
  <dcterms:modified xsi:type="dcterms:W3CDTF">2024-12-09T02:25:34Z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Edit: This is a subtitle</vt:lpwstr>
  </property>
</Properties>
</file>