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160125" cy="8640763"/>
  <p:notesSz cx="6858000" cy="9144000"/>
  <p:defaultTextStyle>
    <a:defPPr>
      <a:defRPr lang="de-DE"/>
    </a:defPPr>
    <a:lvl1pPr marL="0" algn="l" defTabSz="96762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1pPr>
    <a:lvl2pPr marL="483809" algn="l" defTabSz="96762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2pPr>
    <a:lvl3pPr marL="967620" algn="l" defTabSz="96762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3pPr>
    <a:lvl4pPr marL="1451429" algn="l" defTabSz="96762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4pPr>
    <a:lvl5pPr marL="1935239" algn="l" defTabSz="96762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5pPr>
    <a:lvl6pPr marL="2419049" algn="l" defTabSz="96762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6pPr>
    <a:lvl7pPr marL="2902858" algn="l" defTabSz="96762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7pPr>
    <a:lvl8pPr marL="3386668" algn="l" defTabSz="96762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8pPr>
    <a:lvl9pPr marL="3870478" algn="l" defTabSz="96762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35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786" y="90"/>
      </p:cViewPr>
      <p:guideLst>
        <p:guide orient="horz" pos="2722"/>
        <p:guide pos="35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1414125"/>
            <a:ext cx="9486106" cy="3008266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4538401"/>
            <a:ext cx="8370094" cy="2086184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671D-A895-4606-A6FF-4C19211E076E}" type="datetimeFigureOut">
              <a:rPr lang="de-DE" smtClean="0"/>
              <a:t>26.05.2013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AB3-649E-4616-9003-280BDC447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20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671D-A895-4606-A6FF-4C19211E076E}" type="datetimeFigureOut">
              <a:rPr lang="de-DE" smtClean="0"/>
              <a:t>26.05.2013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AB3-649E-4616-9003-280BDC447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84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460041"/>
            <a:ext cx="2406402" cy="732264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460041"/>
            <a:ext cx="7079704" cy="732264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671D-A895-4606-A6FF-4C19211E076E}" type="datetimeFigureOut">
              <a:rPr lang="de-DE" smtClean="0"/>
              <a:t>26.05.2013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AB3-649E-4616-9003-280BDC447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671D-A895-4606-A6FF-4C19211E076E}" type="datetimeFigureOut">
              <a:rPr lang="de-DE" smtClean="0"/>
              <a:t>26.05.2013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AB3-649E-4616-9003-280BDC447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2154193"/>
            <a:ext cx="9625608" cy="3594317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5782513"/>
            <a:ext cx="9625608" cy="1890166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671D-A895-4606-A6FF-4C19211E076E}" type="datetimeFigureOut">
              <a:rPr lang="de-DE" smtClean="0"/>
              <a:t>26.05.2013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AB3-649E-4616-9003-280BDC447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42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2300203"/>
            <a:ext cx="4743053" cy="54824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2300203"/>
            <a:ext cx="4743053" cy="54824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671D-A895-4606-A6FF-4C19211E076E}" type="datetimeFigureOut">
              <a:rPr lang="de-DE" smtClean="0"/>
              <a:t>26.05.2013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AB3-649E-4616-9003-280BDC447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44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60043"/>
            <a:ext cx="9625608" cy="167014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2118188"/>
            <a:ext cx="4721255" cy="1038091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3156278"/>
            <a:ext cx="4721255" cy="464241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2118188"/>
            <a:ext cx="4744507" cy="1038091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3156278"/>
            <a:ext cx="4744507" cy="464241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671D-A895-4606-A6FF-4C19211E076E}" type="datetimeFigureOut">
              <a:rPr lang="de-DE" smtClean="0"/>
              <a:t>26.05.2013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AB3-649E-4616-9003-280BDC447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33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671D-A895-4606-A6FF-4C19211E076E}" type="datetimeFigureOut">
              <a:rPr lang="de-DE" smtClean="0"/>
              <a:t>26.05.2013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AB3-649E-4616-9003-280BDC447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75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671D-A895-4606-A6FF-4C19211E076E}" type="datetimeFigureOut">
              <a:rPr lang="de-DE" smtClean="0"/>
              <a:t>26.05.2013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AB3-649E-4616-9003-280BDC447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71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76051"/>
            <a:ext cx="3599431" cy="2016178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1244112"/>
            <a:ext cx="5649813" cy="6140542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592229"/>
            <a:ext cx="3599431" cy="4802425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671D-A895-4606-A6FF-4C19211E076E}" type="datetimeFigureOut">
              <a:rPr lang="de-DE" smtClean="0"/>
              <a:t>26.05.2013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AB3-649E-4616-9003-280BDC447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76051"/>
            <a:ext cx="3599431" cy="2016178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1244112"/>
            <a:ext cx="5649813" cy="6140542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592229"/>
            <a:ext cx="3599431" cy="4802425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671D-A895-4606-A6FF-4C19211E076E}" type="datetimeFigureOut">
              <a:rPr lang="de-DE" smtClean="0"/>
              <a:t>26.05.2013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AB3-649E-4616-9003-280BDC447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16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460043"/>
            <a:ext cx="962560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2300203"/>
            <a:ext cx="962560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8008709"/>
            <a:ext cx="251102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8671D-A895-4606-A6FF-4C19211E076E}" type="datetimeFigureOut">
              <a:rPr lang="de-DE" smtClean="0"/>
              <a:t>26.05.2013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8008709"/>
            <a:ext cx="376654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8008709"/>
            <a:ext cx="251102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FAB3-649E-4616-9003-280BDC447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32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403262" y="347854"/>
            <a:ext cx="9139377" cy="4847005"/>
            <a:chOff x="4720393" y="586802"/>
            <a:chExt cx="9139377" cy="4847005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720393" y="586802"/>
              <a:ext cx="537796" cy="537796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720393" y="1304352"/>
              <a:ext cx="537796" cy="537796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720393" y="2021902"/>
              <a:ext cx="537796" cy="537796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720393" y="2739452"/>
              <a:ext cx="537796" cy="537796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720393" y="3457002"/>
              <a:ext cx="537796" cy="537796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720393" y="4174552"/>
              <a:ext cx="537796" cy="537796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720393" y="4892102"/>
              <a:ext cx="537796" cy="537796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258189" y="586802"/>
              <a:ext cx="537796" cy="537796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258189" y="1304352"/>
              <a:ext cx="537796" cy="537796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258189" y="2021902"/>
              <a:ext cx="537796" cy="537796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258189" y="2739452"/>
              <a:ext cx="537796" cy="537796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258189" y="3457002"/>
              <a:ext cx="537796" cy="537796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258189" y="4174552"/>
              <a:ext cx="537796" cy="537796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258189" y="4892102"/>
              <a:ext cx="537796" cy="537796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795984" y="586802"/>
              <a:ext cx="537796" cy="537796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795984" y="1304352"/>
              <a:ext cx="537796" cy="537796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795984" y="2021902"/>
              <a:ext cx="537796" cy="537796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795984" y="2739452"/>
              <a:ext cx="537796" cy="537796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795984" y="3457002"/>
              <a:ext cx="537796" cy="537796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795984" y="4174552"/>
              <a:ext cx="537796" cy="537796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795984" y="4892102"/>
              <a:ext cx="537796" cy="537796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6333780" y="586802"/>
              <a:ext cx="537796" cy="537796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6333780" y="1304352"/>
              <a:ext cx="537796" cy="537796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6333780" y="2021902"/>
              <a:ext cx="537796" cy="537796"/>
            </a:xfrm>
            <a:prstGeom prst="rect">
              <a:avLst/>
            </a:prstGeom>
          </p:spPr>
        </p:pic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6333780" y="2739452"/>
              <a:ext cx="537796" cy="537796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6333780" y="3457002"/>
              <a:ext cx="537796" cy="537796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6333780" y="4174552"/>
              <a:ext cx="537796" cy="537796"/>
            </a:xfrm>
            <a:prstGeom prst="rect">
              <a:avLst/>
            </a:prstGeom>
          </p:spPr>
        </p:pic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6333780" y="4892102"/>
              <a:ext cx="537796" cy="537796"/>
            </a:xfrm>
            <a:prstGeom prst="rect">
              <a:avLst/>
            </a:prstGeom>
          </p:spPr>
        </p:pic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6871574" y="586802"/>
              <a:ext cx="537796" cy="537796"/>
            </a:xfrm>
            <a:prstGeom prst="rect">
              <a:avLst/>
            </a:prstGeom>
          </p:spPr>
        </p:pic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6871574" y="1304352"/>
              <a:ext cx="537796" cy="537796"/>
            </a:xfrm>
            <a:prstGeom prst="rect">
              <a:avLst/>
            </a:prstGeom>
          </p:spPr>
        </p:pic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6871574" y="2021902"/>
              <a:ext cx="537796" cy="537796"/>
            </a:xfrm>
            <a:prstGeom prst="rect">
              <a:avLst/>
            </a:prstGeom>
          </p:spPr>
        </p:pic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6871574" y="2739452"/>
              <a:ext cx="537796" cy="537796"/>
            </a:xfrm>
            <a:prstGeom prst="rect">
              <a:avLst/>
            </a:prstGeom>
          </p:spPr>
        </p:pic>
        <p:pic>
          <p:nvPicPr>
            <p:cNvPr id="37" name="Grafik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6871574" y="3457002"/>
              <a:ext cx="537796" cy="537796"/>
            </a:xfrm>
            <a:prstGeom prst="rect">
              <a:avLst/>
            </a:prstGeom>
          </p:spPr>
        </p:pic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6871574" y="4174552"/>
              <a:ext cx="537796" cy="537796"/>
            </a:xfrm>
            <a:prstGeom prst="rect">
              <a:avLst/>
            </a:prstGeom>
          </p:spPr>
        </p:pic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6871574" y="4892102"/>
              <a:ext cx="537796" cy="537796"/>
            </a:xfrm>
            <a:prstGeom prst="rect">
              <a:avLst/>
            </a:prstGeom>
          </p:spPr>
        </p:pic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409370" y="586802"/>
              <a:ext cx="537796" cy="537796"/>
            </a:xfrm>
            <a:prstGeom prst="rect">
              <a:avLst/>
            </a:prstGeom>
          </p:spPr>
        </p:pic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409370" y="1304352"/>
              <a:ext cx="537796" cy="537796"/>
            </a:xfrm>
            <a:prstGeom prst="rect">
              <a:avLst/>
            </a:prstGeom>
          </p:spPr>
        </p:pic>
        <p:pic>
          <p:nvPicPr>
            <p:cNvPr id="42" name="Grafik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409370" y="2021902"/>
              <a:ext cx="537796" cy="537796"/>
            </a:xfrm>
            <a:prstGeom prst="rect">
              <a:avLst/>
            </a:prstGeom>
          </p:spPr>
        </p:pic>
        <p:pic>
          <p:nvPicPr>
            <p:cNvPr id="43" name="Grafik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409370" y="2739452"/>
              <a:ext cx="537796" cy="537796"/>
            </a:xfrm>
            <a:prstGeom prst="rect">
              <a:avLst/>
            </a:prstGeom>
          </p:spPr>
        </p:pic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409370" y="3457002"/>
              <a:ext cx="537796" cy="537796"/>
            </a:xfrm>
            <a:prstGeom prst="rect">
              <a:avLst/>
            </a:prstGeom>
          </p:spPr>
        </p:pic>
        <p:pic>
          <p:nvPicPr>
            <p:cNvPr id="45" name="Grafik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409370" y="4174552"/>
              <a:ext cx="537796" cy="537796"/>
            </a:xfrm>
            <a:prstGeom prst="rect">
              <a:avLst/>
            </a:prstGeom>
          </p:spPr>
        </p:pic>
        <p:pic>
          <p:nvPicPr>
            <p:cNvPr id="46" name="Grafik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409370" y="4892102"/>
              <a:ext cx="537796" cy="537796"/>
            </a:xfrm>
            <a:prstGeom prst="rect">
              <a:avLst/>
            </a:prstGeom>
          </p:spPr>
        </p:pic>
        <p:pic>
          <p:nvPicPr>
            <p:cNvPr id="47" name="Grafik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947165" y="586802"/>
              <a:ext cx="537796" cy="537796"/>
            </a:xfrm>
            <a:prstGeom prst="rect">
              <a:avLst/>
            </a:prstGeom>
          </p:spPr>
        </p:pic>
        <p:pic>
          <p:nvPicPr>
            <p:cNvPr id="48" name="Grafik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947165" y="1304352"/>
              <a:ext cx="537796" cy="537796"/>
            </a:xfrm>
            <a:prstGeom prst="rect">
              <a:avLst/>
            </a:prstGeom>
          </p:spPr>
        </p:pic>
        <p:pic>
          <p:nvPicPr>
            <p:cNvPr id="49" name="Grafik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947165" y="2021902"/>
              <a:ext cx="537796" cy="537796"/>
            </a:xfrm>
            <a:prstGeom prst="rect">
              <a:avLst/>
            </a:prstGeom>
          </p:spPr>
        </p:pic>
        <p:pic>
          <p:nvPicPr>
            <p:cNvPr id="50" name="Grafik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947165" y="2739452"/>
              <a:ext cx="537796" cy="537796"/>
            </a:xfrm>
            <a:prstGeom prst="rect">
              <a:avLst/>
            </a:prstGeom>
          </p:spPr>
        </p:pic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947165" y="3457002"/>
              <a:ext cx="537796" cy="537796"/>
            </a:xfrm>
            <a:prstGeom prst="rect">
              <a:avLst/>
            </a:prstGeom>
          </p:spPr>
        </p:pic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947165" y="4174552"/>
              <a:ext cx="537796" cy="537796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947165" y="4892102"/>
              <a:ext cx="537796" cy="537796"/>
            </a:xfrm>
            <a:prstGeom prst="rect">
              <a:avLst/>
            </a:prstGeom>
          </p:spPr>
        </p:pic>
        <p:pic>
          <p:nvPicPr>
            <p:cNvPr id="54" name="Grafik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8484961" y="586802"/>
              <a:ext cx="537796" cy="537796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8484961" y="1304352"/>
              <a:ext cx="537796" cy="537796"/>
            </a:xfrm>
            <a:prstGeom prst="rect">
              <a:avLst/>
            </a:prstGeom>
          </p:spPr>
        </p:pic>
        <p:pic>
          <p:nvPicPr>
            <p:cNvPr id="56" name="Grafik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8484961" y="2021902"/>
              <a:ext cx="537796" cy="537796"/>
            </a:xfrm>
            <a:prstGeom prst="rect">
              <a:avLst/>
            </a:prstGeom>
          </p:spPr>
        </p:pic>
        <p:pic>
          <p:nvPicPr>
            <p:cNvPr id="57" name="Grafik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8484961" y="2739452"/>
              <a:ext cx="537796" cy="537796"/>
            </a:xfrm>
            <a:prstGeom prst="rect">
              <a:avLst/>
            </a:prstGeom>
          </p:spPr>
        </p:pic>
        <p:pic>
          <p:nvPicPr>
            <p:cNvPr id="58" name="Grafik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8484961" y="3457002"/>
              <a:ext cx="537796" cy="537796"/>
            </a:xfrm>
            <a:prstGeom prst="rect">
              <a:avLst/>
            </a:prstGeom>
          </p:spPr>
        </p:pic>
        <p:pic>
          <p:nvPicPr>
            <p:cNvPr id="59" name="Grafik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8484961" y="4174552"/>
              <a:ext cx="537796" cy="537796"/>
            </a:xfrm>
            <a:prstGeom prst="rect">
              <a:avLst/>
            </a:prstGeom>
          </p:spPr>
        </p:pic>
        <p:pic>
          <p:nvPicPr>
            <p:cNvPr id="60" name="Grafik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8484961" y="4892102"/>
              <a:ext cx="537796" cy="537796"/>
            </a:xfrm>
            <a:prstGeom prst="rect">
              <a:avLst/>
            </a:prstGeom>
          </p:spPr>
        </p:pic>
        <p:pic>
          <p:nvPicPr>
            <p:cNvPr id="61" name="Grafik 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9019611" y="586802"/>
              <a:ext cx="537796" cy="537796"/>
            </a:xfrm>
            <a:prstGeom prst="rect">
              <a:avLst/>
            </a:prstGeom>
          </p:spPr>
        </p:pic>
        <p:pic>
          <p:nvPicPr>
            <p:cNvPr id="62" name="Grafik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9019611" y="1304352"/>
              <a:ext cx="537796" cy="537796"/>
            </a:xfrm>
            <a:prstGeom prst="rect">
              <a:avLst/>
            </a:prstGeom>
          </p:spPr>
        </p:pic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9019611" y="2021902"/>
              <a:ext cx="537796" cy="537796"/>
            </a:xfrm>
            <a:prstGeom prst="rect">
              <a:avLst/>
            </a:prstGeom>
          </p:spPr>
        </p:pic>
        <p:pic>
          <p:nvPicPr>
            <p:cNvPr id="64" name="Grafik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9019611" y="2739452"/>
              <a:ext cx="537796" cy="537796"/>
            </a:xfrm>
            <a:prstGeom prst="rect">
              <a:avLst/>
            </a:prstGeom>
          </p:spPr>
        </p:pic>
        <p:pic>
          <p:nvPicPr>
            <p:cNvPr id="65" name="Grafik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9019611" y="3457002"/>
              <a:ext cx="537796" cy="537796"/>
            </a:xfrm>
            <a:prstGeom prst="rect">
              <a:avLst/>
            </a:prstGeom>
          </p:spPr>
        </p:pic>
        <p:pic>
          <p:nvPicPr>
            <p:cNvPr id="66" name="Grafik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9019611" y="4174552"/>
              <a:ext cx="537796" cy="537796"/>
            </a:xfrm>
            <a:prstGeom prst="rect">
              <a:avLst/>
            </a:prstGeom>
          </p:spPr>
        </p:pic>
        <p:pic>
          <p:nvPicPr>
            <p:cNvPr id="67" name="Grafik 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9019611" y="4892102"/>
              <a:ext cx="537796" cy="537796"/>
            </a:xfrm>
            <a:prstGeom prst="rect">
              <a:avLst/>
            </a:prstGeom>
          </p:spPr>
        </p:pic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9557407" y="586802"/>
              <a:ext cx="537796" cy="537796"/>
            </a:xfrm>
            <a:prstGeom prst="rect">
              <a:avLst/>
            </a:prstGeom>
          </p:spPr>
        </p:pic>
        <p:pic>
          <p:nvPicPr>
            <p:cNvPr id="69" name="Grafik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9557407" y="1304352"/>
              <a:ext cx="537796" cy="537796"/>
            </a:xfrm>
            <a:prstGeom prst="rect">
              <a:avLst/>
            </a:prstGeom>
          </p:spPr>
        </p:pic>
        <p:pic>
          <p:nvPicPr>
            <p:cNvPr id="70" name="Grafik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9557407" y="2021902"/>
              <a:ext cx="537796" cy="537796"/>
            </a:xfrm>
            <a:prstGeom prst="rect">
              <a:avLst/>
            </a:prstGeom>
          </p:spPr>
        </p:pic>
        <p:pic>
          <p:nvPicPr>
            <p:cNvPr id="71" name="Grafik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9557407" y="2739452"/>
              <a:ext cx="537796" cy="537796"/>
            </a:xfrm>
            <a:prstGeom prst="rect">
              <a:avLst/>
            </a:prstGeom>
          </p:spPr>
        </p:pic>
        <p:pic>
          <p:nvPicPr>
            <p:cNvPr id="72" name="Grafik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9557407" y="3457002"/>
              <a:ext cx="537796" cy="537796"/>
            </a:xfrm>
            <a:prstGeom prst="rect">
              <a:avLst/>
            </a:prstGeom>
          </p:spPr>
        </p:pic>
        <p:pic>
          <p:nvPicPr>
            <p:cNvPr id="73" name="Grafik 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9557407" y="4174552"/>
              <a:ext cx="537796" cy="537796"/>
            </a:xfrm>
            <a:prstGeom prst="rect">
              <a:avLst/>
            </a:prstGeom>
          </p:spPr>
        </p:pic>
        <p:pic>
          <p:nvPicPr>
            <p:cNvPr id="74" name="Grafik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9557407" y="4892102"/>
              <a:ext cx="537796" cy="537796"/>
            </a:xfrm>
            <a:prstGeom prst="rect">
              <a:avLst/>
            </a:prstGeom>
          </p:spPr>
        </p:pic>
        <p:pic>
          <p:nvPicPr>
            <p:cNvPr id="75" name="Grafik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095202" y="586802"/>
              <a:ext cx="537796" cy="537796"/>
            </a:xfrm>
            <a:prstGeom prst="rect">
              <a:avLst/>
            </a:prstGeom>
          </p:spPr>
        </p:pic>
        <p:pic>
          <p:nvPicPr>
            <p:cNvPr id="76" name="Grafik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095202" y="1304352"/>
              <a:ext cx="537796" cy="537796"/>
            </a:xfrm>
            <a:prstGeom prst="rect">
              <a:avLst/>
            </a:prstGeom>
          </p:spPr>
        </p:pic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095202" y="2021902"/>
              <a:ext cx="537796" cy="537796"/>
            </a:xfrm>
            <a:prstGeom prst="rect">
              <a:avLst/>
            </a:prstGeom>
          </p:spPr>
        </p:pic>
        <p:pic>
          <p:nvPicPr>
            <p:cNvPr id="78" name="Grafik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095202" y="2739452"/>
              <a:ext cx="537796" cy="537796"/>
            </a:xfrm>
            <a:prstGeom prst="rect">
              <a:avLst/>
            </a:prstGeom>
          </p:spPr>
        </p:pic>
        <p:pic>
          <p:nvPicPr>
            <p:cNvPr id="79" name="Grafik 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095202" y="3457002"/>
              <a:ext cx="537796" cy="537796"/>
            </a:xfrm>
            <a:prstGeom prst="rect">
              <a:avLst/>
            </a:prstGeom>
          </p:spPr>
        </p:pic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095202" y="4174552"/>
              <a:ext cx="537796" cy="537796"/>
            </a:xfrm>
            <a:prstGeom prst="rect">
              <a:avLst/>
            </a:prstGeom>
          </p:spPr>
        </p:pic>
        <p:pic>
          <p:nvPicPr>
            <p:cNvPr id="81" name="Grafik 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095202" y="4892102"/>
              <a:ext cx="537796" cy="537796"/>
            </a:xfrm>
            <a:prstGeom prst="rect">
              <a:avLst/>
            </a:prstGeom>
          </p:spPr>
        </p:pic>
        <p:pic>
          <p:nvPicPr>
            <p:cNvPr id="82" name="Grafik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2998" y="586802"/>
              <a:ext cx="537796" cy="537796"/>
            </a:xfrm>
            <a:prstGeom prst="rect">
              <a:avLst/>
            </a:prstGeom>
          </p:spPr>
        </p:pic>
        <p:pic>
          <p:nvPicPr>
            <p:cNvPr id="83" name="Grafik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2998" y="1304352"/>
              <a:ext cx="537796" cy="537796"/>
            </a:xfrm>
            <a:prstGeom prst="rect">
              <a:avLst/>
            </a:prstGeom>
          </p:spPr>
        </p:pic>
        <p:pic>
          <p:nvPicPr>
            <p:cNvPr id="84" name="Grafik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2998" y="2021902"/>
              <a:ext cx="537796" cy="537796"/>
            </a:xfrm>
            <a:prstGeom prst="rect">
              <a:avLst/>
            </a:prstGeom>
          </p:spPr>
        </p:pic>
        <p:pic>
          <p:nvPicPr>
            <p:cNvPr id="85" name="Grafik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2998" y="2739452"/>
              <a:ext cx="537796" cy="537796"/>
            </a:xfrm>
            <a:prstGeom prst="rect">
              <a:avLst/>
            </a:prstGeom>
          </p:spPr>
        </p:pic>
        <p:pic>
          <p:nvPicPr>
            <p:cNvPr id="86" name="Grafik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2998" y="3457002"/>
              <a:ext cx="537796" cy="537796"/>
            </a:xfrm>
            <a:prstGeom prst="rect">
              <a:avLst/>
            </a:prstGeom>
          </p:spPr>
        </p:pic>
        <p:pic>
          <p:nvPicPr>
            <p:cNvPr id="87" name="Grafik 8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2998" y="4174552"/>
              <a:ext cx="537796" cy="537796"/>
            </a:xfrm>
            <a:prstGeom prst="rect">
              <a:avLst/>
            </a:prstGeom>
          </p:spPr>
        </p:pic>
        <p:pic>
          <p:nvPicPr>
            <p:cNvPr id="88" name="Grafik 8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2998" y="4892102"/>
              <a:ext cx="537796" cy="537796"/>
            </a:xfrm>
            <a:prstGeom prst="rect">
              <a:avLst/>
            </a:prstGeom>
          </p:spPr>
        </p:pic>
        <p:pic>
          <p:nvPicPr>
            <p:cNvPr id="89" name="Grafik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1170792" y="586802"/>
              <a:ext cx="537796" cy="537796"/>
            </a:xfrm>
            <a:prstGeom prst="rect">
              <a:avLst/>
            </a:prstGeom>
          </p:spPr>
        </p:pic>
        <p:pic>
          <p:nvPicPr>
            <p:cNvPr id="90" name="Grafik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1170792" y="1304352"/>
              <a:ext cx="537796" cy="537796"/>
            </a:xfrm>
            <a:prstGeom prst="rect">
              <a:avLst/>
            </a:prstGeom>
          </p:spPr>
        </p:pic>
        <p:pic>
          <p:nvPicPr>
            <p:cNvPr id="91" name="Grafik 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1170792" y="2021902"/>
              <a:ext cx="537796" cy="537796"/>
            </a:xfrm>
            <a:prstGeom prst="rect">
              <a:avLst/>
            </a:prstGeom>
          </p:spPr>
        </p:pic>
        <p:pic>
          <p:nvPicPr>
            <p:cNvPr id="92" name="Grafik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1170792" y="2739452"/>
              <a:ext cx="537796" cy="537796"/>
            </a:xfrm>
            <a:prstGeom prst="rect">
              <a:avLst/>
            </a:prstGeom>
          </p:spPr>
        </p:pic>
        <p:pic>
          <p:nvPicPr>
            <p:cNvPr id="93" name="Grafik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1170792" y="3457002"/>
              <a:ext cx="537796" cy="537796"/>
            </a:xfrm>
            <a:prstGeom prst="rect">
              <a:avLst/>
            </a:prstGeom>
          </p:spPr>
        </p:pic>
        <p:pic>
          <p:nvPicPr>
            <p:cNvPr id="94" name="Grafik 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1170792" y="4174552"/>
              <a:ext cx="537796" cy="537796"/>
            </a:xfrm>
            <a:prstGeom prst="rect">
              <a:avLst/>
            </a:prstGeom>
          </p:spPr>
        </p:pic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1170792" y="4892102"/>
              <a:ext cx="537796" cy="537796"/>
            </a:xfrm>
            <a:prstGeom prst="rect">
              <a:avLst/>
            </a:prstGeom>
          </p:spPr>
        </p:pic>
        <p:pic>
          <p:nvPicPr>
            <p:cNvPr id="96" name="Grafik 9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1708588" y="586802"/>
              <a:ext cx="537796" cy="537796"/>
            </a:xfrm>
            <a:prstGeom prst="rect">
              <a:avLst/>
            </a:prstGeom>
          </p:spPr>
        </p:pic>
        <p:pic>
          <p:nvPicPr>
            <p:cNvPr id="97" name="Grafik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1708588" y="1304352"/>
              <a:ext cx="537796" cy="537796"/>
            </a:xfrm>
            <a:prstGeom prst="rect">
              <a:avLst/>
            </a:prstGeom>
          </p:spPr>
        </p:pic>
        <p:pic>
          <p:nvPicPr>
            <p:cNvPr id="98" name="Grafik 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1708588" y="2021902"/>
              <a:ext cx="537796" cy="537796"/>
            </a:xfrm>
            <a:prstGeom prst="rect">
              <a:avLst/>
            </a:prstGeom>
          </p:spPr>
        </p:pic>
        <p:pic>
          <p:nvPicPr>
            <p:cNvPr id="99" name="Grafik 9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1708588" y="2739452"/>
              <a:ext cx="537796" cy="537796"/>
            </a:xfrm>
            <a:prstGeom prst="rect">
              <a:avLst/>
            </a:prstGeom>
          </p:spPr>
        </p:pic>
        <p:pic>
          <p:nvPicPr>
            <p:cNvPr id="100" name="Grafik 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1708588" y="3457002"/>
              <a:ext cx="537796" cy="537796"/>
            </a:xfrm>
            <a:prstGeom prst="rect">
              <a:avLst/>
            </a:prstGeom>
          </p:spPr>
        </p:pic>
        <p:pic>
          <p:nvPicPr>
            <p:cNvPr id="101" name="Grafik 1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1708588" y="4174552"/>
              <a:ext cx="537796" cy="537796"/>
            </a:xfrm>
            <a:prstGeom prst="rect">
              <a:avLst/>
            </a:prstGeom>
          </p:spPr>
        </p:pic>
        <p:pic>
          <p:nvPicPr>
            <p:cNvPr id="102" name="Grafik 10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1708588" y="4892102"/>
              <a:ext cx="537796" cy="537796"/>
            </a:xfrm>
            <a:prstGeom prst="rect">
              <a:avLst/>
            </a:prstGeom>
          </p:spPr>
        </p:pic>
        <p:pic>
          <p:nvPicPr>
            <p:cNvPr id="103" name="Grafik 1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2246383" y="586802"/>
              <a:ext cx="537796" cy="537796"/>
            </a:xfrm>
            <a:prstGeom prst="rect">
              <a:avLst/>
            </a:prstGeom>
          </p:spPr>
        </p:pic>
        <p:pic>
          <p:nvPicPr>
            <p:cNvPr id="104" name="Grafik 1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2246383" y="1304352"/>
              <a:ext cx="537796" cy="537796"/>
            </a:xfrm>
            <a:prstGeom prst="rect">
              <a:avLst/>
            </a:prstGeom>
          </p:spPr>
        </p:pic>
        <p:pic>
          <p:nvPicPr>
            <p:cNvPr id="105" name="Grafik 10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2246383" y="2021902"/>
              <a:ext cx="537796" cy="537796"/>
            </a:xfrm>
            <a:prstGeom prst="rect">
              <a:avLst/>
            </a:prstGeom>
          </p:spPr>
        </p:pic>
        <p:pic>
          <p:nvPicPr>
            <p:cNvPr id="106" name="Grafik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2246383" y="2739452"/>
              <a:ext cx="537796" cy="537796"/>
            </a:xfrm>
            <a:prstGeom prst="rect">
              <a:avLst/>
            </a:prstGeom>
          </p:spPr>
        </p:pic>
        <p:pic>
          <p:nvPicPr>
            <p:cNvPr id="107" name="Grafik 1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2246383" y="3457002"/>
              <a:ext cx="537796" cy="537796"/>
            </a:xfrm>
            <a:prstGeom prst="rect">
              <a:avLst/>
            </a:prstGeom>
          </p:spPr>
        </p:pic>
        <p:pic>
          <p:nvPicPr>
            <p:cNvPr id="108" name="Grafik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2246383" y="4174552"/>
              <a:ext cx="537796" cy="537796"/>
            </a:xfrm>
            <a:prstGeom prst="rect">
              <a:avLst/>
            </a:prstGeom>
          </p:spPr>
        </p:pic>
        <p:pic>
          <p:nvPicPr>
            <p:cNvPr id="109" name="Grafik 10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2246383" y="4892102"/>
              <a:ext cx="537796" cy="537796"/>
            </a:xfrm>
            <a:prstGeom prst="rect">
              <a:avLst/>
            </a:prstGeom>
          </p:spPr>
        </p:pic>
        <p:pic>
          <p:nvPicPr>
            <p:cNvPr id="110" name="Grafik 10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2784179" y="586802"/>
              <a:ext cx="537796" cy="537796"/>
            </a:xfrm>
            <a:prstGeom prst="rect">
              <a:avLst/>
            </a:prstGeom>
          </p:spPr>
        </p:pic>
        <p:pic>
          <p:nvPicPr>
            <p:cNvPr id="111" name="Grafik 1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2784179" y="1304352"/>
              <a:ext cx="537796" cy="537796"/>
            </a:xfrm>
            <a:prstGeom prst="rect">
              <a:avLst/>
            </a:prstGeom>
          </p:spPr>
        </p:pic>
        <p:pic>
          <p:nvPicPr>
            <p:cNvPr id="112" name="Grafik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2784179" y="2021902"/>
              <a:ext cx="537796" cy="537796"/>
            </a:xfrm>
            <a:prstGeom prst="rect">
              <a:avLst/>
            </a:prstGeom>
          </p:spPr>
        </p:pic>
        <p:pic>
          <p:nvPicPr>
            <p:cNvPr id="113" name="Grafik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2784179" y="2739452"/>
              <a:ext cx="537796" cy="537796"/>
            </a:xfrm>
            <a:prstGeom prst="rect">
              <a:avLst/>
            </a:prstGeom>
          </p:spPr>
        </p:pic>
        <p:pic>
          <p:nvPicPr>
            <p:cNvPr id="114" name="Grafik 1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2784179" y="3457002"/>
              <a:ext cx="537796" cy="537796"/>
            </a:xfrm>
            <a:prstGeom prst="rect">
              <a:avLst/>
            </a:prstGeom>
          </p:spPr>
        </p:pic>
        <p:pic>
          <p:nvPicPr>
            <p:cNvPr id="115" name="Grafik 1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2784179" y="4174552"/>
              <a:ext cx="537796" cy="537796"/>
            </a:xfrm>
            <a:prstGeom prst="rect">
              <a:avLst/>
            </a:prstGeom>
          </p:spPr>
        </p:pic>
        <p:pic>
          <p:nvPicPr>
            <p:cNvPr id="116" name="Grafik 1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2784179" y="4892102"/>
              <a:ext cx="537796" cy="537796"/>
            </a:xfrm>
            <a:prstGeom prst="rect">
              <a:avLst/>
            </a:prstGeom>
          </p:spPr>
        </p:pic>
        <p:pic>
          <p:nvPicPr>
            <p:cNvPr id="117" name="Grafik 1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3321974" y="590711"/>
              <a:ext cx="537796" cy="537796"/>
            </a:xfrm>
            <a:prstGeom prst="rect">
              <a:avLst/>
            </a:prstGeom>
          </p:spPr>
        </p:pic>
        <p:pic>
          <p:nvPicPr>
            <p:cNvPr id="118" name="Grafik 1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3321974" y="1308261"/>
              <a:ext cx="537796" cy="537796"/>
            </a:xfrm>
            <a:prstGeom prst="rect">
              <a:avLst/>
            </a:prstGeom>
          </p:spPr>
        </p:pic>
        <p:pic>
          <p:nvPicPr>
            <p:cNvPr id="119" name="Grafik 1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3321974" y="2025811"/>
              <a:ext cx="537796" cy="537796"/>
            </a:xfrm>
            <a:prstGeom prst="rect">
              <a:avLst/>
            </a:prstGeom>
          </p:spPr>
        </p:pic>
        <p:pic>
          <p:nvPicPr>
            <p:cNvPr id="120" name="Grafik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3321974" y="2743361"/>
              <a:ext cx="537796" cy="537796"/>
            </a:xfrm>
            <a:prstGeom prst="rect">
              <a:avLst/>
            </a:prstGeom>
          </p:spPr>
        </p:pic>
        <p:pic>
          <p:nvPicPr>
            <p:cNvPr id="121" name="Grafik 1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3321974" y="3460911"/>
              <a:ext cx="537796" cy="537796"/>
            </a:xfrm>
            <a:prstGeom prst="rect">
              <a:avLst/>
            </a:prstGeom>
          </p:spPr>
        </p:pic>
        <p:pic>
          <p:nvPicPr>
            <p:cNvPr id="122" name="Grafik 1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3321974" y="4178461"/>
              <a:ext cx="537796" cy="537796"/>
            </a:xfrm>
            <a:prstGeom prst="rect">
              <a:avLst/>
            </a:prstGeom>
          </p:spPr>
        </p:pic>
        <p:pic>
          <p:nvPicPr>
            <p:cNvPr id="123" name="Grafik 1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3321974" y="4896011"/>
              <a:ext cx="537796" cy="537796"/>
            </a:xfrm>
            <a:prstGeom prst="rect">
              <a:avLst/>
            </a:prstGeom>
          </p:spPr>
        </p:pic>
      </p:grpSp>
      <p:grpSp>
        <p:nvGrpSpPr>
          <p:cNvPr id="124" name="Gruppieren 123"/>
          <p:cNvGrpSpPr/>
          <p:nvPr/>
        </p:nvGrpSpPr>
        <p:grpSpPr>
          <a:xfrm>
            <a:off x="483469" y="765939"/>
            <a:ext cx="8601581" cy="4584254"/>
            <a:chOff x="4800600" y="1004888"/>
            <a:chExt cx="8601581" cy="4928334"/>
          </a:xfrm>
        </p:grpSpPr>
        <p:cxnSp>
          <p:nvCxnSpPr>
            <p:cNvPr id="125" name="Gerader Verbinder 124"/>
            <p:cNvCxnSpPr/>
            <p:nvPr/>
          </p:nvCxnSpPr>
          <p:spPr>
            <a:xfrm>
              <a:off x="4800600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/>
            <p:cNvCxnSpPr/>
            <p:nvPr/>
          </p:nvCxnSpPr>
          <p:spPr>
            <a:xfrm>
              <a:off x="5338396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/>
            <p:cNvCxnSpPr/>
            <p:nvPr/>
          </p:nvCxnSpPr>
          <p:spPr>
            <a:xfrm>
              <a:off x="5876191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/>
            <p:cNvCxnSpPr/>
            <p:nvPr/>
          </p:nvCxnSpPr>
          <p:spPr>
            <a:xfrm>
              <a:off x="6413987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/>
            <p:cNvCxnSpPr/>
            <p:nvPr/>
          </p:nvCxnSpPr>
          <p:spPr>
            <a:xfrm>
              <a:off x="6951781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/>
            <p:cNvCxnSpPr/>
            <p:nvPr/>
          </p:nvCxnSpPr>
          <p:spPr>
            <a:xfrm>
              <a:off x="7489577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/>
            <p:cNvCxnSpPr/>
            <p:nvPr/>
          </p:nvCxnSpPr>
          <p:spPr>
            <a:xfrm>
              <a:off x="8027372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/>
            <p:cNvCxnSpPr/>
            <p:nvPr/>
          </p:nvCxnSpPr>
          <p:spPr>
            <a:xfrm>
              <a:off x="8565168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/>
            <p:cNvCxnSpPr/>
            <p:nvPr/>
          </p:nvCxnSpPr>
          <p:spPr>
            <a:xfrm>
              <a:off x="9099818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/>
            <p:cNvCxnSpPr/>
            <p:nvPr/>
          </p:nvCxnSpPr>
          <p:spPr>
            <a:xfrm>
              <a:off x="9637614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/>
            <p:cNvCxnSpPr/>
            <p:nvPr/>
          </p:nvCxnSpPr>
          <p:spPr>
            <a:xfrm>
              <a:off x="10175409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/>
            <p:cNvCxnSpPr/>
            <p:nvPr/>
          </p:nvCxnSpPr>
          <p:spPr>
            <a:xfrm>
              <a:off x="10713205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/>
            <p:cNvCxnSpPr/>
            <p:nvPr/>
          </p:nvCxnSpPr>
          <p:spPr>
            <a:xfrm>
              <a:off x="11250999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/>
            <p:cNvCxnSpPr/>
            <p:nvPr/>
          </p:nvCxnSpPr>
          <p:spPr>
            <a:xfrm>
              <a:off x="11788795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/>
            <p:cNvCxnSpPr/>
            <p:nvPr/>
          </p:nvCxnSpPr>
          <p:spPr>
            <a:xfrm>
              <a:off x="12326590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/>
            <p:cNvCxnSpPr/>
            <p:nvPr/>
          </p:nvCxnSpPr>
          <p:spPr>
            <a:xfrm>
              <a:off x="12864386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/>
            <p:cNvCxnSpPr/>
            <p:nvPr/>
          </p:nvCxnSpPr>
          <p:spPr>
            <a:xfrm>
              <a:off x="13402181" y="1008797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/>
          <p:cNvGrpSpPr/>
          <p:nvPr/>
        </p:nvGrpSpPr>
        <p:grpSpPr>
          <a:xfrm>
            <a:off x="817538" y="424628"/>
            <a:ext cx="8798694" cy="4307681"/>
            <a:chOff x="5134669" y="663575"/>
            <a:chExt cx="9127431" cy="4307681"/>
          </a:xfrm>
        </p:grpSpPr>
        <p:cxnSp>
          <p:nvCxnSpPr>
            <p:cNvPr id="143" name="Gerader Verbinder 142"/>
            <p:cNvCxnSpPr/>
            <p:nvPr/>
          </p:nvCxnSpPr>
          <p:spPr>
            <a:xfrm>
              <a:off x="5137150" y="663575"/>
              <a:ext cx="912495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r Verbinder 143"/>
            <p:cNvCxnSpPr/>
            <p:nvPr/>
          </p:nvCxnSpPr>
          <p:spPr>
            <a:xfrm>
              <a:off x="5137150" y="1382733"/>
              <a:ext cx="912495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r Verbinder 144"/>
            <p:cNvCxnSpPr/>
            <p:nvPr/>
          </p:nvCxnSpPr>
          <p:spPr>
            <a:xfrm>
              <a:off x="5134669" y="2099469"/>
              <a:ext cx="912495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r Verbinder 145"/>
            <p:cNvCxnSpPr/>
            <p:nvPr/>
          </p:nvCxnSpPr>
          <p:spPr>
            <a:xfrm>
              <a:off x="5137050" y="2818606"/>
              <a:ext cx="912495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r Verbinder 146"/>
            <p:cNvCxnSpPr/>
            <p:nvPr/>
          </p:nvCxnSpPr>
          <p:spPr>
            <a:xfrm>
              <a:off x="5134669" y="4971256"/>
              <a:ext cx="912495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r Verbinder 147"/>
            <p:cNvCxnSpPr/>
            <p:nvPr/>
          </p:nvCxnSpPr>
          <p:spPr>
            <a:xfrm>
              <a:off x="5134669" y="4254500"/>
              <a:ext cx="912495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r Verbinder 148"/>
            <p:cNvCxnSpPr/>
            <p:nvPr/>
          </p:nvCxnSpPr>
          <p:spPr>
            <a:xfrm>
              <a:off x="5134669" y="3537744"/>
              <a:ext cx="912495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pieren 151"/>
          <p:cNvGrpSpPr/>
          <p:nvPr/>
        </p:nvGrpSpPr>
        <p:grpSpPr>
          <a:xfrm>
            <a:off x="481896" y="5579432"/>
            <a:ext cx="8601581" cy="185212"/>
            <a:chOff x="4800600" y="1004888"/>
            <a:chExt cx="8601581" cy="4928334"/>
          </a:xfrm>
        </p:grpSpPr>
        <p:cxnSp>
          <p:nvCxnSpPr>
            <p:cNvPr id="153" name="Gerader Verbinder 152"/>
            <p:cNvCxnSpPr/>
            <p:nvPr/>
          </p:nvCxnSpPr>
          <p:spPr>
            <a:xfrm>
              <a:off x="4800600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r Verbinder 153"/>
            <p:cNvCxnSpPr/>
            <p:nvPr/>
          </p:nvCxnSpPr>
          <p:spPr>
            <a:xfrm>
              <a:off x="5338396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r Verbinder 154"/>
            <p:cNvCxnSpPr/>
            <p:nvPr/>
          </p:nvCxnSpPr>
          <p:spPr>
            <a:xfrm>
              <a:off x="5876191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155"/>
            <p:cNvCxnSpPr/>
            <p:nvPr/>
          </p:nvCxnSpPr>
          <p:spPr>
            <a:xfrm>
              <a:off x="6413987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/>
            <p:cNvCxnSpPr/>
            <p:nvPr/>
          </p:nvCxnSpPr>
          <p:spPr>
            <a:xfrm>
              <a:off x="6951781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r Verbinder 157"/>
            <p:cNvCxnSpPr/>
            <p:nvPr/>
          </p:nvCxnSpPr>
          <p:spPr>
            <a:xfrm>
              <a:off x="7489577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/>
            <p:cNvCxnSpPr/>
            <p:nvPr/>
          </p:nvCxnSpPr>
          <p:spPr>
            <a:xfrm>
              <a:off x="8027372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r Verbinder 159"/>
            <p:cNvCxnSpPr/>
            <p:nvPr/>
          </p:nvCxnSpPr>
          <p:spPr>
            <a:xfrm>
              <a:off x="8565168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/>
            <p:cNvCxnSpPr/>
            <p:nvPr/>
          </p:nvCxnSpPr>
          <p:spPr>
            <a:xfrm>
              <a:off x="9099818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/>
            <p:cNvCxnSpPr/>
            <p:nvPr/>
          </p:nvCxnSpPr>
          <p:spPr>
            <a:xfrm>
              <a:off x="9637614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>
            <a:xfrm>
              <a:off x="10175409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>
            <a:xfrm>
              <a:off x="10713205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>
            <a:xfrm>
              <a:off x="11250999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>
            <a:xfrm>
              <a:off x="11788795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>
            <a:xfrm>
              <a:off x="12326590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>
            <a:xfrm>
              <a:off x="12864386" y="1004888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>
            <a:xfrm>
              <a:off x="13402181" y="1008797"/>
              <a:ext cx="0" cy="4924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uppieren 169"/>
          <p:cNvGrpSpPr/>
          <p:nvPr/>
        </p:nvGrpSpPr>
        <p:grpSpPr>
          <a:xfrm>
            <a:off x="434169" y="5342624"/>
            <a:ext cx="8697033" cy="248291"/>
            <a:chOff x="333412" y="5468554"/>
            <a:chExt cx="8697033" cy="248291"/>
          </a:xfrm>
        </p:grpSpPr>
        <p:sp>
          <p:nvSpPr>
            <p:cNvPr id="171" name="Rechteck 170"/>
            <p:cNvSpPr/>
            <p:nvPr/>
          </p:nvSpPr>
          <p:spPr>
            <a:xfrm>
              <a:off x="8934994" y="5480035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2" name="Rechteck 171"/>
            <p:cNvSpPr/>
            <p:nvPr/>
          </p:nvSpPr>
          <p:spPr>
            <a:xfrm>
              <a:off x="8397198" y="5480035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7859402" y="5476067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4" name="Rechteck 173"/>
            <p:cNvSpPr/>
            <p:nvPr/>
          </p:nvSpPr>
          <p:spPr>
            <a:xfrm>
              <a:off x="7321606" y="5476067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5" name="Rechteck 174"/>
            <p:cNvSpPr/>
            <p:nvPr/>
          </p:nvSpPr>
          <p:spPr>
            <a:xfrm>
              <a:off x="6782238" y="5480035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6" name="Rechteck 175"/>
            <p:cNvSpPr/>
            <p:nvPr/>
          </p:nvSpPr>
          <p:spPr>
            <a:xfrm>
              <a:off x="6244442" y="5480035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7" name="Rechteck 176"/>
            <p:cNvSpPr/>
            <p:nvPr/>
          </p:nvSpPr>
          <p:spPr>
            <a:xfrm>
              <a:off x="5706646" y="5476067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8" name="Rechteck 177"/>
            <p:cNvSpPr/>
            <p:nvPr/>
          </p:nvSpPr>
          <p:spPr>
            <a:xfrm>
              <a:off x="5168850" y="5476067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9" name="Rechteck 178"/>
            <p:cNvSpPr/>
            <p:nvPr/>
          </p:nvSpPr>
          <p:spPr>
            <a:xfrm>
              <a:off x="4631985" y="5476067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4094189" y="5476067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1" name="Rechteck 180"/>
            <p:cNvSpPr/>
            <p:nvPr/>
          </p:nvSpPr>
          <p:spPr>
            <a:xfrm>
              <a:off x="3556393" y="5472099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3018597" y="5472099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3" name="Rechteck 182"/>
            <p:cNvSpPr/>
            <p:nvPr/>
          </p:nvSpPr>
          <p:spPr>
            <a:xfrm>
              <a:off x="2479229" y="5476067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1941433" y="5476067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5" name="Rechteck 184"/>
            <p:cNvSpPr/>
            <p:nvPr/>
          </p:nvSpPr>
          <p:spPr>
            <a:xfrm>
              <a:off x="1403637" y="5472099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865841" y="5472099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333412" y="5468554"/>
              <a:ext cx="95451" cy="236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cxnSp>
        <p:nvCxnSpPr>
          <p:cNvPr id="188" name="Gerader Verbinder 187"/>
          <p:cNvCxnSpPr/>
          <p:nvPr/>
        </p:nvCxnSpPr>
        <p:spPr>
          <a:xfrm>
            <a:off x="477134" y="5764497"/>
            <a:ext cx="3778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189"/>
          <p:cNvCxnSpPr/>
          <p:nvPr/>
        </p:nvCxnSpPr>
        <p:spPr>
          <a:xfrm>
            <a:off x="10221854" y="414967"/>
            <a:ext cx="0" cy="514044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uppieren 190"/>
          <p:cNvGrpSpPr/>
          <p:nvPr/>
        </p:nvGrpSpPr>
        <p:grpSpPr>
          <a:xfrm>
            <a:off x="9609078" y="308520"/>
            <a:ext cx="612776" cy="422073"/>
            <a:chOff x="9508322" y="434452"/>
            <a:chExt cx="612776" cy="422073"/>
          </a:xfrm>
        </p:grpSpPr>
        <p:grpSp>
          <p:nvGrpSpPr>
            <p:cNvPr id="192" name="Gruppieren 191"/>
            <p:cNvGrpSpPr/>
            <p:nvPr/>
          </p:nvGrpSpPr>
          <p:grpSpPr>
            <a:xfrm>
              <a:off x="9508322" y="434452"/>
              <a:ext cx="612776" cy="414498"/>
              <a:chOff x="10125074" y="4494052"/>
              <a:chExt cx="612776" cy="414498"/>
            </a:xfrm>
          </p:grpSpPr>
          <p:sp>
            <p:nvSpPr>
              <p:cNvPr id="194" name="Ellipse 193"/>
              <p:cNvSpPr/>
              <p:nvPr/>
            </p:nvSpPr>
            <p:spPr>
              <a:xfrm>
                <a:off x="10253502" y="4494052"/>
                <a:ext cx="364187" cy="364187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cxnSp>
            <p:nvCxnSpPr>
              <p:cNvPr id="195" name="Gerader Verbinder 194"/>
              <p:cNvCxnSpPr/>
              <p:nvPr/>
            </p:nvCxnSpPr>
            <p:spPr>
              <a:xfrm>
                <a:off x="10346532" y="4765464"/>
                <a:ext cx="18097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6" name="Gruppieren 195"/>
              <p:cNvGrpSpPr/>
              <p:nvPr/>
            </p:nvGrpSpPr>
            <p:grpSpPr>
              <a:xfrm>
                <a:off x="10415834" y="4624388"/>
                <a:ext cx="50006" cy="105358"/>
                <a:chOff x="10346532" y="4624388"/>
                <a:chExt cx="50006" cy="105358"/>
              </a:xfrm>
            </p:grpSpPr>
            <p:cxnSp>
              <p:nvCxnSpPr>
                <p:cNvPr id="207" name="Gerader Verbinder 206"/>
                <p:cNvCxnSpPr/>
                <p:nvPr/>
              </p:nvCxnSpPr>
              <p:spPr>
                <a:xfrm>
                  <a:off x="10346532" y="4729746"/>
                  <a:ext cx="5000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>
                <a:xfrm flipV="1">
                  <a:off x="10370344" y="4624388"/>
                  <a:ext cx="0" cy="105358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uppieren 196"/>
              <p:cNvGrpSpPr/>
              <p:nvPr/>
            </p:nvGrpSpPr>
            <p:grpSpPr>
              <a:xfrm>
                <a:off x="10482661" y="4610026"/>
                <a:ext cx="50006" cy="119720"/>
                <a:chOff x="10346532" y="4610026"/>
                <a:chExt cx="50006" cy="119720"/>
              </a:xfrm>
            </p:grpSpPr>
            <p:cxnSp>
              <p:nvCxnSpPr>
                <p:cNvPr id="205" name="Gerader Verbinder 204"/>
                <p:cNvCxnSpPr/>
                <p:nvPr/>
              </p:nvCxnSpPr>
              <p:spPr>
                <a:xfrm>
                  <a:off x="10346532" y="4729746"/>
                  <a:ext cx="5000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Gerader Verbinder 205"/>
                <p:cNvCxnSpPr/>
                <p:nvPr/>
              </p:nvCxnSpPr>
              <p:spPr>
                <a:xfrm flipV="1">
                  <a:off x="10370344" y="4610026"/>
                  <a:ext cx="0" cy="11972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" name="Gleichschenkliges Dreieck 197"/>
              <p:cNvSpPr/>
              <p:nvPr/>
            </p:nvSpPr>
            <p:spPr>
              <a:xfrm>
                <a:off x="10410978" y="4620212"/>
                <a:ext cx="54862" cy="59531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99" name="Gruppieren 198"/>
              <p:cNvGrpSpPr/>
              <p:nvPr/>
            </p:nvGrpSpPr>
            <p:grpSpPr>
              <a:xfrm>
                <a:off x="10345342" y="4610026"/>
                <a:ext cx="50006" cy="119720"/>
                <a:chOff x="10346532" y="4610026"/>
                <a:chExt cx="50006" cy="119720"/>
              </a:xfrm>
            </p:grpSpPr>
            <p:cxnSp>
              <p:nvCxnSpPr>
                <p:cNvPr id="203" name="Gerader Verbinder 202"/>
                <p:cNvCxnSpPr/>
                <p:nvPr/>
              </p:nvCxnSpPr>
              <p:spPr>
                <a:xfrm>
                  <a:off x="10346532" y="4729746"/>
                  <a:ext cx="5000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Gerader Verbinder 203"/>
                <p:cNvCxnSpPr/>
                <p:nvPr/>
              </p:nvCxnSpPr>
              <p:spPr>
                <a:xfrm flipV="1">
                  <a:off x="10370344" y="4610026"/>
                  <a:ext cx="0" cy="11972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Gerader Verbinder 199"/>
              <p:cNvCxnSpPr/>
              <p:nvPr/>
            </p:nvCxnSpPr>
            <p:spPr>
              <a:xfrm>
                <a:off x="10125074" y="4610026"/>
                <a:ext cx="31853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Gerader Verbinder 200"/>
              <p:cNvCxnSpPr/>
              <p:nvPr/>
            </p:nvCxnSpPr>
            <p:spPr>
              <a:xfrm>
                <a:off x="10496006" y="4610026"/>
                <a:ext cx="241844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r Verbinder 201"/>
              <p:cNvCxnSpPr/>
              <p:nvPr/>
            </p:nvCxnSpPr>
            <p:spPr>
              <a:xfrm>
                <a:off x="10354871" y="4759114"/>
                <a:ext cx="0" cy="14943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Gerader Verbinder 192"/>
            <p:cNvCxnSpPr/>
            <p:nvPr/>
          </p:nvCxnSpPr>
          <p:spPr>
            <a:xfrm>
              <a:off x="9515379" y="856525"/>
              <a:ext cx="23226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Gerader Verbinder 208"/>
          <p:cNvCxnSpPr/>
          <p:nvPr/>
        </p:nvCxnSpPr>
        <p:spPr>
          <a:xfrm>
            <a:off x="9616135" y="723019"/>
            <a:ext cx="0" cy="62970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uppieren 210"/>
          <p:cNvGrpSpPr/>
          <p:nvPr/>
        </p:nvGrpSpPr>
        <p:grpSpPr>
          <a:xfrm>
            <a:off x="9594321" y="1028984"/>
            <a:ext cx="631669" cy="444215"/>
            <a:chOff x="9493562" y="1154915"/>
            <a:chExt cx="631669" cy="444215"/>
          </a:xfrm>
        </p:grpSpPr>
        <p:grpSp>
          <p:nvGrpSpPr>
            <p:cNvPr id="212" name="Gruppieren 211"/>
            <p:cNvGrpSpPr/>
            <p:nvPr/>
          </p:nvGrpSpPr>
          <p:grpSpPr>
            <a:xfrm>
              <a:off x="9512455" y="1154915"/>
              <a:ext cx="612776" cy="422073"/>
              <a:chOff x="9508322" y="434452"/>
              <a:chExt cx="612776" cy="422073"/>
            </a:xfrm>
            <a:solidFill>
              <a:schemeClr val="bg1"/>
            </a:solidFill>
          </p:grpSpPr>
          <p:grpSp>
            <p:nvGrpSpPr>
              <p:cNvPr id="214" name="Gruppieren 213"/>
              <p:cNvGrpSpPr/>
              <p:nvPr/>
            </p:nvGrpSpPr>
            <p:grpSpPr>
              <a:xfrm>
                <a:off x="9508322" y="434452"/>
                <a:ext cx="612776" cy="414498"/>
                <a:chOff x="10125074" y="4494052"/>
                <a:chExt cx="612776" cy="414498"/>
              </a:xfrm>
              <a:grpFill/>
            </p:grpSpPr>
            <p:sp>
              <p:nvSpPr>
                <p:cNvPr id="216" name="Ellipse 215"/>
                <p:cNvSpPr/>
                <p:nvPr/>
              </p:nvSpPr>
              <p:spPr>
                <a:xfrm>
                  <a:off x="10253502" y="4494052"/>
                  <a:ext cx="364187" cy="36418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7" name="Gerader Verbinder 216"/>
                <p:cNvCxnSpPr/>
                <p:nvPr/>
              </p:nvCxnSpPr>
              <p:spPr>
                <a:xfrm>
                  <a:off x="10346532" y="4765464"/>
                  <a:ext cx="180975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Gruppieren 217"/>
                <p:cNvGrpSpPr/>
                <p:nvPr/>
              </p:nvGrpSpPr>
              <p:grpSpPr>
                <a:xfrm>
                  <a:off x="10415834" y="4624388"/>
                  <a:ext cx="50006" cy="105358"/>
                  <a:chOff x="10346532" y="4624388"/>
                  <a:chExt cx="50006" cy="105358"/>
                </a:xfrm>
                <a:grpFill/>
              </p:grpSpPr>
              <p:cxnSp>
                <p:nvCxnSpPr>
                  <p:cNvPr id="229" name="Gerader Verbinder 228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Gerader Verbinder 229"/>
                  <p:cNvCxnSpPr/>
                  <p:nvPr/>
                </p:nvCxnSpPr>
                <p:spPr>
                  <a:xfrm flipV="1">
                    <a:off x="10370344" y="4624388"/>
                    <a:ext cx="0" cy="1053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Gruppieren 218"/>
                <p:cNvGrpSpPr/>
                <p:nvPr/>
              </p:nvGrpSpPr>
              <p:grpSpPr>
                <a:xfrm>
                  <a:off x="10482661" y="4610026"/>
                  <a:ext cx="50006" cy="119720"/>
                  <a:chOff x="10346532" y="4610026"/>
                  <a:chExt cx="50006" cy="119720"/>
                </a:xfrm>
                <a:grpFill/>
              </p:grpSpPr>
              <p:cxnSp>
                <p:nvCxnSpPr>
                  <p:cNvPr id="227" name="Gerader Verbinder 226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Gerader Verbinder 227"/>
                  <p:cNvCxnSpPr/>
                  <p:nvPr/>
                </p:nvCxnSpPr>
                <p:spPr>
                  <a:xfrm flipV="1">
                    <a:off x="10370344" y="4610026"/>
                    <a:ext cx="0" cy="11972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0" name="Gleichschenkliges Dreieck 219"/>
                <p:cNvSpPr/>
                <p:nvPr/>
              </p:nvSpPr>
              <p:spPr>
                <a:xfrm>
                  <a:off x="10410978" y="4620212"/>
                  <a:ext cx="54862" cy="5953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21" name="Gruppieren 220"/>
                <p:cNvGrpSpPr/>
                <p:nvPr/>
              </p:nvGrpSpPr>
              <p:grpSpPr>
                <a:xfrm>
                  <a:off x="10345342" y="4610026"/>
                  <a:ext cx="50006" cy="119720"/>
                  <a:chOff x="10346532" y="4610026"/>
                  <a:chExt cx="50006" cy="119720"/>
                </a:xfrm>
                <a:grpFill/>
              </p:grpSpPr>
              <p:cxnSp>
                <p:nvCxnSpPr>
                  <p:cNvPr id="225" name="Gerader Verbinder 224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Gerader Verbinder 225"/>
                  <p:cNvCxnSpPr/>
                  <p:nvPr/>
                </p:nvCxnSpPr>
                <p:spPr>
                  <a:xfrm flipV="1">
                    <a:off x="10370344" y="4610026"/>
                    <a:ext cx="0" cy="11972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2" name="Gerader Verbinder 221"/>
                <p:cNvCxnSpPr/>
                <p:nvPr/>
              </p:nvCxnSpPr>
              <p:spPr>
                <a:xfrm>
                  <a:off x="10125074" y="4610026"/>
                  <a:ext cx="318539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Gerader Verbinder 222"/>
                <p:cNvCxnSpPr/>
                <p:nvPr/>
              </p:nvCxnSpPr>
              <p:spPr>
                <a:xfrm>
                  <a:off x="10496006" y="4610026"/>
                  <a:ext cx="241844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Gerader Verbinder 223"/>
                <p:cNvCxnSpPr/>
                <p:nvPr/>
              </p:nvCxnSpPr>
              <p:spPr>
                <a:xfrm>
                  <a:off x="10354871" y="4759114"/>
                  <a:ext cx="0" cy="149436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Gerader Verbinder 214"/>
              <p:cNvCxnSpPr/>
              <p:nvPr/>
            </p:nvCxnSpPr>
            <p:spPr>
              <a:xfrm>
                <a:off x="9515379" y="856525"/>
                <a:ext cx="232265" cy="0"/>
              </a:xfrm>
              <a:prstGeom prst="lin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Ellipse 212"/>
            <p:cNvSpPr/>
            <p:nvPr/>
          </p:nvSpPr>
          <p:spPr>
            <a:xfrm>
              <a:off x="9493562" y="15534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31" name="Gruppieren 230"/>
          <p:cNvGrpSpPr/>
          <p:nvPr/>
        </p:nvGrpSpPr>
        <p:grpSpPr>
          <a:xfrm>
            <a:off x="9596100" y="1744253"/>
            <a:ext cx="631669" cy="444215"/>
            <a:chOff x="9493562" y="1154915"/>
            <a:chExt cx="631669" cy="444215"/>
          </a:xfrm>
        </p:grpSpPr>
        <p:grpSp>
          <p:nvGrpSpPr>
            <p:cNvPr id="232" name="Gruppieren 231"/>
            <p:cNvGrpSpPr/>
            <p:nvPr/>
          </p:nvGrpSpPr>
          <p:grpSpPr>
            <a:xfrm>
              <a:off x="9512455" y="1154915"/>
              <a:ext cx="612776" cy="422073"/>
              <a:chOff x="9508322" y="434452"/>
              <a:chExt cx="612776" cy="422073"/>
            </a:xfrm>
            <a:solidFill>
              <a:schemeClr val="bg1"/>
            </a:solidFill>
          </p:grpSpPr>
          <p:grpSp>
            <p:nvGrpSpPr>
              <p:cNvPr id="234" name="Gruppieren 233"/>
              <p:cNvGrpSpPr/>
              <p:nvPr/>
            </p:nvGrpSpPr>
            <p:grpSpPr>
              <a:xfrm>
                <a:off x="9508322" y="434452"/>
                <a:ext cx="612776" cy="414498"/>
                <a:chOff x="10125074" y="4494052"/>
                <a:chExt cx="612776" cy="414498"/>
              </a:xfrm>
              <a:grpFill/>
            </p:grpSpPr>
            <p:sp>
              <p:nvSpPr>
                <p:cNvPr id="236" name="Ellipse 235"/>
                <p:cNvSpPr/>
                <p:nvPr/>
              </p:nvSpPr>
              <p:spPr>
                <a:xfrm>
                  <a:off x="10253502" y="4494052"/>
                  <a:ext cx="364187" cy="36418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37" name="Gerader Verbinder 236"/>
                <p:cNvCxnSpPr/>
                <p:nvPr/>
              </p:nvCxnSpPr>
              <p:spPr>
                <a:xfrm>
                  <a:off x="10346532" y="4765464"/>
                  <a:ext cx="180975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8" name="Gruppieren 237"/>
                <p:cNvGrpSpPr/>
                <p:nvPr/>
              </p:nvGrpSpPr>
              <p:grpSpPr>
                <a:xfrm>
                  <a:off x="10415834" y="4624388"/>
                  <a:ext cx="50006" cy="105358"/>
                  <a:chOff x="10346532" y="4624388"/>
                  <a:chExt cx="50006" cy="105358"/>
                </a:xfrm>
                <a:grpFill/>
              </p:grpSpPr>
              <p:cxnSp>
                <p:nvCxnSpPr>
                  <p:cNvPr id="249" name="Gerader Verbinder 248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Gerader Verbinder 249"/>
                  <p:cNvCxnSpPr/>
                  <p:nvPr/>
                </p:nvCxnSpPr>
                <p:spPr>
                  <a:xfrm flipV="1">
                    <a:off x="10370344" y="4624388"/>
                    <a:ext cx="0" cy="1053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uppieren 238"/>
                <p:cNvGrpSpPr/>
                <p:nvPr/>
              </p:nvGrpSpPr>
              <p:grpSpPr>
                <a:xfrm>
                  <a:off x="10482661" y="4610026"/>
                  <a:ext cx="50006" cy="119720"/>
                  <a:chOff x="10346532" y="4610026"/>
                  <a:chExt cx="50006" cy="119720"/>
                </a:xfrm>
                <a:grpFill/>
              </p:grpSpPr>
              <p:cxnSp>
                <p:nvCxnSpPr>
                  <p:cNvPr id="247" name="Gerader Verbinder 246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Gerader Verbinder 247"/>
                  <p:cNvCxnSpPr/>
                  <p:nvPr/>
                </p:nvCxnSpPr>
                <p:spPr>
                  <a:xfrm flipV="1">
                    <a:off x="10370344" y="4610026"/>
                    <a:ext cx="0" cy="11972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0" name="Gleichschenkliges Dreieck 239"/>
                <p:cNvSpPr/>
                <p:nvPr/>
              </p:nvSpPr>
              <p:spPr>
                <a:xfrm>
                  <a:off x="10410978" y="4620212"/>
                  <a:ext cx="54862" cy="5953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41" name="Gruppieren 240"/>
                <p:cNvGrpSpPr/>
                <p:nvPr/>
              </p:nvGrpSpPr>
              <p:grpSpPr>
                <a:xfrm>
                  <a:off x="10345342" y="4610026"/>
                  <a:ext cx="50006" cy="119720"/>
                  <a:chOff x="10346532" y="4610026"/>
                  <a:chExt cx="50006" cy="119720"/>
                </a:xfrm>
                <a:grpFill/>
              </p:grpSpPr>
              <p:cxnSp>
                <p:nvCxnSpPr>
                  <p:cNvPr id="245" name="Gerader Verbinder 244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Gerader Verbinder 245"/>
                  <p:cNvCxnSpPr/>
                  <p:nvPr/>
                </p:nvCxnSpPr>
                <p:spPr>
                  <a:xfrm flipV="1">
                    <a:off x="10370344" y="4610026"/>
                    <a:ext cx="0" cy="11972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2" name="Gerader Verbinder 241"/>
                <p:cNvCxnSpPr/>
                <p:nvPr/>
              </p:nvCxnSpPr>
              <p:spPr>
                <a:xfrm>
                  <a:off x="10125074" y="4610026"/>
                  <a:ext cx="318539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Gerader Verbinder 242"/>
                <p:cNvCxnSpPr/>
                <p:nvPr/>
              </p:nvCxnSpPr>
              <p:spPr>
                <a:xfrm>
                  <a:off x="10496006" y="4610026"/>
                  <a:ext cx="241844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Gerader Verbinder 243"/>
                <p:cNvCxnSpPr/>
                <p:nvPr/>
              </p:nvCxnSpPr>
              <p:spPr>
                <a:xfrm>
                  <a:off x="10354871" y="4759114"/>
                  <a:ext cx="0" cy="149436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5" name="Gerader Verbinder 234"/>
              <p:cNvCxnSpPr/>
              <p:nvPr/>
            </p:nvCxnSpPr>
            <p:spPr>
              <a:xfrm>
                <a:off x="9515379" y="856525"/>
                <a:ext cx="232265" cy="0"/>
              </a:xfrm>
              <a:prstGeom prst="lin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Ellipse 232"/>
            <p:cNvSpPr/>
            <p:nvPr/>
          </p:nvSpPr>
          <p:spPr>
            <a:xfrm>
              <a:off x="9493562" y="15534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51" name="Gruppieren 250"/>
          <p:cNvGrpSpPr/>
          <p:nvPr/>
        </p:nvGrpSpPr>
        <p:grpSpPr>
          <a:xfrm>
            <a:off x="9594321" y="2462247"/>
            <a:ext cx="631669" cy="444215"/>
            <a:chOff x="9493562" y="1154915"/>
            <a:chExt cx="631669" cy="444215"/>
          </a:xfrm>
        </p:grpSpPr>
        <p:grpSp>
          <p:nvGrpSpPr>
            <p:cNvPr id="252" name="Gruppieren 251"/>
            <p:cNvGrpSpPr/>
            <p:nvPr/>
          </p:nvGrpSpPr>
          <p:grpSpPr>
            <a:xfrm>
              <a:off x="9512455" y="1154915"/>
              <a:ext cx="612776" cy="422073"/>
              <a:chOff x="9508322" y="434452"/>
              <a:chExt cx="612776" cy="422073"/>
            </a:xfrm>
            <a:solidFill>
              <a:schemeClr val="bg1"/>
            </a:solidFill>
          </p:grpSpPr>
          <p:grpSp>
            <p:nvGrpSpPr>
              <p:cNvPr id="254" name="Gruppieren 253"/>
              <p:cNvGrpSpPr/>
              <p:nvPr/>
            </p:nvGrpSpPr>
            <p:grpSpPr>
              <a:xfrm>
                <a:off x="9508322" y="434452"/>
                <a:ext cx="612776" cy="414498"/>
                <a:chOff x="10125074" y="4494052"/>
                <a:chExt cx="612776" cy="414498"/>
              </a:xfrm>
              <a:grpFill/>
            </p:grpSpPr>
            <p:sp>
              <p:nvSpPr>
                <p:cNvPr id="256" name="Ellipse 255"/>
                <p:cNvSpPr/>
                <p:nvPr/>
              </p:nvSpPr>
              <p:spPr>
                <a:xfrm>
                  <a:off x="10253502" y="4494052"/>
                  <a:ext cx="364187" cy="36418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7" name="Gerader Verbinder 256"/>
                <p:cNvCxnSpPr/>
                <p:nvPr/>
              </p:nvCxnSpPr>
              <p:spPr>
                <a:xfrm>
                  <a:off x="10346532" y="4765464"/>
                  <a:ext cx="180975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8" name="Gruppieren 257"/>
                <p:cNvGrpSpPr/>
                <p:nvPr/>
              </p:nvGrpSpPr>
              <p:grpSpPr>
                <a:xfrm>
                  <a:off x="10415834" y="4624388"/>
                  <a:ext cx="50006" cy="105358"/>
                  <a:chOff x="10346532" y="4624388"/>
                  <a:chExt cx="50006" cy="105358"/>
                </a:xfrm>
                <a:grpFill/>
              </p:grpSpPr>
              <p:cxnSp>
                <p:nvCxnSpPr>
                  <p:cNvPr id="269" name="Gerader Verbinder 268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Gerader Verbinder 269"/>
                  <p:cNvCxnSpPr/>
                  <p:nvPr/>
                </p:nvCxnSpPr>
                <p:spPr>
                  <a:xfrm flipV="1">
                    <a:off x="10370344" y="4624388"/>
                    <a:ext cx="0" cy="1053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9" name="Gruppieren 258"/>
                <p:cNvGrpSpPr/>
                <p:nvPr/>
              </p:nvGrpSpPr>
              <p:grpSpPr>
                <a:xfrm>
                  <a:off x="10482661" y="4610026"/>
                  <a:ext cx="50006" cy="119720"/>
                  <a:chOff x="10346532" y="4610026"/>
                  <a:chExt cx="50006" cy="119720"/>
                </a:xfrm>
                <a:grpFill/>
              </p:grpSpPr>
              <p:cxnSp>
                <p:nvCxnSpPr>
                  <p:cNvPr id="267" name="Gerader Verbinder 266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Gerader Verbinder 267"/>
                  <p:cNvCxnSpPr/>
                  <p:nvPr/>
                </p:nvCxnSpPr>
                <p:spPr>
                  <a:xfrm flipV="1">
                    <a:off x="10370344" y="4610026"/>
                    <a:ext cx="0" cy="11972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0" name="Gleichschenkliges Dreieck 259"/>
                <p:cNvSpPr/>
                <p:nvPr/>
              </p:nvSpPr>
              <p:spPr>
                <a:xfrm>
                  <a:off x="10410978" y="4620212"/>
                  <a:ext cx="54862" cy="5953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61" name="Gruppieren 260"/>
                <p:cNvGrpSpPr/>
                <p:nvPr/>
              </p:nvGrpSpPr>
              <p:grpSpPr>
                <a:xfrm>
                  <a:off x="10345342" y="4610026"/>
                  <a:ext cx="50006" cy="119720"/>
                  <a:chOff x="10346532" y="4610026"/>
                  <a:chExt cx="50006" cy="119720"/>
                </a:xfrm>
                <a:grpFill/>
              </p:grpSpPr>
              <p:cxnSp>
                <p:nvCxnSpPr>
                  <p:cNvPr id="265" name="Gerader Verbinder 264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Gerader Verbinder 265"/>
                  <p:cNvCxnSpPr/>
                  <p:nvPr/>
                </p:nvCxnSpPr>
                <p:spPr>
                  <a:xfrm flipV="1">
                    <a:off x="10370344" y="4610026"/>
                    <a:ext cx="0" cy="11972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2" name="Gerader Verbinder 261"/>
                <p:cNvCxnSpPr/>
                <p:nvPr/>
              </p:nvCxnSpPr>
              <p:spPr>
                <a:xfrm>
                  <a:off x="10125074" y="4610026"/>
                  <a:ext cx="318539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Gerader Verbinder 262"/>
                <p:cNvCxnSpPr/>
                <p:nvPr/>
              </p:nvCxnSpPr>
              <p:spPr>
                <a:xfrm>
                  <a:off x="10496006" y="4610026"/>
                  <a:ext cx="241844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Gerader Verbinder 263"/>
                <p:cNvCxnSpPr/>
                <p:nvPr/>
              </p:nvCxnSpPr>
              <p:spPr>
                <a:xfrm>
                  <a:off x="10354871" y="4759114"/>
                  <a:ext cx="0" cy="149436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5" name="Gerader Verbinder 254"/>
              <p:cNvCxnSpPr/>
              <p:nvPr/>
            </p:nvCxnSpPr>
            <p:spPr>
              <a:xfrm>
                <a:off x="9515379" y="856525"/>
                <a:ext cx="232265" cy="0"/>
              </a:xfrm>
              <a:prstGeom prst="lin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3" name="Ellipse 252"/>
            <p:cNvSpPr/>
            <p:nvPr/>
          </p:nvSpPr>
          <p:spPr>
            <a:xfrm>
              <a:off x="9493562" y="15534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71" name="Gruppieren 270"/>
          <p:cNvGrpSpPr/>
          <p:nvPr/>
        </p:nvGrpSpPr>
        <p:grpSpPr>
          <a:xfrm>
            <a:off x="9590188" y="3181620"/>
            <a:ext cx="631669" cy="444215"/>
            <a:chOff x="9493562" y="1154915"/>
            <a:chExt cx="631669" cy="444215"/>
          </a:xfrm>
        </p:grpSpPr>
        <p:grpSp>
          <p:nvGrpSpPr>
            <p:cNvPr id="272" name="Gruppieren 271"/>
            <p:cNvGrpSpPr/>
            <p:nvPr/>
          </p:nvGrpSpPr>
          <p:grpSpPr>
            <a:xfrm>
              <a:off x="9512455" y="1154915"/>
              <a:ext cx="612776" cy="422073"/>
              <a:chOff x="9508322" y="434452"/>
              <a:chExt cx="612776" cy="422073"/>
            </a:xfrm>
            <a:solidFill>
              <a:schemeClr val="bg1"/>
            </a:solidFill>
          </p:grpSpPr>
          <p:grpSp>
            <p:nvGrpSpPr>
              <p:cNvPr id="274" name="Gruppieren 273"/>
              <p:cNvGrpSpPr/>
              <p:nvPr/>
            </p:nvGrpSpPr>
            <p:grpSpPr>
              <a:xfrm>
                <a:off x="9508322" y="434452"/>
                <a:ext cx="612776" cy="414498"/>
                <a:chOff x="10125074" y="4494052"/>
                <a:chExt cx="612776" cy="414498"/>
              </a:xfrm>
              <a:grpFill/>
            </p:grpSpPr>
            <p:sp>
              <p:nvSpPr>
                <p:cNvPr id="276" name="Ellipse 275"/>
                <p:cNvSpPr/>
                <p:nvPr/>
              </p:nvSpPr>
              <p:spPr>
                <a:xfrm>
                  <a:off x="10253502" y="4494052"/>
                  <a:ext cx="364187" cy="36418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77" name="Gerader Verbinder 276"/>
                <p:cNvCxnSpPr/>
                <p:nvPr/>
              </p:nvCxnSpPr>
              <p:spPr>
                <a:xfrm>
                  <a:off x="10346532" y="4765464"/>
                  <a:ext cx="180975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8" name="Gruppieren 277"/>
                <p:cNvGrpSpPr/>
                <p:nvPr/>
              </p:nvGrpSpPr>
              <p:grpSpPr>
                <a:xfrm>
                  <a:off x="10415834" y="4624388"/>
                  <a:ext cx="50006" cy="105358"/>
                  <a:chOff x="10346532" y="4624388"/>
                  <a:chExt cx="50006" cy="105358"/>
                </a:xfrm>
                <a:grpFill/>
              </p:grpSpPr>
              <p:cxnSp>
                <p:nvCxnSpPr>
                  <p:cNvPr id="289" name="Gerader Verbinder 288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Gerader Verbinder 289"/>
                  <p:cNvCxnSpPr/>
                  <p:nvPr/>
                </p:nvCxnSpPr>
                <p:spPr>
                  <a:xfrm flipV="1">
                    <a:off x="10370344" y="4624388"/>
                    <a:ext cx="0" cy="1053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9" name="Gruppieren 278"/>
                <p:cNvGrpSpPr/>
                <p:nvPr/>
              </p:nvGrpSpPr>
              <p:grpSpPr>
                <a:xfrm>
                  <a:off x="10482661" y="4610026"/>
                  <a:ext cx="50006" cy="119720"/>
                  <a:chOff x="10346532" y="4610026"/>
                  <a:chExt cx="50006" cy="119720"/>
                </a:xfrm>
                <a:grpFill/>
              </p:grpSpPr>
              <p:cxnSp>
                <p:nvCxnSpPr>
                  <p:cNvPr id="287" name="Gerader Verbinder 286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Gerader Verbinder 287"/>
                  <p:cNvCxnSpPr/>
                  <p:nvPr/>
                </p:nvCxnSpPr>
                <p:spPr>
                  <a:xfrm flipV="1">
                    <a:off x="10370344" y="4610026"/>
                    <a:ext cx="0" cy="11972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0" name="Gleichschenkliges Dreieck 279"/>
                <p:cNvSpPr/>
                <p:nvPr/>
              </p:nvSpPr>
              <p:spPr>
                <a:xfrm>
                  <a:off x="10410978" y="4620212"/>
                  <a:ext cx="54862" cy="5953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81" name="Gruppieren 280"/>
                <p:cNvGrpSpPr/>
                <p:nvPr/>
              </p:nvGrpSpPr>
              <p:grpSpPr>
                <a:xfrm>
                  <a:off x="10345342" y="4610026"/>
                  <a:ext cx="50006" cy="119720"/>
                  <a:chOff x="10346532" y="4610026"/>
                  <a:chExt cx="50006" cy="119720"/>
                </a:xfrm>
                <a:grpFill/>
              </p:grpSpPr>
              <p:cxnSp>
                <p:nvCxnSpPr>
                  <p:cNvPr id="285" name="Gerader Verbinder 284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Gerader Verbinder 285"/>
                  <p:cNvCxnSpPr/>
                  <p:nvPr/>
                </p:nvCxnSpPr>
                <p:spPr>
                  <a:xfrm flipV="1">
                    <a:off x="10370344" y="4610026"/>
                    <a:ext cx="0" cy="11972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2" name="Gerader Verbinder 281"/>
                <p:cNvCxnSpPr/>
                <p:nvPr/>
              </p:nvCxnSpPr>
              <p:spPr>
                <a:xfrm>
                  <a:off x="10125074" y="4610026"/>
                  <a:ext cx="318539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Gerader Verbinder 282"/>
                <p:cNvCxnSpPr/>
                <p:nvPr/>
              </p:nvCxnSpPr>
              <p:spPr>
                <a:xfrm>
                  <a:off x="10496006" y="4610026"/>
                  <a:ext cx="241844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Gerader Verbinder 283"/>
                <p:cNvCxnSpPr/>
                <p:nvPr/>
              </p:nvCxnSpPr>
              <p:spPr>
                <a:xfrm>
                  <a:off x="10354871" y="4759114"/>
                  <a:ext cx="0" cy="149436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5" name="Gerader Verbinder 274"/>
              <p:cNvCxnSpPr/>
              <p:nvPr/>
            </p:nvCxnSpPr>
            <p:spPr>
              <a:xfrm>
                <a:off x="9515379" y="856525"/>
                <a:ext cx="232265" cy="0"/>
              </a:xfrm>
              <a:prstGeom prst="lin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Ellipse 272"/>
            <p:cNvSpPr/>
            <p:nvPr/>
          </p:nvSpPr>
          <p:spPr>
            <a:xfrm>
              <a:off x="9493562" y="15534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91" name="Gruppieren 290"/>
          <p:cNvGrpSpPr/>
          <p:nvPr/>
        </p:nvGrpSpPr>
        <p:grpSpPr>
          <a:xfrm>
            <a:off x="9594950" y="3898413"/>
            <a:ext cx="631669" cy="444215"/>
            <a:chOff x="9493562" y="1154915"/>
            <a:chExt cx="631669" cy="444215"/>
          </a:xfrm>
        </p:grpSpPr>
        <p:grpSp>
          <p:nvGrpSpPr>
            <p:cNvPr id="292" name="Gruppieren 291"/>
            <p:cNvGrpSpPr/>
            <p:nvPr/>
          </p:nvGrpSpPr>
          <p:grpSpPr>
            <a:xfrm>
              <a:off x="9512455" y="1154915"/>
              <a:ext cx="612776" cy="422073"/>
              <a:chOff x="9508322" y="434452"/>
              <a:chExt cx="612776" cy="422073"/>
            </a:xfrm>
            <a:solidFill>
              <a:schemeClr val="bg1"/>
            </a:solidFill>
          </p:grpSpPr>
          <p:grpSp>
            <p:nvGrpSpPr>
              <p:cNvPr id="294" name="Gruppieren 293"/>
              <p:cNvGrpSpPr/>
              <p:nvPr/>
            </p:nvGrpSpPr>
            <p:grpSpPr>
              <a:xfrm>
                <a:off x="9508322" y="434452"/>
                <a:ext cx="612776" cy="414498"/>
                <a:chOff x="10125074" y="4494052"/>
                <a:chExt cx="612776" cy="414498"/>
              </a:xfrm>
              <a:grpFill/>
            </p:grpSpPr>
            <p:sp>
              <p:nvSpPr>
                <p:cNvPr id="296" name="Ellipse 295"/>
                <p:cNvSpPr/>
                <p:nvPr/>
              </p:nvSpPr>
              <p:spPr>
                <a:xfrm>
                  <a:off x="10253502" y="4494052"/>
                  <a:ext cx="364187" cy="36418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97" name="Gerader Verbinder 296"/>
                <p:cNvCxnSpPr/>
                <p:nvPr/>
              </p:nvCxnSpPr>
              <p:spPr>
                <a:xfrm>
                  <a:off x="10346532" y="4765464"/>
                  <a:ext cx="180975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8" name="Gruppieren 297"/>
                <p:cNvGrpSpPr/>
                <p:nvPr/>
              </p:nvGrpSpPr>
              <p:grpSpPr>
                <a:xfrm>
                  <a:off x="10415834" y="4624388"/>
                  <a:ext cx="50006" cy="105358"/>
                  <a:chOff x="10346532" y="4624388"/>
                  <a:chExt cx="50006" cy="105358"/>
                </a:xfrm>
                <a:grpFill/>
              </p:grpSpPr>
              <p:cxnSp>
                <p:nvCxnSpPr>
                  <p:cNvPr id="309" name="Gerader Verbinder 308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Gerader Verbinder 309"/>
                  <p:cNvCxnSpPr/>
                  <p:nvPr/>
                </p:nvCxnSpPr>
                <p:spPr>
                  <a:xfrm flipV="1">
                    <a:off x="10370344" y="4624388"/>
                    <a:ext cx="0" cy="1053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Gruppieren 298"/>
                <p:cNvGrpSpPr/>
                <p:nvPr/>
              </p:nvGrpSpPr>
              <p:grpSpPr>
                <a:xfrm>
                  <a:off x="10482661" y="4610026"/>
                  <a:ext cx="50006" cy="119720"/>
                  <a:chOff x="10346532" y="4610026"/>
                  <a:chExt cx="50006" cy="119720"/>
                </a:xfrm>
                <a:grpFill/>
              </p:grpSpPr>
              <p:cxnSp>
                <p:nvCxnSpPr>
                  <p:cNvPr id="307" name="Gerader Verbinder 306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Gerader Verbinder 307"/>
                  <p:cNvCxnSpPr/>
                  <p:nvPr/>
                </p:nvCxnSpPr>
                <p:spPr>
                  <a:xfrm flipV="1">
                    <a:off x="10370344" y="4610026"/>
                    <a:ext cx="0" cy="11972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0" name="Gleichschenkliges Dreieck 299"/>
                <p:cNvSpPr/>
                <p:nvPr/>
              </p:nvSpPr>
              <p:spPr>
                <a:xfrm>
                  <a:off x="10410978" y="4620212"/>
                  <a:ext cx="54862" cy="5953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301" name="Gruppieren 300"/>
                <p:cNvGrpSpPr/>
                <p:nvPr/>
              </p:nvGrpSpPr>
              <p:grpSpPr>
                <a:xfrm>
                  <a:off x="10345342" y="4610026"/>
                  <a:ext cx="50006" cy="119720"/>
                  <a:chOff x="10346532" y="4610026"/>
                  <a:chExt cx="50006" cy="119720"/>
                </a:xfrm>
                <a:grpFill/>
              </p:grpSpPr>
              <p:cxnSp>
                <p:nvCxnSpPr>
                  <p:cNvPr id="305" name="Gerader Verbinder 304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Gerader Verbinder 305"/>
                  <p:cNvCxnSpPr/>
                  <p:nvPr/>
                </p:nvCxnSpPr>
                <p:spPr>
                  <a:xfrm flipV="1">
                    <a:off x="10370344" y="4610026"/>
                    <a:ext cx="0" cy="11972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2" name="Gerader Verbinder 301"/>
                <p:cNvCxnSpPr/>
                <p:nvPr/>
              </p:nvCxnSpPr>
              <p:spPr>
                <a:xfrm>
                  <a:off x="10125074" y="4610026"/>
                  <a:ext cx="318539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Gerader Verbinder 302"/>
                <p:cNvCxnSpPr/>
                <p:nvPr/>
              </p:nvCxnSpPr>
              <p:spPr>
                <a:xfrm>
                  <a:off x="10496006" y="4610026"/>
                  <a:ext cx="241844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Gerader Verbinder 303"/>
                <p:cNvCxnSpPr/>
                <p:nvPr/>
              </p:nvCxnSpPr>
              <p:spPr>
                <a:xfrm>
                  <a:off x="10354871" y="4759114"/>
                  <a:ext cx="0" cy="149436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5" name="Gerader Verbinder 294"/>
              <p:cNvCxnSpPr/>
              <p:nvPr/>
            </p:nvCxnSpPr>
            <p:spPr>
              <a:xfrm>
                <a:off x="9515379" y="856525"/>
                <a:ext cx="232265" cy="0"/>
              </a:xfrm>
              <a:prstGeom prst="lin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3" name="Ellipse 292"/>
            <p:cNvSpPr/>
            <p:nvPr/>
          </p:nvSpPr>
          <p:spPr>
            <a:xfrm>
              <a:off x="9493562" y="15534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311" name="Gruppieren 310"/>
          <p:cNvGrpSpPr/>
          <p:nvPr/>
        </p:nvGrpSpPr>
        <p:grpSpPr>
          <a:xfrm>
            <a:off x="9592569" y="4616902"/>
            <a:ext cx="631669" cy="444215"/>
            <a:chOff x="9493562" y="1154915"/>
            <a:chExt cx="631669" cy="444215"/>
          </a:xfrm>
        </p:grpSpPr>
        <p:grpSp>
          <p:nvGrpSpPr>
            <p:cNvPr id="312" name="Gruppieren 311"/>
            <p:cNvGrpSpPr/>
            <p:nvPr/>
          </p:nvGrpSpPr>
          <p:grpSpPr>
            <a:xfrm>
              <a:off x="9512455" y="1154915"/>
              <a:ext cx="612776" cy="422073"/>
              <a:chOff x="9508322" y="434452"/>
              <a:chExt cx="612776" cy="422073"/>
            </a:xfrm>
            <a:solidFill>
              <a:schemeClr val="bg1"/>
            </a:solidFill>
          </p:grpSpPr>
          <p:grpSp>
            <p:nvGrpSpPr>
              <p:cNvPr id="314" name="Gruppieren 313"/>
              <p:cNvGrpSpPr/>
              <p:nvPr/>
            </p:nvGrpSpPr>
            <p:grpSpPr>
              <a:xfrm>
                <a:off x="9508322" y="434452"/>
                <a:ext cx="612776" cy="414498"/>
                <a:chOff x="10125074" y="4494052"/>
                <a:chExt cx="612776" cy="414498"/>
              </a:xfrm>
              <a:grpFill/>
            </p:grpSpPr>
            <p:sp>
              <p:nvSpPr>
                <p:cNvPr id="316" name="Ellipse 315"/>
                <p:cNvSpPr/>
                <p:nvPr/>
              </p:nvSpPr>
              <p:spPr>
                <a:xfrm>
                  <a:off x="10253502" y="4494052"/>
                  <a:ext cx="364187" cy="36418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17" name="Gerader Verbinder 316"/>
                <p:cNvCxnSpPr/>
                <p:nvPr/>
              </p:nvCxnSpPr>
              <p:spPr>
                <a:xfrm>
                  <a:off x="10346532" y="4765464"/>
                  <a:ext cx="180975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8" name="Gruppieren 317"/>
                <p:cNvGrpSpPr/>
                <p:nvPr/>
              </p:nvGrpSpPr>
              <p:grpSpPr>
                <a:xfrm>
                  <a:off x="10415834" y="4624388"/>
                  <a:ext cx="50006" cy="105358"/>
                  <a:chOff x="10346532" y="4624388"/>
                  <a:chExt cx="50006" cy="105358"/>
                </a:xfrm>
                <a:grpFill/>
              </p:grpSpPr>
              <p:cxnSp>
                <p:nvCxnSpPr>
                  <p:cNvPr id="329" name="Gerader Verbinder 328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Gerader Verbinder 329"/>
                  <p:cNvCxnSpPr/>
                  <p:nvPr/>
                </p:nvCxnSpPr>
                <p:spPr>
                  <a:xfrm flipV="1">
                    <a:off x="10370344" y="4624388"/>
                    <a:ext cx="0" cy="105358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9" name="Gruppieren 318"/>
                <p:cNvGrpSpPr/>
                <p:nvPr/>
              </p:nvGrpSpPr>
              <p:grpSpPr>
                <a:xfrm>
                  <a:off x="10482661" y="4610026"/>
                  <a:ext cx="50006" cy="119720"/>
                  <a:chOff x="10346532" y="4610026"/>
                  <a:chExt cx="50006" cy="119720"/>
                </a:xfrm>
                <a:grpFill/>
              </p:grpSpPr>
              <p:cxnSp>
                <p:nvCxnSpPr>
                  <p:cNvPr id="327" name="Gerader Verbinder 326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Gerader Verbinder 327"/>
                  <p:cNvCxnSpPr/>
                  <p:nvPr/>
                </p:nvCxnSpPr>
                <p:spPr>
                  <a:xfrm flipV="1">
                    <a:off x="10370344" y="4610026"/>
                    <a:ext cx="0" cy="11972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0" name="Gleichschenkliges Dreieck 319"/>
                <p:cNvSpPr/>
                <p:nvPr/>
              </p:nvSpPr>
              <p:spPr>
                <a:xfrm>
                  <a:off x="10410978" y="4620212"/>
                  <a:ext cx="54862" cy="5953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321" name="Gruppieren 320"/>
                <p:cNvGrpSpPr/>
                <p:nvPr/>
              </p:nvGrpSpPr>
              <p:grpSpPr>
                <a:xfrm>
                  <a:off x="10345342" y="4610026"/>
                  <a:ext cx="50006" cy="119720"/>
                  <a:chOff x="10346532" y="4610026"/>
                  <a:chExt cx="50006" cy="119720"/>
                </a:xfrm>
                <a:grpFill/>
              </p:grpSpPr>
              <p:cxnSp>
                <p:nvCxnSpPr>
                  <p:cNvPr id="325" name="Gerader Verbinder 324"/>
                  <p:cNvCxnSpPr/>
                  <p:nvPr/>
                </p:nvCxnSpPr>
                <p:spPr>
                  <a:xfrm>
                    <a:off x="10346532" y="4729746"/>
                    <a:ext cx="50006" cy="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Gerader Verbinder 325"/>
                  <p:cNvCxnSpPr/>
                  <p:nvPr/>
                </p:nvCxnSpPr>
                <p:spPr>
                  <a:xfrm flipV="1">
                    <a:off x="10370344" y="4610026"/>
                    <a:ext cx="0" cy="119720"/>
                  </a:xfrm>
                  <a:prstGeom prst="line">
                    <a:avLst/>
                  </a:prstGeom>
                  <a:grpFill/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2" name="Gerader Verbinder 321"/>
                <p:cNvCxnSpPr/>
                <p:nvPr/>
              </p:nvCxnSpPr>
              <p:spPr>
                <a:xfrm>
                  <a:off x="10125074" y="4610026"/>
                  <a:ext cx="318539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Gerader Verbinder 322"/>
                <p:cNvCxnSpPr/>
                <p:nvPr/>
              </p:nvCxnSpPr>
              <p:spPr>
                <a:xfrm>
                  <a:off x="10496006" y="4610026"/>
                  <a:ext cx="241844" cy="0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Gerader Verbinder 323"/>
                <p:cNvCxnSpPr/>
                <p:nvPr/>
              </p:nvCxnSpPr>
              <p:spPr>
                <a:xfrm>
                  <a:off x="10354871" y="4759114"/>
                  <a:ext cx="0" cy="149436"/>
                </a:xfrm>
                <a:prstGeom prst="lin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5" name="Gerader Verbinder 314"/>
              <p:cNvCxnSpPr/>
              <p:nvPr/>
            </p:nvCxnSpPr>
            <p:spPr>
              <a:xfrm>
                <a:off x="9515379" y="856525"/>
                <a:ext cx="232265" cy="0"/>
              </a:xfrm>
              <a:prstGeom prst="lin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3" name="Ellipse 312"/>
            <p:cNvSpPr/>
            <p:nvPr/>
          </p:nvSpPr>
          <p:spPr>
            <a:xfrm>
              <a:off x="9493562" y="15534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cxnSp>
        <p:nvCxnSpPr>
          <p:cNvPr id="340" name="Gerader Verbinder 339"/>
          <p:cNvCxnSpPr/>
          <p:nvPr/>
        </p:nvCxnSpPr>
        <p:spPr>
          <a:xfrm>
            <a:off x="8622503" y="6577451"/>
            <a:ext cx="4714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Ellipse 342"/>
          <p:cNvSpPr/>
          <p:nvPr/>
        </p:nvSpPr>
        <p:spPr>
          <a:xfrm>
            <a:off x="10170165" y="5555411"/>
            <a:ext cx="101126" cy="90171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347" name="Gerader Verbinder 346"/>
          <p:cNvCxnSpPr/>
          <p:nvPr/>
        </p:nvCxnSpPr>
        <p:spPr>
          <a:xfrm flipH="1">
            <a:off x="9522677" y="6057186"/>
            <a:ext cx="172802" cy="1728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feld 347"/>
          <p:cNvSpPr txBox="1"/>
          <p:nvPr/>
        </p:nvSpPr>
        <p:spPr>
          <a:xfrm>
            <a:off x="9674304" y="5934507"/>
            <a:ext cx="284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</a:t>
            </a:r>
            <a:endParaRPr lang="de-DE" sz="1800" dirty="0"/>
          </a:p>
        </p:txBody>
      </p:sp>
      <p:sp>
        <p:nvSpPr>
          <p:cNvPr id="351" name="Textfeld 350"/>
          <p:cNvSpPr txBox="1"/>
          <p:nvPr/>
        </p:nvSpPr>
        <p:spPr>
          <a:xfrm>
            <a:off x="9816045" y="5613297"/>
            <a:ext cx="708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+5V</a:t>
            </a:r>
            <a:endParaRPr lang="de-DE" sz="1800" dirty="0"/>
          </a:p>
        </p:txBody>
      </p:sp>
      <p:cxnSp>
        <p:nvCxnSpPr>
          <p:cNvPr id="355" name="Gerader Verbinder 354"/>
          <p:cNvCxnSpPr/>
          <p:nvPr/>
        </p:nvCxnSpPr>
        <p:spPr>
          <a:xfrm>
            <a:off x="4774397" y="5772287"/>
            <a:ext cx="3778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Gruppieren 358"/>
          <p:cNvGrpSpPr/>
          <p:nvPr/>
        </p:nvGrpSpPr>
        <p:grpSpPr>
          <a:xfrm>
            <a:off x="1527417" y="6353625"/>
            <a:ext cx="839171" cy="1332826"/>
            <a:chOff x="1341745" y="6463972"/>
            <a:chExt cx="839171" cy="1332826"/>
          </a:xfrm>
        </p:grpSpPr>
        <p:sp>
          <p:nvSpPr>
            <p:cNvPr id="150" name="Rechteck 149"/>
            <p:cNvSpPr/>
            <p:nvPr/>
          </p:nvSpPr>
          <p:spPr>
            <a:xfrm>
              <a:off x="1341745" y="6463973"/>
              <a:ext cx="799475" cy="13328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57" name="Textfeld 356"/>
            <p:cNvSpPr txBox="1"/>
            <p:nvPr/>
          </p:nvSpPr>
          <p:spPr>
            <a:xfrm>
              <a:off x="1341745" y="6463972"/>
              <a:ext cx="8391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TPIC 6B595</a:t>
              </a:r>
              <a:endParaRPr lang="de-DE" sz="1800" dirty="0"/>
            </a:p>
          </p:txBody>
        </p:sp>
      </p:grpSp>
      <p:grpSp>
        <p:nvGrpSpPr>
          <p:cNvPr id="360" name="Gruppieren 359"/>
          <p:cNvGrpSpPr/>
          <p:nvPr/>
        </p:nvGrpSpPr>
        <p:grpSpPr>
          <a:xfrm>
            <a:off x="4062842" y="6353625"/>
            <a:ext cx="839171" cy="1332826"/>
            <a:chOff x="1341745" y="6463972"/>
            <a:chExt cx="839171" cy="1332826"/>
          </a:xfrm>
        </p:grpSpPr>
        <p:sp>
          <p:nvSpPr>
            <p:cNvPr id="361" name="Rechteck 360"/>
            <p:cNvSpPr/>
            <p:nvPr/>
          </p:nvSpPr>
          <p:spPr>
            <a:xfrm>
              <a:off x="1341745" y="6463973"/>
              <a:ext cx="799475" cy="13328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62" name="Textfeld 361"/>
            <p:cNvSpPr txBox="1"/>
            <p:nvPr/>
          </p:nvSpPr>
          <p:spPr>
            <a:xfrm>
              <a:off x="1341745" y="6463972"/>
              <a:ext cx="8391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TPIC 6B595</a:t>
              </a:r>
              <a:endParaRPr lang="de-DE" sz="1800" dirty="0"/>
            </a:p>
          </p:txBody>
        </p:sp>
      </p:grpSp>
      <p:grpSp>
        <p:nvGrpSpPr>
          <p:cNvPr id="397" name="Gruppieren 396"/>
          <p:cNvGrpSpPr/>
          <p:nvPr/>
        </p:nvGrpSpPr>
        <p:grpSpPr>
          <a:xfrm>
            <a:off x="4871372" y="5764500"/>
            <a:ext cx="842975" cy="814799"/>
            <a:chOff x="4770613" y="5890430"/>
            <a:chExt cx="842975" cy="814799"/>
          </a:xfrm>
        </p:grpSpPr>
        <p:cxnSp>
          <p:nvCxnSpPr>
            <p:cNvPr id="373" name="Gerader Verbinder 372"/>
            <p:cNvCxnSpPr/>
            <p:nvPr/>
          </p:nvCxnSpPr>
          <p:spPr>
            <a:xfrm>
              <a:off x="4770613" y="6705229"/>
              <a:ext cx="50939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6" name="Gruppieren 395"/>
            <p:cNvGrpSpPr/>
            <p:nvPr/>
          </p:nvGrpSpPr>
          <p:grpSpPr>
            <a:xfrm>
              <a:off x="5177900" y="5890430"/>
              <a:ext cx="435688" cy="814799"/>
              <a:chOff x="5177900" y="5890430"/>
              <a:chExt cx="435688" cy="814799"/>
            </a:xfrm>
          </p:grpSpPr>
          <p:cxnSp>
            <p:nvCxnSpPr>
              <p:cNvPr id="372" name="Gerader Verbinder 371"/>
              <p:cNvCxnSpPr/>
              <p:nvPr/>
            </p:nvCxnSpPr>
            <p:spPr>
              <a:xfrm>
                <a:off x="5273659" y="5890430"/>
                <a:ext cx="0" cy="814799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r Verbinder 373"/>
              <p:cNvCxnSpPr/>
              <p:nvPr/>
            </p:nvCxnSpPr>
            <p:spPr>
              <a:xfrm flipH="1">
                <a:off x="5177900" y="6189225"/>
                <a:ext cx="172802" cy="17280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Textfeld 374"/>
              <p:cNvSpPr txBox="1"/>
              <p:nvPr/>
            </p:nvSpPr>
            <p:spPr>
              <a:xfrm>
                <a:off x="5329165" y="6055266"/>
                <a:ext cx="2844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8</a:t>
                </a:r>
                <a:endParaRPr lang="de-DE" sz="1800" dirty="0"/>
              </a:p>
            </p:txBody>
          </p:sp>
        </p:grpSp>
      </p:grpSp>
      <p:grpSp>
        <p:nvGrpSpPr>
          <p:cNvPr id="376" name="Gruppieren 375"/>
          <p:cNvGrpSpPr/>
          <p:nvPr/>
        </p:nvGrpSpPr>
        <p:grpSpPr>
          <a:xfrm>
            <a:off x="7498785" y="6353628"/>
            <a:ext cx="1182017" cy="2025813"/>
            <a:chOff x="1341745" y="6463972"/>
            <a:chExt cx="839171" cy="1332826"/>
          </a:xfrm>
        </p:grpSpPr>
        <p:sp>
          <p:nvSpPr>
            <p:cNvPr id="377" name="Rechteck 376"/>
            <p:cNvSpPr/>
            <p:nvPr/>
          </p:nvSpPr>
          <p:spPr>
            <a:xfrm>
              <a:off x="1341745" y="6463973"/>
              <a:ext cx="799475" cy="13328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78" name="Textfeld 377"/>
            <p:cNvSpPr txBox="1"/>
            <p:nvPr/>
          </p:nvSpPr>
          <p:spPr>
            <a:xfrm>
              <a:off x="1341745" y="6463972"/>
              <a:ext cx="839171" cy="465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ATmega</a:t>
              </a:r>
              <a:endParaRPr lang="en-US" sz="2000" dirty="0"/>
            </a:p>
            <a:p>
              <a:r>
                <a:rPr lang="en-US" sz="2000" dirty="0"/>
                <a:t>32</a:t>
              </a:r>
            </a:p>
          </p:txBody>
        </p:sp>
      </p:grpSp>
      <p:cxnSp>
        <p:nvCxnSpPr>
          <p:cNvPr id="379" name="Gerader Verbinder 378"/>
          <p:cNvCxnSpPr/>
          <p:nvPr/>
        </p:nvCxnSpPr>
        <p:spPr>
          <a:xfrm>
            <a:off x="9083625" y="5756263"/>
            <a:ext cx="0" cy="8211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r Verbinder 389"/>
          <p:cNvCxnSpPr/>
          <p:nvPr/>
        </p:nvCxnSpPr>
        <p:spPr>
          <a:xfrm flipV="1">
            <a:off x="8622503" y="7021000"/>
            <a:ext cx="1003876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Gerader Verbinder 398"/>
          <p:cNvCxnSpPr/>
          <p:nvPr/>
        </p:nvCxnSpPr>
        <p:spPr>
          <a:xfrm>
            <a:off x="2317959" y="6586808"/>
            <a:ext cx="50939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uppieren 399"/>
          <p:cNvGrpSpPr/>
          <p:nvPr/>
        </p:nvGrpSpPr>
        <p:grpSpPr>
          <a:xfrm>
            <a:off x="2725246" y="5772012"/>
            <a:ext cx="435688" cy="814799"/>
            <a:chOff x="5177900" y="5890430"/>
            <a:chExt cx="435688" cy="814799"/>
          </a:xfrm>
        </p:grpSpPr>
        <p:cxnSp>
          <p:nvCxnSpPr>
            <p:cNvPr id="401" name="Gerader Verbinder 400"/>
            <p:cNvCxnSpPr/>
            <p:nvPr/>
          </p:nvCxnSpPr>
          <p:spPr>
            <a:xfrm>
              <a:off x="5273659" y="5890430"/>
              <a:ext cx="0" cy="81479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Gerader Verbinder 401"/>
            <p:cNvCxnSpPr/>
            <p:nvPr/>
          </p:nvCxnSpPr>
          <p:spPr>
            <a:xfrm flipH="1">
              <a:off x="5177900" y="6189225"/>
              <a:ext cx="172802" cy="17280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Textfeld 402"/>
            <p:cNvSpPr txBox="1"/>
            <p:nvPr/>
          </p:nvSpPr>
          <p:spPr>
            <a:xfrm>
              <a:off x="5329165" y="6055266"/>
              <a:ext cx="284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8</a:t>
              </a:r>
              <a:endParaRPr lang="de-DE" sz="1800" dirty="0"/>
            </a:p>
          </p:txBody>
        </p:sp>
      </p:grpSp>
      <p:cxnSp>
        <p:nvCxnSpPr>
          <p:cNvPr id="404" name="Gerader Verbinder 403"/>
          <p:cNvCxnSpPr/>
          <p:nvPr/>
        </p:nvCxnSpPr>
        <p:spPr>
          <a:xfrm>
            <a:off x="2821008" y="8107008"/>
            <a:ext cx="467777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feld 406"/>
          <p:cNvSpPr txBox="1"/>
          <p:nvPr/>
        </p:nvSpPr>
        <p:spPr>
          <a:xfrm>
            <a:off x="6028705" y="7750380"/>
            <a:ext cx="163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R_CK + SR_CK</a:t>
            </a:r>
            <a:endParaRPr lang="de-DE" sz="1600" dirty="0"/>
          </a:p>
        </p:txBody>
      </p:sp>
      <p:cxnSp>
        <p:nvCxnSpPr>
          <p:cNvPr id="408" name="Gerader Verbinder 407"/>
          <p:cNvCxnSpPr/>
          <p:nvPr/>
        </p:nvCxnSpPr>
        <p:spPr>
          <a:xfrm>
            <a:off x="2326889" y="7020038"/>
            <a:ext cx="173824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feld 408"/>
          <p:cNvSpPr txBox="1"/>
          <p:nvPr/>
        </p:nvSpPr>
        <p:spPr>
          <a:xfrm>
            <a:off x="3062002" y="7012604"/>
            <a:ext cx="116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SER_OUT</a:t>
            </a:r>
            <a:endParaRPr lang="de-DE" sz="1800" dirty="0"/>
          </a:p>
        </p:txBody>
      </p:sp>
      <p:grpSp>
        <p:nvGrpSpPr>
          <p:cNvPr id="413" name="Gruppieren 412"/>
          <p:cNvGrpSpPr/>
          <p:nvPr/>
        </p:nvGrpSpPr>
        <p:grpSpPr>
          <a:xfrm>
            <a:off x="3467695" y="7655037"/>
            <a:ext cx="284423" cy="511195"/>
            <a:chOff x="5960019" y="6721177"/>
            <a:chExt cx="284423" cy="511195"/>
          </a:xfrm>
        </p:grpSpPr>
        <p:cxnSp>
          <p:nvCxnSpPr>
            <p:cNvPr id="411" name="Gerader Verbinder 410"/>
            <p:cNvCxnSpPr/>
            <p:nvPr/>
          </p:nvCxnSpPr>
          <p:spPr>
            <a:xfrm flipH="1">
              <a:off x="6013239" y="7059569"/>
              <a:ext cx="172802" cy="17280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Textfeld 411"/>
            <p:cNvSpPr txBox="1"/>
            <p:nvPr/>
          </p:nvSpPr>
          <p:spPr>
            <a:xfrm>
              <a:off x="5960019" y="6721177"/>
              <a:ext cx="284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  <a:endParaRPr lang="de-DE" sz="1800" dirty="0"/>
            </a:p>
          </p:txBody>
        </p:sp>
      </p:grpSp>
      <p:cxnSp>
        <p:nvCxnSpPr>
          <p:cNvPr id="420" name="Gerader Verbinder 419"/>
          <p:cNvCxnSpPr/>
          <p:nvPr/>
        </p:nvCxnSpPr>
        <p:spPr>
          <a:xfrm>
            <a:off x="2326889" y="7431358"/>
            <a:ext cx="50939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r Verbinder 420"/>
          <p:cNvCxnSpPr/>
          <p:nvPr/>
        </p:nvCxnSpPr>
        <p:spPr>
          <a:xfrm>
            <a:off x="2827355" y="7431358"/>
            <a:ext cx="0" cy="6756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Gerader Verbinder 423"/>
          <p:cNvCxnSpPr/>
          <p:nvPr/>
        </p:nvCxnSpPr>
        <p:spPr>
          <a:xfrm>
            <a:off x="4862314" y="7020038"/>
            <a:ext cx="263646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feld 425"/>
          <p:cNvSpPr txBox="1"/>
          <p:nvPr/>
        </p:nvSpPr>
        <p:spPr>
          <a:xfrm>
            <a:off x="2302851" y="6658538"/>
            <a:ext cx="108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SER_IN</a:t>
            </a:r>
            <a:endParaRPr lang="de-DE" sz="1800" dirty="0"/>
          </a:p>
        </p:txBody>
      </p:sp>
      <p:sp>
        <p:nvSpPr>
          <p:cNvPr id="427" name="Textfeld 426"/>
          <p:cNvSpPr txBox="1"/>
          <p:nvPr/>
        </p:nvSpPr>
        <p:spPr>
          <a:xfrm>
            <a:off x="6517567" y="6956152"/>
            <a:ext cx="114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SER_OUT</a:t>
            </a:r>
            <a:endParaRPr lang="de-DE" sz="1800" dirty="0"/>
          </a:p>
        </p:txBody>
      </p:sp>
      <p:sp>
        <p:nvSpPr>
          <p:cNvPr id="428" name="Textfeld 427"/>
          <p:cNvSpPr txBox="1"/>
          <p:nvPr/>
        </p:nvSpPr>
        <p:spPr>
          <a:xfrm>
            <a:off x="4839249" y="6656652"/>
            <a:ext cx="106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SER_IN</a:t>
            </a:r>
            <a:endParaRPr lang="de-DE" sz="1800" dirty="0"/>
          </a:p>
        </p:txBody>
      </p:sp>
      <p:grpSp>
        <p:nvGrpSpPr>
          <p:cNvPr id="456" name="Gruppieren 455"/>
          <p:cNvGrpSpPr/>
          <p:nvPr/>
        </p:nvGrpSpPr>
        <p:grpSpPr>
          <a:xfrm>
            <a:off x="3673357" y="6562704"/>
            <a:ext cx="389482" cy="263301"/>
            <a:chOff x="3572601" y="6688634"/>
            <a:chExt cx="389482" cy="263301"/>
          </a:xfrm>
        </p:grpSpPr>
        <p:cxnSp>
          <p:nvCxnSpPr>
            <p:cNvPr id="447" name="Gerader Verbinder 446"/>
            <p:cNvCxnSpPr/>
            <p:nvPr/>
          </p:nvCxnSpPr>
          <p:spPr>
            <a:xfrm>
              <a:off x="3572601" y="6838145"/>
              <a:ext cx="2478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Gerader Verbinder 447"/>
            <p:cNvCxnSpPr/>
            <p:nvPr/>
          </p:nvCxnSpPr>
          <p:spPr>
            <a:xfrm>
              <a:off x="3621814" y="6896361"/>
              <a:ext cx="15326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Gerader Verbinder 448"/>
            <p:cNvCxnSpPr/>
            <p:nvPr/>
          </p:nvCxnSpPr>
          <p:spPr>
            <a:xfrm>
              <a:off x="3697820" y="6698158"/>
              <a:ext cx="26426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Gerader Verbinder 449"/>
            <p:cNvCxnSpPr/>
            <p:nvPr/>
          </p:nvCxnSpPr>
          <p:spPr>
            <a:xfrm>
              <a:off x="3700269" y="6688634"/>
              <a:ext cx="0" cy="13964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Gerader Verbinder 450"/>
            <p:cNvCxnSpPr/>
            <p:nvPr/>
          </p:nvCxnSpPr>
          <p:spPr>
            <a:xfrm>
              <a:off x="3668546" y="6951935"/>
              <a:ext cx="7716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Gruppieren 456"/>
          <p:cNvGrpSpPr/>
          <p:nvPr/>
        </p:nvGrpSpPr>
        <p:grpSpPr>
          <a:xfrm>
            <a:off x="1145832" y="6558214"/>
            <a:ext cx="389482" cy="263301"/>
            <a:chOff x="3572601" y="6688634"/>
            <a:chExt cx="389482" cy="263301"/>
          </a:xfrm>
        </p:grpSpPr>
        <p:cxnSp>
          <p:nvCxnSpPr>
            <p:cNvPr id="458" name="Gerader Verbinder 457"/>
            <p:cNvCxnSpPr/>
            <p:nvPr/>
          </p:nvCxnSpPr>
          <p:spPr>
            <a:xfrm>
              <a:off x="3572601" y="6838145"/>
              <a:ext cx="2478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Gerader Verbinder 458"/>
            <p:cNvCxnSpPr/>
            <p:nvPr/>
          </p:nvCxnSpPr>
          <p:spPr>
            <a:xfrm>
              <a:off x="3621814" y="6896361"/>
              <a:ext cx="15326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Gerader Verbinder 459"/>
            <p:cNvCxnSpPr/>
            <p:nvPr/>
          </p:nvCxnSpPr>
          <p:spPr>
            <a:xfrm>
              <a:off x="3697820" y="6698158"/>
              <a:ext cx="26426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Gerader Verbinder 460"/>
            <p:cNvCxnSpPr/>
            <p:nvPr/>
          </p:nvCxnSpPr>
          <p:spPr>
            <a:xfrm>
              <a:off x="3700269" y="6688634"/>
              <a:ext cx="0" cy="13964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Gerader Verbinder 461"/>
            <p:cNvCxnSpPr/>
            <p:nvPr/>
          </p:nvCxnSpPr>
          <p:spPr>
            <a:xfrm>
              <a:off x="3668546" y="6951935"/>
              <a:ext cx="7716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Gruppieren 462"/>
          <p:cNvGrpSpPr/>
          <p:nvPr/>
        </p:nvGrpSpPr>
        <p:grpSpPr>
          <a:xfrm>
            <a:off x="7115491" y="6562704"/>
            <a:ext cx="389482" cy="263301"/>
            <a:chOff x="3572601" y="6688634"/>
            <a:chExt cx="389482" cy="263301"/>
          </a:xfrm>
        </p:grpSpPr>
        <p:cxnSp>
          <p:nvCxnSpPr>
            <p:cNvPr id="464" name="Gerader Verbinder 463"/>
            <p:cNvCxnSpPr/>
            <p:nvPr/>
          </p:nvCxnSpPr>
          <p:spPr>
            <a:xfrm>
              <a:off x="3572601" y="6838145"/>
              <a:ext cx="2478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Gerader Verbinder 464"/>
            <p:cNvCxnSpPr/>
            <p:nvPr/>
          </p:nvCxnSpPr>
          <p:spPr>
            <a:xfrm>
              <a:off x="3621814" y="6896361"/>
              <a:ext cx="15326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Gerader Verbinder 465"/>
            <p:cNvCxnSpPr/>
            <p:nvPr/>
          </p:nvCxnSpPr>
          <p:spPr>
            <a:xfrm>
              <a:off x="3697820" y="6698158"/>
              <a:ext cx="26426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Gerader Verbinder 466"/>
            <p:cNvCxnSpPr/>
            <p:nvPr/>
          </p:nvCxnSpPr>
          <p:spPr>
            <a:xfrm>
              <a:off x="3700269" y="6688634"/>
              <a:ext cx="0" cy="13964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Gerader Verbinder 467"/>
            <p:cNvCxnSpPr/>
            <p:nvPr/>
          </p:nvCxnSpPr>
          <p:spPr>
            <a:xfrm>
              <a:off x="3668546" y="6951935"/>
              <a:ext cx="7716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9" name="Ellipse 468"/>
          <p:cNvSpPr/>
          <p:nvPr/>
        </p:nvSpPr>
        <p:spPr>
          <a:xfrm>
            <a:off x="5356738" y="57548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70" name="Ellipse 469"/>
          <p:cNvSpPr/>
          <p:nvPr/>
        </p:nvSpPr>
        <p:spPr>
          <a:xfrm>
            <a:off x="2801323" y="57424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478" name="Gruppieren 477"/>
          <p:cNvGrpSpPr/>
          <p:nvPr/>
        </p:nvGrpSpPr>
        <p:grpSpPr>
          <a:xfrm>
            <a:off x="10195676" y="400000"/>
            <a:ext cx="48045" cy="4355166"/>
            <a:chOff x="10094917" y="525933"/>
            <a:chExt cx="48045" cy="4355166"/>
          </a:xfrm>
        </p:grpSpPr>
        <p:sp>
          <p:nvSpPr>
            <p:cNvPr id="210" name="Ellipse 209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72" name="Ellipse 471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73" name="Ellipse 472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74" name="Ellipse 473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75" name="Ellipse 474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76" name="Ellipse 475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77" name="Ellipse 476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479" name="Gruppieren 478"/>
          <p:cNvGrpSpPr/>
          <p:nvPr/>
        </p:nvGrpSpPr>
        <p:grpSpPr>
          <a:xfrm>
            <a:off x="9401157" y="402180"/>
            <a:ext cx="48045" cy="4355166"/>
            <a:chOff x="10094917" y="525933"/>
            <a:chExt cx="48045" cy="4355166"/>
          </a:xfrm>
        </p:grpSpPr>
        <p:sp>
          <p:nvSpPr>
            <p:cNvPr id="480" name="Ellipse 479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81" name="Ellipse 480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82" name="Ellipse 481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83" name="Ellipse 482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84" name="Ellipse 483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85" name="Ellipse 484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86" name="Ellipse 485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488" name="Ellipse 487"/>
          <p:cNvSpPr/>
          <p:nvPr/>
        </p:nvSpPr>
        <p:spPr>
          <a:xfrm>
            <a:off x="9068366" y="146183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90" name="Ellipse 489"/>
          <p:cNvSpPr/>
          <p:nvPr/>
        </p:nvSpPr>
        <p:spPr>
          <a:xfrm>
            <a:off x="9068497" y="21714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91" name="Ellipse 490"/>
          <p:cNvSpPr/>
          <p:nvPr/>
        </p:nvSpPr>
        <p:spPr>
          <a:xfrm>
            <a:off x="9068366" y="28964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92" name="Ellipse 491"/>
          <p:cNvSpPr/>
          <p:nvPr/>
        </p:nvSpPr>
        <p:spPr>
          <a:xfrm>
            <a:off x="9068366" y="36158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93" name="Ellipse 492"/>
          <p:cNvSpPr/>
          <p:nvPr/>
        </p:nvSpPr>
        <p:spPr>
          <a:xfrm>
            <a:off x="9068366" y="43269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94" name="Ellipse 493"/>
          <p:cNvSpPr/>
          <p:nvPr/>
        </p:nvSpPr>
        <p:spPr>
          <a:xfrm>
            <a:off x="9066171" y="50448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519" name="Gruppieren 518"/>
          <p:cNvGrpSpPr/>
          <p:nvPr/>
        </p:nvGrpSpPr>
        <p:grpSpPr>
          <a:xfrm>
            <a:off x="8855599" y="400636"/>
            <a:ext cx="48045" cy="4355166"/>
            <a:chOff x="10094917" y="525933"/>
            <a:chExt cx="48045" cy="4355166"/>
          </a:xfrm>
        </p:grpSpPr>
        <p:sp>
          <p:nvSpPr>
            <p:cNvPr id="520" name="Ellipse 519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21" name="Ellipse 520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22" name="Ellipse 521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23" name="Ellipse 522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24" name="Ellipse 523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25" name="Ellipse 524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26" name="Ellipse 525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528" name="Ellipse 527"/>
          <p:cNvSpPr/>
          <p:nvPr/>
        </p:nvSpPr>
        <p:spPr>
          <a:xfrm>
            <a:off x="8527571" y="14555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30" name="Ellipse 529"/>
          <p:cNvSpPr/>
          <p:nvPr/>
        </p:nvSpPr>
        <p:spPr>
          <a:xfrm>
            <a:off x="8527702" y="216509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31" name="Ellipse 530"/>
          <p:cNvSpPr/>
          <p:nvPr/>
        </p:nvSpPr>
        <p:spPr>
          <a:xfrm>
            <a:off x="8527571" y="289016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32" name="Ellipse 531"/>
          <p:cNvSpPr/>
          <p:nvPr/>
        </p:nvSpPr>
        <p:spPr>
          <a:xfrm>
            <a:off x="8527571" y="3609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33" name="Ellipse 532"/>
          <p:cNvSpPr/>
          <p:nvPr/>
        </p:nvSpPr>
        <p:spPr>
          <a:xfrm>
            <a:off x="8527571" y="43206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34" name="Ellipse 533"/>
          <p:cNvSpPr/>
          <p:nvPr/>
        </p:nvSpPr>
        <p:spPr>
          <a:xfrm>
            <a:off x="8525376" y="50385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591" name="Gruppieren 590"/>
          <p:cNvGrpSpPr/>
          <p:nvPr/>
        </p:nvGrpSpPr>
        <p:grpSpPr>
          <a:xfrm>
            <a:off x="8327611" y="400653"/>
            <a:ext cx="48045" cy="4355166"/>
            <a:chOff x="10094917" y="525933"/>
            <a:chExt cx="48045" cy="4355166"/>
          </a:xfrm>
        </p:grpSpPr>
        <p:sp>
          <p:nvSpPr>
            <p:cNvPr id="592" name="Ellipse 591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93" name="Ellipse 592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94" name="Ellipse 593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95" name="Ellipse 594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96" name="Ellipse 595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97" name="Ellipse 596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98" name="Ellipse 597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600" name="Ellipse 599"/>
          <p:cNvSpPr/>
          <p:nvPr/>
        </p:nvSpPr>
        <p:spPr>
          <a:xfrm>
            <a:off x="7994820" y="14603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02" name="Ellipse 601"/>
          <p:cNvSpPr/>
          <p:nvPr/>
        </p:nvSpPr>
        <p:spPr>
          <a:xfrm>
            <a:off x="7994951" y="21698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03" name="Ellipse 602"/>
          <p:cNvSpPr/>
          <p:nvPr/>
        </p:nvSpPr>
        <p:spPr>
          <a:xfrm>
            <a:off x="7994820" y="28949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04" name="Ellipse 603"/>
          <p:cNvSpPr/>
          <p:nvPr/>
        </p:nvSpPr>
        <p:spPr>
          <a:xfrm>
            <a:off x="7994820" y="36143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05" name="Ellipse 604"/>
          <p:cNvSpPr/>
          <p:nvPr/>
        </p:nvSpPr>
        <p:spPr>
          <a:xfrm>
            <a:off x="7994820" y="43254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06" name="Ellipse 605"/>
          <p:cNvSpPr/>
          <p:nvPr/>
        </p:nvSpPr>
        <p:spPr>
          <a:xfrm>
            <a:off x="7992625" y="50433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607" name="Gruppieren 606"/>
          <p:cNvGrpSpPr/>
          <p:nvPr/>
        </p:nvGrpSpPr>
        <p:grpSpPr>
          <a:xfrm>
            <a:off x="7782053" y="399109"/>
            <a:ext cx="48045" cy="4355166"/>
            <a:chOff x="10094917" y="525933"/>
            <a:chExt cx="48045" cy="4355166"/>
          </a:xfrm>
        </p:grpSpPr>
        <p:sp>
          <p:nvSpPr>
            <p:cNvPr id="608" name="Ellipse 607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9" name="Ellipse 608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10" name="Ellipse 609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11" name="Ellipse 610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12" name="Ellipse 611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13" name="Ellipse 612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14" name="Ellipse 613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616" name="Ellipse 615"/>
          <p:cNvSpPr/>
          <p:nvPr/>
        </p:nvSpPr>
        <p:spPr>
          <a:xfrm>
            <a:off x="7449262" y="14540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18" name="Ellipse 617"/>
          <p:cNvSpPr/>
          <p:nvPr/>
        </p:nvSpPr>
        <p:spPr>
          <a:xfrm>
            <a:off x="7449393" y="216356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19" name="Ellipse 618"/>
          <p:cNvSpPr/>
          <p:nvPr/>
        </p:nvSpPr>
        <p:spPr>
          <a:xfrm>
            <a:off x="7449262" y="28886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20" name="Ellipse 619"/>
          <p:cNvSpPr/>
          <p:nvPr/>
        </p:nvSpPr>
        <p:spPr>
          <a:xfrm>
            <a:off x="7449262" y="360801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21" name="Ellipse 620"/>
          <p:cNvSpPr/>
          <p:nvPr/>
        </p:nvSpPr>
        <p:spPr>
          <a:xfrm>
            <a:off x="7449262" y="431910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22" name="Ellipse 621"/>
          <p:cNvSpPr/>
          <p:nvPr/>
        </p:nvSpPr>
        <p:spPr>
          <a:xfrm>
            <a:off x="7447067" y="50370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23" name="Textfeld 622"/>
          <p:cNvSpPr txBox="1"/>
          <p:nvPr/>
        </p:nvSpPr>
        <p:spPr>
          <a:xfrm>
            <a:off x="5989255" y="5746395"/>
            <a:ext cx="183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Reihe</a:t>
            </a:r>
            <a:r>
              <a:rPr lang="en-US" sz="2000" dirty="0"/>
              <a:t> 9..16</a:t>
            </a:r>
          </a:p>
        </p:txBody>
      </p:sp>
      <p:sp>
        <p:nvSpPr>
          <p:cNvPr id="624" name="Textfeld 623"/>
          <p:cNvSpPr txBox="1"/>
          <p:nvPr/>
        </p:nvSpPr>
        <p:spPr>
          <a:xfrm>
            <a:off x="845036" y="5743478"/>
            <a:ext cx="183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Reihe</a:t>
            </a:r>
            <a:r>
              <a:rPr lang="en-US" sz="2000" dirty="0"/>
              <a:t> 1..8</a:t>
            </a:r>
          </a:p>
        </p:txBody>
      </p:sp>
      <p:sp>
        <p:nvSpPr>
          <p:cNvPr id="625" name="Textfeld 624"/>
          <p:cNvSpPr txBox="1"/>
          <p:nvPr/>
        </p:nvSpPr>
        <p:spPr>
          <a:xfrm>
            <a:off x="8464484" y="5742326"/>
            <a:ext cx="70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 17</a:t>
            </a:r>
          </a:p>
        </p:txBody>
      </p:sp>
      <p:sp>
        <p:nvSpPr>
          <p:cNvPr id="626" name="Textfeld 625"/>
          <p:cNvSpPr txBox="1"/>
          <p:nvPr/>
        </p:nvSpPr>
        <p:spPr>
          <a:xfrm>
            <a:off x="8728937" y="7056947"/>
            <a:ext cx="1441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Spalte</a:t>
            </a:r>
            <a:r>
              <a:rPr lang="en-US" sz="2000" dirty="0"/>
              <a:t> 1..7</a:t>
            </a:r>
          </a:p>
        </p:txBody>
      </p:sp>
      <p:grpSp>
        <p:nvGrpSpPr>
          <p:cNvPr id="471" name="Gruppieren 470"/>
          <p:cNvGrpSpPr/>
          <p:nvPr/>
        </p:nvGrpSpPr>
        <p:grpSpPr>
          <a:xfrm>
            <a:off x="2415811" y="403813"/>
            <a:ext cx="48045" cy="4355166"/>
            <a:chOff x="10094917" y="525933"/>
            <a:chExt cx="48045" cy="4355166"/>
          </a:xfrm>
        </p:grpSpPr>
        <p:sp>
          <p:nvSpPr>
            <p:cNvPr id="495" name="Ellipse 494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96" name="Ellipse 495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97" name="Ellipse 496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98" name="Ellipse 497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99" name="Ellipse 498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00" name="Ellipse 499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01" name="Ellipse 500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503" name="Ellipse 502"/>
          <p:cNvSpPr/>
          <p:nvPr/>
        </p:nvSpPr>
        <p:spPr>
          <a:xfrm>
            <a:off x="2083020" y="14666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05" name="Ellipse 504"/>
          <p:cNvSpPr/>
          <p:nvPr/>
        </p:nvSpPr>
        <p:spPr>
          <a:xfrm>
            <a:off x="2083151" y="217620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06" name="Ellipse 505"/>
          <p:cNvSpPr/>
          <p:nvPr/>
        </p:nvSpPr>
        <p:spPr>
          <a:xfrm>
            <a:off x="2083020" y="29012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07" name="Ellipse 506"/>
          <p:cNvSpPr/>
          <p:nvPr/>
        </p:nvSpPr>
        <p:spPr>
          <a:xfrm>
            <a:off x="2083020" y="36206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08" name="Ellipse 507"/>
          <p:cNvSpPr/>
          <p:nvPr/>
        </p:nvSpPr>
        <p:spPr>
          <a:xfrm>
            <a:off x="2083020" y="43317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09" name="Ellipse 508"/>
          <p:cNvSpPr/>
          <p:nvPr/>
        </p:nvSpPr>
        <p:spPr>
          <a:xfrm>
            <a:off x="2080825" y="504966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510" name="Gruppieren 509"/>
          <p:cNvGrpSpPr/>
          <p:nvPr/>
        </p:nvGrpSpPr>
        <p:grpSpPr>
          <a:xfrm>
            <a:off x="1870253" y="402269"/>
            <a:ext cx="48045" cy="4355166"/>
            <a:chOff x="10094917" y="525933"/>
            <a:chExt cx="48045" cy="4355166"/>
          </a:xfrm>
        </p:grpSpPr>
        <p:sp>
          <p:nvSpPr>
            <p:cNvPr id="511" name="Ellipse 510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12" name="Ellipse 511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13" name="Ellipse 512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14" name="Ellipse 513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15" name="Ellipse 514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16" name="Ellipse 515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17" name="Ellipse 516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535" name="Ellipse 534"/>
          <p:cNvSpPr/>
          <p:nvPr/>
        </p:nvSpPr>
        <p:spPr>
          <a:xfrm>
            <a:off x="1542225" y="14603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37" name="Ellipse 536"/>
          <p:cNvSpPr/>
          <p:nvPr/>
        </p:nvSpPr>
        <p:spPr>
          <a:xfrm>
            <a:off x="1542356" y="21699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38" name="Ellipse 537"/>
          <p:cNvSpPr/>
          <p:nvPr/>
        </p:nvSpPr>
        <p:spPr>
          <a:xfrm>
            <a:off x="1542225" y="28949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39" name="Ellipse 538"/>
          <p:cNvSpPr/>
          <p:nvPr/>
        </p:nvSpPr>
        <p:spPr>
          <a:xfrm>
            <a:off x="1542225" y="361434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40" name="Ellipse 539"/>
          <p:cNvSpPr/>
          <p:nvPr/>
        </p:nvSpPr>
        <p:spPr>
          <a:xfrm>
            <a:off x="1542225" y="43254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41" name="Ellipse 540"/>
          <p:cNvSpPr/>
          <p:nvPr/>
        </p:nvSpPr>
        <p:spPr>
          <a:xfrm>
            <a:off x="1540030" y="50433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542" name="Gruppieren 541"/>
          <p:cNvGrpSpPr/>
          <p:nvPr/>
        </p:nvGrpSpPr>
        <p:grpSpPr>
          <a:xfrm>
            <a:off x="1342265" y="399111"/>
            <a:ext cx="48045" cy="4355166"/>
            <a:chOff x="10094917" y="525933"/>
            <a:chExt cx="48045" cy="4355166"/>
          </a:xfrm>
        </p:grpSpPr>
        <p:sp>
          <p:nvSpPr>
            <p:cNvPr id="543" name="Ellipse 542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44" name="Ellipse 543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45" name="Ellipse 544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46" name="Ellipse 545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47" name="Ellipse 546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48" name="Ellipse 547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49" name="Ellipse 548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551" name="Ellipse 550"/>
          <p:cNvSpPr/>
          <p:nvPr/>
        </p:nvSpPr>
        <p:spPr>
          <a:xfrm>
            <a:off x="1009474" y="145559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53" name="Ellipse 552"/>
          <p:cNvSpPr/>
          <p:nvPr/>
        </p:nvSpPr>
        <p:spPr>
          <a:xfrm>
            <a:off x="1009605" y="21651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54" name="Ellipse 553"/>
          <p:cNvSpPr/>
          <p:nvPr/>
        </p:nvSpPr>
        <p:spPr>
          <a:xfrm>
            <a:off x="1009474" y="28902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55" name="Ellipse 554"/>
          <p:cNvSpPr/>
          <p:nvPr/>
        </p:nvSpPr>
        <p:spPr>
          <a:xfrm>
            <a:off x="1009474" y="36096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56" name="Ellipse 555"/>
          <p:cNvSpPr/>
          <p:nvPr/>
        </p:nvSpPr>
        <p:spPr>
          <a:xfrm>
            <a:off x="1009474" y="43206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57" name="Ellipse 556"/>
          <p:cNvSpPr/>
          <p:nvPr/>
        </p:nvSpPr>
        <p:spPr>
          <a:xfrm>
            <a:off x="1007279" y="50386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67" name="Ellipse 566"/>
          <p:cNvSpPr/>
          <p:nvPr/>
        </p:nvSpPr>
        <p:spPr>
          <a:xfrm>
            <a:off x="463916" y="1458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69" name="Ellipse 568"/>
          <p:cNvSpPr/>
          <p:nvPr/>
        </p:nvSpPr>
        <p:spPr>
          <a:xfrm>
            <a:off x="464047" y="21683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0" name="Ellipse 569"/>
          <p:cNvSpPr/>
          <p:nvPr/>
        </p:nvSpPr>
        <p:spPr>
          <a:xfrm>
            <a:off x="463916" y="28934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1" name="Ellipse 570"/>
          <p:cNvSpPr/>
          <p:nvPr/>
        </p:nvSpPr>
        <p:spPr>
          <a:xfrm>
            <a:off x="463916" y="361281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2" name="Ellipse 571"/>
          <p:cNvSpPr/>
          <p:nvPr/>
        </p:nvSpPr>
        <p:spPr>
          <a:xfrm>
            <a:off x="463916" y="432391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3" name="Ellipse 572"/>
          <p:cNvSpPr/>
          <p:nvPr/>
        </p:nvSpPr>
        <p:spPr>
          <a:xfrm>
            <a:off x="461721" y="50418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574" name="Gruppieren 573"/>
          <p:cNvGrpSpPr/>
          <p:nvPr/>
        </p:nvGrpSpPr>
        <p:grpSpPr>
          <a:xfrm>
            <a:off x="4568581" y="408490"/>
            <a:ext cx="48045" cy="4355166"/>
            <a:chOff x="10094917" y="525933"/>
            <a:chExt cx="48045" cy="4355166"/>
          </a:xfrm>
        </p:grpSpPr>
        <p:sp>
          <p:nvSpPr>
            <p:cNvPr id="575" name="Ellipse 574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76" name="Ellipse 575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77" name="Ellipse 576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78" name="Ellipse 577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79" name="Ellipse 578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80" name="Ellipse 579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81" name="Ellipse 580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583" name="Ellipse 582"/>
          <p:cNvSpPr/>
          <p:nvPr/>
        </p:nvSpPr>
        <p:spPr>
          <a:xfrm>
            <a:off x="4235790" y="14713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85" name="Ellipse 584"/>
          <p:cNvSpPr/>
          <p:nvPr/>
        </p:nvSpPr>
        <p:spPr>
          <a:xfrm>
            <a:off x="4235921" y="218088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86" name="Ellipse 585"/>
          <p:cNvSpPr/>
          <p:nvPr/>
        </p:nvSpPr>
        <p:spPr>
          <a:xfrm>
            <a:off x="4235790" y="290595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87" name="Ellipse 586"/>
          <p:cNvSpPr/>
          <p:nvPr/>
        </p:nvSpPr>
        <p:spPr>
          <a:xfrm>
            <a:off x="4235790" y="36253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88" name="Ellipse 587"/>
          <p:cNvSpPr/>
          <p:nvPr/>
        </p:nvSpPr>
        <p:spPr>
          <a:xfrm>
            <a:off x="4235790" y="433642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89" name="Ellipse 588"/>
          <p:cNvSpPr/>
          <p:nvPr/>
        </p:nvSpPr>
        <p:spPr>
          <a:xfrm>
            <a:off x="4233595" y="50543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590" name="Gruppieren 589"/>
          <p:cNvGrpSpPr/>
          <p:nvPr/>
        </p:nvGrpSpPr>
        <p:grpSpPr>
          <a:xfrm>
            <a:off x="4023023" y="406946"/>
            <a:ext cx="48045" cy="4355166"/>
            <a:chOff x="10094917" y="525933"/>
            <a:chExt cx="48045" cy="4355166"/>
          </a:xfrm>
        </p:grpSpPr>
        <p:sp>
          <p:nvSpPr>
            <p:cNvPr id="627" name="Ellipse 626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8" name="Ellipse 627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9" name="Ellipse 628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30" name="Ellipse 629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31" name="Ellipse 630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32" name="Ellipse 631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33" name="Ellipse 632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635" name="Ellipse 634"/>
          <p:cNvSpPr/>
          <p:nvPr/>
        </p:nvSpPr>
        <p:spPr>
          <a:xfrm>
            <a:off x="3694995" y="14650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37" name="Ellipse 636"/>
          <p:cNvSpPr/>
          <p:nvPr/>
        </p:nvSpPr>
        <p:spPr>
          <a:xfrm>
            <a:off x="3695126" y="21745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38" name="Ellipse 637"/>
          <p:cNvSpPr/>
          <p:nvPr/>
        </p:nvSpPr>
        <p:spPr>
          <a:xfrm>
            <a:off x="3694995" y="289965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39" name="Ellipse 638"/>
          <p:cNvSpPr/>
          <p:nvPr/>
        </p:nvSpPr>
        <p:spPr>
          <a:xfrm>
            <a:off x="3694995" y="36190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40" name="Ellipse 639"/>
          <p:cNvSpPr/>
          <p:nvPr/>
        </p:nvSpPr>
        <p:spPr>
          <a:xfrm>
            <a:off x="3694995" y="433011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41" name="Ellipse 640"/>
          <p:cNvSpPr/>
          <p:nvPr/>
        </p:nvSpPr>
        <p:spPr>
          <a:xfrm>
            <a:off x="3692800" y="50480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642" name="Gruppieren 641"/>
          <p:cNvGrpSpPr/>
          <p:nvPr/>
        </p:nvGrpSpPr>
        <p:grpSpPr>
          <a:xfrm>
            <a:off x="3495035" y="403788"/>
            <a:ext cx="48045" cy="4355166"/>
            <a:chOff x="10094917" y="525933"/>
            <a:chExt cx="48045" cy="4355166"/>
          </a:xfrm>
        </p:grpSpPr>
        <p:sp>
          <p:nvSpPr>
            <p:cNvPr id="643" name="Ellipse 642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44" name="Ellipse 643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45" name="Ellipse 644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46" name="Ellipse 645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47" name="Ellipse 646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48" name="Ellipse 647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49" name="Ellipse 648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651" name="Ellipse 650"/>
          <p:cNvSpPr/>
          <p:nvPr/>
        </p:nvSpPr>
        <p:spPr>
          <a:xfrm>
            <a:off x="3162244" y="14602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53" name="Ellipse 652"/>
          <p:cNvSpPr/>
          <p:nvPr/>
        </p:nvSpPr>
        <p:spPr>
          <a:xfrm>
            <a:off x="3162375" y="21698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54" name="Ellipse 653"/>
          <p:cNvSpPr/>
          <p:nvPr/>
        </p:nvSpPr>
        <p:spPr>
          <a:xfrm>
            <a:off x="3162244" y="28949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55" name="Ellipse 654"/>
          <p:cNvSpPr/>
          <p:nvPr/>
        </p:nvSpPr>
        <p:spPr>
          <a:xfrm>
            <a:off x="3162244" y="36142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56" name="Ellipse 655"/>
          <p:cNvSpPr/>
          <p:nvPr/>
        </p:nvSpPr>
        <p:spPr>
          <a:xfrm>
            <a:off x="3162244" y="43253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57" name="Ellipse 656"/>
          <p:cNvSpPr/>
          <p:nvPr/>
        </p:nvSpPr>
        <p:spPr>
          <a:xfrm>
            <a:off x="3160049" y="50432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658" name="Gruppieren 657"/>
          <p:cNvGrpSpPr/>
          <p:nvPr/>
        </p:nvGrpSpPr>
        <p:grpSpPr>
          <a:xfrm>
            <a:off x="2949477" y="408594"/>
            <a:ext cx="48045" cy="4355166"/>
            <a:chOff x="10094917" y="525933"/>
            <a:chExt cx="48045" cy="4355166"/>
          </a:xfrm>
        </p:grpSpPr>
        <p:sp>
          <p:nvSpPr>
            <p:cNvPr id="659" name="Ellipse 658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60" name="Ellipse 659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61" name="Ellipse 660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62" name="Ellipse 661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63" name="Ellipse 662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64" name="Ellipse 663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65" name="Ellipse 664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667" name="Ellipse 666"/>
          <p:cNvSpPr/>
          <p:nvPr/>
        </p:nvSpPr>
        <p:spPr>
          <a:xfrm>
            <a:off x="2616686" y="14634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69" name="Ellipse 668"/>
          <p:cNvSpPr/>
          <p:nvPr/>
        </p:nvSpPr>
        <p:spPr>
          <a:xfrm>
            <a:off x="2616817" y="217305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70" name="Ellipse 669"/>
          <p:cNvSpPr/>
          <p:nvPr/>
        </p:nvSpPr>
        <p:spPr>
          <a:xfrm>
            <a:off x="2616686" y="28981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71" name="Ellipse 670"/>
          <p:cNvSpPr/>
          <p:nvPr/>
        </p:nvSpPr>
        <p:spPr>
          <a:xfrm>
            <a:off x="2616686" y="36174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72" name="Ellipse 671"/>
          <p:cNvSpPr/>
          <p:nvPr/>
        </p:nvSpPr>
        <p:spPr>
          <a:xfrm>
            <a:off x="2616686" y="43285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73" name="Ellipse 672"/>
          <p:cNvSpPr/>
          <p:nvPr/>
        </p:nvSpPr>
        <p:spPr>
          <a:xfrm>
            <a:off x="2614491" y="504651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674" name="Gruppieren 673"/>
          <p:cNvGrpSpPr/>
          <p:nvPr/>
        </p:nvGrpSpPr>
        <p:grpSpPr>
          <a:xfrm>
            <a:off x="6715388" y="400159"/>
            <a:ext cx="48045" cy="4355166"/>
            <a:chOff x="10094917" y="525933"/>
            <a:chExt cx="48045" cy="4355166"/>
          </a:xfrm>
        </p:grpSpPr>
        <p:sp>
          <p:nvSpPr>
            <p:cNvPr id="675" name="Ellipse 674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76" name="Ellipse 675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77" name="Ellipse 676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78" name="Ellipse 677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79" name="Ellipse 678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80" name="Ellipse 679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81" name="Ellipse 680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683" name="Ellipse 682"/>
          <p:cNvSpPr/>
          <p:nvPr/>
        </p:nvSpPr>
        <p:spPr>
          <a:xfrm>
            <a:off x="6382597" y="14629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85" name="Ellipse 684"/>
          <p:cNvSpPr/>
          <p:nvPr/>
        </p:nvSpPr>
        <p:spPr>
          <a:xfrm>
            <a:off x="6382728" y="21725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86" name="Ellipse 685"/>
          <p:cNvSpPr/>
          <p:nvPr/>
        </p:nvSpPr>
        <p:spPr>
          <a:xfrm>
            <a:off x="6382597" y="28976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87" name="Ellipse 686"/>
          <p:cNvSpPr/>
          <p:nvPr/>
        </p:nvSpPr>
        <p:spPr>
          <a:xfrm>
            <a:off x="6382597" y="36169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88" name="Ellipse 687"/>
          <p:cNvSpPr/>
          <p:nvPr/>
        </p:nvSpPr>
        <p:spPr>
          <a:xfrm>
            <a:off x="6382597" y="43280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89" name="Ellipse 688"/>
          <p:cNvSpPr/>
          <p:nvPr/>
        </p:nvSpPr>
        <p:spPr>
          <a:xfrm>
            <a:off x="6380402" y="50460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690" name="Gruppieren 689"/>
          <p:cNvGrpSpPr/>
          <p:nvPr/>
        </p:nvGrpSpPr>
        <p:grpSpPr>
          <a:xfrm>
            <a:off x="6169830" y="398615"/>
            <a:ext cx="48045" cy="4355166"/>
            <a:chOff x="10094917" y="525933"/>
            <a:chExt cx="48045" cy="4355166"/>
          </a:xfrm>
        </p:grpSpPr>
        <p:sp>
          <p:nvSpPr>
            <p:cNvPr id="691" name="Ellipse 690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92" name="Ellipse 691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93" name="Ellipse 692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94" name="Ellipse 693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95" name="Ellipse 694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96" name="Ellipse 695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97" name="Ellipse 696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699" name="Ellipse 698"/>
          <p:cNvSpPr/>
          <p:nvPr/>
        </p:nvSpPr>
        <p:spPr>
          <a:xfrm>
            <a:off x="5841802" y="145668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01" name="Ellipse 700"/>
          <p:cNvSpPr/>
          <p:nvPr/>
        </p:nvSpPr>
        <p:spPr>
          <a:xfrm>
            <a:off x="5841933" y="21662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02" name="Ellipse 701"/>
          <p:cNvSpPr/>
          <p:nvPr/>
        </p:nvSpPr>
        <p:spPr>
          <a:xfrm>
            <a:off x="5841802" y="28913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03" name="Ellipse 702"/>
          <p:cNvSpPr/>
          <p:nvPr/>
        </p:nvSpPr>
        <p:spPr>
          <a:xfrm>
            <a:off x="5841802" y="36106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04" name="Ellipse 703"/>
          <p:cNvSpPr/>
          <p:nvPr/>
        </p:nvSpPr>
        <p:spPr>
          <a:xfrm>
            <a:off x="5841802" y="432178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05" name="Ellipse 704"/>
          <p:cNvSpPr/>
          <p:nvPr/>
        </p:nvSpPr>
        <p:spPr>
          <a:xfrm>
            <a:off x="5839607" y="50397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706" name="Gruppieren 705"/>
          <p:cNvGrpSpPr/>
          <p:nvPr/>
        </p:nvGrpSpPr>
        <p:grpSpPr>
          <a:xfrm>
            <a:off x="5641842" y="395457"/>
            <a:ext cx="48045" cy="4355166"/>
            <a:chOff x="10094917" y="525933"/>
            <a:chExt cx="48045" cy="4355166"/>
          </a:xfrm>
        </p:grpSpPr>
        <p:sp>
          <p:nvSpPr>
            <p:cNvPr id="707" name="Ellipse 706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08" name="Ellipse 707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09" name="Ellipse 708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10" name="Ellipse 709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11" name="Ellipse 710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12" name="Ellipse 711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13" name="Ellipse 712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715" name="Ellipse 714"/>
          <p:cNvSpPr/>
          <p:nvPr/>
        </p:nvSpPr>
        <p:spPr>
          <a:xfrm>
            <a:off x="5309051" y="14519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17" name="Ellipse 716"/>
          <p:cNvSpPr/>
          <p:nvPr/>
        </p:nvSpPr>
        <p:spPr>
          <a:xfrm>
            <a:off x="5309182" y="216150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18" name="Ellipse 717"/>
          <p:cNvSpPr/>
          <p:nvPr/>
        </p:nvSpPr>
        <p:spPr>
          <a:xfrm>
            <a:off x="5309051" y="28865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19" name="Ellipse 718"/>
          <p:cNvSpPr/>
          <p:nvPr/>
        </p:nvSpPr>
        <p:spPr>
          <a:xfrm>
            <a:off x="5309051" y="36059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20" name="Ellipse 719"/>
          <p:cNvSpPr/>
          <p:nvPr/>
        </p:nvSpPr>
        <p:spPr>
          <a:xfrm>
            <a:off x="5309051" y="431703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21" name="Ellipse 720"/>
          <p:cNvSpPr/>
          <p:nvPr/>
        </p:nvSpPr>
        <p:spPr>
          <a:xfrm>
            <a:off x="5306856" y="50349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722" name="Gruppieren 721"/>
          <p:cNvGrpSpPr/>
          <p:nvPr/>
        </p:nvGrpSpPr>
        <p:grpSpPr>
          <a:xfrm>
            <a:off x="5096284" y="400263"/>
            <a:ext cx="48045" cy="4355166"/>
            <a:chOff x="10094917" y="525933"/>
            <a:chExt cx="48045" cy="4355166"/>
          </a:xfrm>
        </p:grpSpPr>
        <p:sp>
          <p:nvSpPr>
            <p:cNvPr id="723" name="Ellipse 722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24" name="Ellipse 723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25" name="Ellipse 724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26" name="Ellipse 725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27" name="Ellipse 726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28" name="Ellipse 727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29" name="Ellipse 728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731" name="Ellipse 730"/>
          <p:cNvSpPr/>
          <p:nvPr/>
        </p:nvSpPr>
        <p:spPr>
          <a:xfrm>
            <a:off x="4763493" y="145515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33" name="Ellipse 732"/>
          <p:cNvSpPr/>
          <p:nvPr/>
        </p:nvSpPr>
        <p:spPr>
          <a:xfrm>
            <a:off x="4763624" y="21647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34" name="Ellipse 733"/>
          <p:cNvSpPr/>
          <p:nvPr/>
        </p:nvSpPr>
        <p:spPr>
          <a:xfrm>
            <a:off x="4763493" y="288979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35" name="Ellipse 734"/>
          <p:cNvSpPr/>
          <p:nvPr/>
        </p:nvSpPr>
        <p:spPr>
          <a:xfrm>
            <a:off x="4763493" y="360916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36" name="Ellipse 735"/>
          <p:cNvSpPr/>
          <p:nvPr/>
        </p:nvSpPr>
        <p:spPr>
          <a:xfrm>
            <a:off x="4763493" y="43202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37" name="Ellipse 736"/>
          <p:cNvSpPr/>
          <p:nvPr/>
        </p:nvSpPr>
        <p:spPr>
          <a:xfrm>
            <a:off x="4761298" y="50381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746" name="Gruppieren 745"/>
          <p:cNvGrpSpPr/>
          <p:nvPr/>
        </p:nvGrpSpPr>
        <p:grpSpPr>
          <a:xfrm>
            <a:off x="7248065" y="404474"/>
            <a:ext cx="48045" cy="4355166"/>
            <a:chOff x="10094917" y="525933"/>
            <a:chExt cx="48045" cy="4355166"/>
          </a:xfrm>
        </p:grpSpPr>
        <p:sp>
          <p:nvSpPr>
            <p:cNvPr id="747" name="Ellipse 746"/>
            <p:cNvSpPr/>
            <p:nvPr/>
          </p:nvSpPr>
          <p:spPr>
            <a:xfrm>
              <a:off x="10097112" y="12523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8" name="Ellipse 747"/>
            <p:cNvSpPr/>
            <p:nvPr/>
          </p:nvSpPr>
          <p:spPr>
            <a:xfrm>
              <a:off x="10097112" y="5259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9" name="Ellipse 748"/>
            <p:cNvSpPr/>
            <p:nvPr/>
          </p:nvSpPr>
          <p:spPr>
            <a:xfrm>
              <a:off x="10097243" y="19619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50" name="Ellipse 749"/>
            <p:cNvSpPr/>
            <p:nvPr/>
          </p:nvSpPr>
          <p:spPr>
            <a:xfrm>
              <a:off x="10097112" y="26869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51" name="Ellipse 750"/>
            <p:cNvSpPr/>
            <p:nvPr/>
          </p:nvSpPr>
          <p:spPr>
            <a:xfrm>
              <a:off x="10097112" y="34063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52" name="Ellipse 751"/>
            <p:cNvSpPr/>
            <p:nvPr/>
          </p:nvSpPr>
          <p:spPr>
            <a:xfrm>
              <a:off x="10097112" y="41174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53" name="Ellipse 752"/>
            <p:cNvSpPr/>
            <p:nvPr/>
          </p:nvSpPr>
          <p:spPr>
            <a:xfrm>
              <a:off x="10094917" y="48353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755" name="Ellipse 754"/>
          <p:cNvSpPr/>
          <p:nvPr/>
        </p:nvSpPr>
        <p:spPr>
          <a:xfrm>
            <a:off x="6915274" y="14673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57" name="Ellipse 756"/>
          <p:cNvSpPr/>
          <p:nvPr/>
        </p:nvSpPr>
        <p:spPr>
          <a:xfrm>
            <a:off x="6915405" y="21768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58" name="Ellipse 757"/>
          <p:cNvSpPr/>
          <p:nvPr/>
        </p:nvSpPr>
        <p:spPr>
          <a:xfrm>
            <a:off x="6915274" y="29019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59" name="Ellipse 758"/>
          <p:cNvSpPr/>
          <p:nvPr/>
        </p:nvSpPr>
        <p:spPr>
          <a:xfrm>
            <a:off x="6915274" y="36213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60" name="Ellipse 759"/>
          <p:cNvSpPr/>
          <p:nvPr/>
        </p:nvSpPr>
        <p:spPr>
          <a:xfrm>
            <a:off x="6915274" y="43324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61" name="Ellipse 760"/>
          <p:cNvSpPr/>
          <p:nvPr/>
        </p:nvSpPr>
        <p:spPr>
          <a:xfrm>
            <a:off x="6913079" y="505032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4344518" y="5251797"/>
            <a:ext cx="278083" cy="400110"/>
            <a:chOff x="4344518" y="5251797"/>
            <a:chExt cx="278083" cy="400110"/>
          </a:xfrm>
        </p:grpSpPr>
        <p:sp>
          <p:nvSpPr>
            <p:cNvPr id="763" name="Rechteck 762"/>
            <p:cNvSpPr/>
            <p:nvPr/>
          </p:nvSpPr>
          <p:spPr>
            <a:xfrm>
              <a:off x="4370601" y="5324676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62" name="Textfeld 761"/>
            <p:cNvSpPr txBox="1"/>
            <p:nvPr/>
          </p:nvSpPr>
          <p:spPr>
            <a:xfrm>
              <a:off x="4344518" y="5251797"/>
              <a:ext cx="16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</a:t>
              </a:r>
              <a:endParaRPr lang="de-DE" sz="1800" dirty="0"/>
            </a:p>
          </p:txBody>
        </p:sp>
      </p:grpSp>
      <p:grpSp>
        <p:nvGrpSpPr>
          <p:cNvPr id="764" name="Gruppieren 763"/>
          <p:cNvGrpSpPr/>
          <p:nvPr/>
        </p:nvGrpSpPr>
        <p:grpSpPr>
          <a:xfrm>
            <a:off x="9730434" y="5072527"/>
            <a:ext cx="264987" cy="369332"/>
            <a:chOff x="9578034" y="4920127"/>
            <a:chExt cx="264987" cy="369332"/>
          </a:xfrm>
        </p:grpSpPr>
        <p:sp>
          <p:nvSpPr>
            <p:cNvPr id="765" name="Rechteck 764"/>
            <p:cNvSpPr/>
            <p:nvPr/>
          </p:nvSpPr>
          <p:spPr>
            <a:xfrm>
              <a:off x="9591021" y="4985716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66" name="Textfeld 765"/>
            <p:cNvSpPr txBox="1"/>
            <p:nvPr/>
          </p:nvSpPr>
          <p:spPr>
            <a:xfrm>
              <a:off x="9578034" y="4920127"/>
              <a:ext cx="165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2</a:t>
              </a:r>
              <a:endParaRPr lang="de-DE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46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schoeneb</dc:creator>
  <cp:lastModifiedBy>schoeneb</cp:lastModifiedBy>
  <cp:revision>14</cp:revision>
  <dcterms:created xsi:type="dcterms:W3CDTF">2013-05-26T16:44:05Z</dcterms:created>
  <dcterms:modified xsi:type="dcterms:W3CDTF">2013-05-26T21:47:39Z</dcterms:modified>
</cp:coreProperties>
</file>