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556EB-C311-47D2-A10E-65AB9952BD89}" v="25" dt="2024-05-27T19:56:31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el Mangelschots" userId="763bdf78-d407-4f34-a67b-ad715853d539" providerId="ADAL" clId="{B11556EB-C311-47D2-A10E-65AB9952BD89}"/>
    <pc:docChg chg="undo redo custSel modSld">
      <pc:chgData name="Emiel Mangelschots" userId="763bdf78-d407-4f34-a67b-ad715853d539" providerId="ADAL" clId="{B11556EB-C311-47D2-A10E-65AB9952BD89}" dt="2024-05-27T20:03:14.912" v="493" actId="313"/>
      <pc:docMkLst>
        <pc:docMk/>
      </pc:docMkLst>
      <pc:sldChg chg="addSp modSp mod">
        <pc:chgData name="Emiel Mangelschots" userId="763bdf78-d407-4f34-a67b-ad715853d539" providerId="ADAL" clId="{B11556EB-C311-47D2-A10E-65AB9952BD89}" dt="2024-05-27T19:20:33.034" v="18" actId="20577"/>
        <pc:sldMkLst>
          <pc:docMk/>
          <pc:sldMk cId="3718746542" sldId="257"/>
        </pc:sldMkLst>
        <pc:spChg chg="mod">
          <ac:chgData name="Emiel Mangelschots" userId="763bdf78-d407-4f34-a67b-ad715853d539" providerId="ADAL" clId="{B11556EB-C311-47D2-A10E-65AB9952BD89}" dt="2024-05-27T19:19:58.636" v="14" actId="1076"/>
          <ac:spMkLst>
            <pc:docMk/>
            <pc:sldMk cId="3718746542" sldId="257"/>
            <ac:spMk id="3" creationId="{C9649611-A584-68CB-25DC-EA23D6F73C6B}"/>
          </ac:spMkLst>
        </pc:spChg>
        <pc:spChg chg="mod">
          <ac:chgData name="Emiel Mangelschots" userId="763bdf78-d407-4f34-a67b-ad715853d539" providerId="ADAL" clId="{B11556EB-C311-47D2-A10E-65AB9952BD89}" dt="2024-05-27T19:20:33.034" v="18" actId="20577"/>
          <ac:spMkLst>
            <pc:docMk/>
            <pc:sldMk cId="3718746542" sldId="257"/>
            <ac:spMk id="6" creationId="{54DC6D92-2D48-17B4-0737-4D0502A11E63}"/>
          </ac:spMkLst>
        </pc:spChg>
        <pc:picChg chg="add mod">
          <ac:chgData name="Emiel Mangelschots" userId="763bdf78-d407-4f34-a67b-ad715853d539" providerId="ADAL" clId="{B11556EB-C311-47D2-A10E-65AB9952BD89}" dt="2024-05-27T19:18:50.639" v="4" actId="1076"/>
          <ac:picMkLst>
            <pc:docMk/>
            <pc:sldMk cId="3718746542" sldId="257"/>
            <ac:picMk id="4" creationId="{0E74AE0F-1ACE-4DDD-F97E-05836235A4AB}"/>
          </ac:picMkLst>
        </pc:picChg>
        <pc:picChg chg="add mod modCrop">
          <ac:chgData name="Emiel Mangelschots" userId="763bdf78-d407-4f34-a67b-ad715853d539" providerId="ADAL" clId="{B11556EB-C311-47D2-A10E-65AB9952BD89}" dt="2024-05-27T19:20:27.038" v="17" actId="732"/>
          <ac:picMkLst>
            <pc:docMk/>
            <pc:sldMk cId="3718746542" sldId="257"/>
            <ac:picMk id="5" creationId="{11DFF495-7498-D644-15BF-1F2520D4F317}"/>
          </ac:picMkLst>
        </pc:picChg>
      </pc:sldChg>
      <pc:sldChg chg="addSp modSp mod">
        <pc:chgData name="Emiel Mangelschots" userId="763bdf78-d407-4f34-a67b-ad715853d539" providerId="ADAL" clId="{B11556EB-C311-47D2-A10E-65AB9952BD89}" dt="2024-05-27T19:39:58.367" v="126" actId="1076"/>
        <pc:sldMkLst>
          <pc:docMk/>
          <pc:sldMk cId="1783031617" sldId="258"/>
        </pc:sldMkLst>
        <pc:spChg chg="mod">
          <ac:chgData name="Emiel Mangelschots" userId="763bdf78-d407-4f34-a67b-ad715853d539" providerId="ADAL" clId="{B11556EB-C311-47D2-A10E-65AB9952BD89}" dt="2024-05-27T19:32:27.524" v="24" actId="1076"/>
          <ac:spMkLst>
            <pc:docMk/>
            <pc:sldMk cId="1783031617" sldId="258"/>
            <ac:spMk id="3" creationId="{6FF84CE8-5694-53C4-ECC8-1DC1CF608044}"/>
          </ac:spMkLst>
        </pc:spChg>
        <pc:spChg chg="add mod">
          <ac:chgData name="Emiel Mangelschots" userId="763bdf78-d407-4f34-a67b-ad715853d539" providerId="ADAL" clId="{B11556EB-C311-47D2-A10E-65AB9952BD89}" dt="2024-05-27T19:39:58.367" v="126" actId="1076"/>
          <ac:spMkLst>
            <pc:docMk/>
            <pc:sldMk cId="1783031617" sldId="258"/>
            <ac:spMk id="4" creationId="{887E53C3-6DD6-AE28-EDE6-3F3A83181150}"/>
          </ac:spMkLst>
        </pc:spChg>
        <pc:spChg chg="add mod">
          <ac:chgData name="Emiel Mangelschots" userId="763bdf78-d407-4f34-a67b-ad715853d539" providerId="ADAL" clId="{B11556EB-C311-47D2-A10E-65AB9952BD89}" dt="2024-05-27T19:39:58.367" v="126" actId="1076"/>
          <ac:spMkLst>
            <pc:docMk/>
            <pc:sldMk cId="1783031617" sldId="258"/>
            <ac:spMk id="5" creationId="{59DA2221-F5B7-B9DC-8FEB-D7DCA5D920FF}"/>
          </ac:spMkLst>
        </pc:spChg>
        <pc:spChg chg="add mod">
          <ac:chgData name="Emiel Mangelschots" userId="763bdf78-d407-4f34-a67b-ad715853d539" providerId="ADAL" clId="{B11556EB-C311-47D2-A10E-65AB9952BD89}" dt="2024-05-27T19:39:58.367" v="126" actId="1076"/>
          <ac:spMkLst>
            <pc:docMk/>
            <pc:sldMk cId="1783031617" sldId="258"/>
            <ac:spMk id="6" creationId="{1F4FC9A3-4260-A08A-2C10-92F52E4D9CBA}"/>
          </ac:spMkLst>
        </pc:spChg>
        <pc:spChg chg="add mod">
          <ac:chgData name="Emiel Mangelschots" userId="763bdf78-d407-4f34-a67b-ad715853d539" providerId="ADAL" clId="{B11556EB-C311-47D2-A10E-65AB9952BD89}" dt="2024-05-27T19:39:58.367" v="126" actId="1076"/>
          <ac:spMkLst>
            <pc:docMk/>
            <pc:sldMk cId="1783031617" sldId="258"/>
            <ac:spMk id="7" creationId="{9BFE922F-5CF4-DDFC-5F83-0F75DA42ED60}"/>
          </ac:spMkLst>
        </pc:spChg>
        <pc:spChg chg="add mod">
          <ac:chgData name="Emiel Mangelschots" userId="763bdf78-d407-4f34-a67b-ad715853d539" providerId="ADAL" clId="{B11556EB-C311-47D2-A10E-65AB9952BD89}" dt="2024-05-27T19:39:58.367" v="126" actId="1076"/>
          <ac:spMkLst>
            <pc:docMk/>
            <pc:sldMk cId="1783031617" sldId="258"/>
            <ac:spMk id="8" creationId="{F62683BD-B194-AC3F-9184-2DE6B4CD9CAB}"/>
          </ac:spMkLst>
        </pc:spChg>
        <pc:spChg chg="add mod">
          <ac:chgData name="Emiel Mangelschots" userId="763bdf78-d407-4f34-a67b-ad715853d539" providerId="ADAL" clId="{B11556EB-C311-47D2-A10E-65AB9952BD89}" dt="2024-05-27T19:39:58.367" v="126" actId="1076"/>
          <ac:spMkLst>
            <pc:docMk/>
            <pc:sldMk cId="1783031617" sldId="258"/>
            <ac:spMk id="9" creationId="{03DFEC78-D26C-9641-689B-81415AC561E2}"/>
          </ac:spMkLst>
        </pc:spChg>
      </pc:sldChg>
      <pc:sldChg chg="addSp delSp modSp mod">
        <pc:chgData name="Emiel Mangelschots" userId="763bdf78-d407-4f34-a67b-ad715853d539" providerId="ADAL" clId="{B11556EB-C311-47D2-A10E-65AB9952BD89}" dt="2024-05-27T19:45:17.965" v="211" actId="1076"/>
        <pc:sldMkLst>
          <pc:docMk/>
          <pc:sldMk cId="3373807310" sldId="259"/>
        </pc:sldMkLst>
        <pc:spChg chg="del mod">
          <ac:chgData name="Emiel Mangelschots" userId="763bdf78-d407-4f34-a67b-ad715853d539" providerId="ADAL" clId="{B11556EB-C311-47D2-A10E-65AB9952BD89}" dt="2024-05-27T19:44:34.569" v="206" actId="478"/>
          <ac:spMkLst>
            <pc:docMk/>
            <pc:sldMk cId="3373807310" sldId="259"/>
            <ac:spMk id="3" creationId="{7283B3A9-F3A8-03C8-3846-FE0F93142D2C}"/>
          </ac:spMkLst>
        </pc:spChg>
        <pc:spChg chg="add mod">
          <ac:chgData name="Emiel Mangelschots" userId="763bdf78-d407-4f34-a67b-ad715853d539" providerId="ADAL" clId="{B11556EB-C311-47D2-A10E-65AB9952BD89}" dt="2024-05-27T19:45:17.965" v="211" actId="1076"/>
          <ac:spMkLst>
            <pc:docMk/>
            <pc:sldMk cId="3373807310" sldId="259"/>
            <ac:spMk id="4" creationId="{81B7324B-081C-19C8-C219-5FA629B6A4C4}"/>
          </ac:spMkLst>
        </pc:spChg>
        <pc:spChg chg="add mod">
          <ac:chgData name="Emiel Mangelschots" userId="763bdf78-d407-4f34-a67b-ad715853d539" providerId="ADAL" clId="{B11556EB-C311-47D2-A10E-65AB9952BD89}" dt="2024-05-27T19:45:17.965" v="211" actId="1076"/>
          <ac:spMkLst>
            <pc:docMk/>
            <pc:sldMk cId="3373807310" sldId="259"/>
            <ac:spMk id="5" creationId="{2211DFF6-4CF0-8CBF-6F38-52F4F61EAA3E}"/>
          </ac:spMkLst>
        </pc:spChg>
        <pc:spChg chg="add mod">
          <ac:chgData name="Emiel Mangelschots" userId="763bdf78-d407-4f34-a67b-ad715853d539" providerId="ADAL" clId="{B11556EB-C311-47D2-A10E-65AB9952BD89}" dt="2024-05-27T19:45:17.965" v="211" actId="1076"/>
          <ac:spMkLst>
            <pc:docMk/>
            <pc:sldMk cId="3373807310" sldId="259"/>
            <ac:spMk id="6" creationId="{8ED7E2C3-5699-FBAF-CA0D-3D31235824D5}"/>
          </ac:spMkLst>
        </pc:spChg>
        <pc:spChg chg="add del mod">
          <ac:chgData name="Emiel Mangelschots" userId="763bdf78-d407-4f34-a67b-ad715853d539" providerId="ADAL" clId="{B11556EB-C311-47D2-A10E-65AB9952BD89}" dt="2024-05-27T19:43:46.730" v="187"/>
          <ac:spMkLst>
            <pc:docMk/>
            <pc:sldMk cId="3373807310" sldId="259"/>
            <ac:spMk id="7" creationId="{15BE1423-C709-3166-8FFF-3F786C052449}"/>
          </ac:spMkLst>
        </pc:spChg>
        <pc:spChg chg="add mod">
          <ac:chgData name="Emiel Mangelschots" userId="763bdf78-d407-4f34-a67b-ad715853d539" providerId="ADAL" clId="{B11556EB-C311-47D2-A10E-65AB9952BD89}" dt="2024-05-27T19:45:17.965" v="211" actId="1076"/>
          <ac:spMkLst>
            <pc:docMk/>
            <pc:sldMk cId="3373807310" sldId="259"/>
            <ac:spMk id="8" creationId="{28621AE9-98FD-99CA-7DD8-2F55A8C422F4}"/>
          </ac:spMkLst>
        </pc:spChg>
      </pc:sldChg>
      <pc:sldChg chg="modSp mod">
        <pc:chgData name="Emiel Mangelschots" userId="763bdf78-d407-4f34-a67b-ad715853d539" providerId="ADAL" clId="{B11556EB-C311-47D2-A10E-65AB9952BD89}" dt="2024-05-27T19:51:40.667" v="322" actId="255"/>
        <pc:sldMkLst>
          <pc:docMk/>
          <pc:sldMk cId="2093910098" sldId="260"/>
        </pc:sldMkLst>
        <pc:spChg chg="mod">
          <ac:chgData name="Emiel Mangelschots" userId="763bdf78-d407-4f34-a67b-ad715853d539" providerId="ADAL" clId="{B11556EB-C311-47D2-A10E-65AB9952BD89}" dt="2024-05-27T19:49:46.099" v="242" actId="20577"/>
          <ac:spMkLst>
            <pc:docMk/>
            <pc:sldMk cId="2093910098" sldId="260"/>
            <ac:spMk id="2" creationId="{AC64BCB1-1B35-1814-2902-21EAC18AB5FA}"/>
          </ac:spMkLst>
        </pc:spChg>
        <pc:spChg chg="mod">
          <ac:chgData name="Emiel Mangelschots" userId="763bdf78-d407-4f34-a67b-ad715853d539" providerId="ADAL" clId="{B11556EB-C311-47D2-A10E-65AB9952BD89}" dt="2024-05-27T19:51:40.667" v="322" actId="255"/>
          <ac:spMkLst>
            <pc:docMk/>
            <pc:sldMk cId="2093910098" sldId="260"/>
            <ac:spMk id="3" creationId="{F2EDF165-B06B-CB1C-AB10-7E4958F1ECE6}"/>
          </ac:spMkLst>
        </pc:spChg>
      </pc:sldChg>
      <pc:sldChg chg="addSp delSp modSp mod">
        <pc:chgData name="Emiel Mangelschots" userId="763bdf78-d407-4f34-a67b-ad715853d539" providerId="ADAL" clId="{B11556EB-C311-47D2-A10E-65AB9952BD89}" dt="2024-05-27T19:56:54.797" v="420" actId="1076"/>
        <pc:sldMkLst>
          <pc:docMk/>
          <pc:sldMk cId="1718641059" sldId="261"/>
        </pc:sldMkLst>
        <pc:spChg chg="del mod">
          <ac:chgData name="Emiel Mangelschots" userId="763bdf78-d407-4f34-a67b-ad715853d539" providerId="ADAL" clId="{B11556EB-C311-47D2-A10E-65AB9952BD89}" dt="2024-05-27T19:54:14.335" v="343" actId="478"/>
          <ac:spMkLst>
            <pc:docMk/>
            <pc:sldMk cId="1718641059" sldId="261"/>
            <ac:spMk id="3" creationId="{91F6228C-1D13-A1E6-4AFF-D46DDF9D0C1D}"/>
          </ac:spMkLst>
        </pc:spChg>
        <pc:spChg chg="add mod">
          <ac:chgData name="Emiel Mangelschots" userId="763bdf78-d407-4f34-a67b-ad715853d539" providerId="ADAL" clId="{B11556EB-C311-47D2-A10E-65AB9952BD89}" dt="2024-05-27T19:56:35.979" v="417" actId="1076"/>
          <ac:spMkLst>
            <pc:docMk/>
            <pc:sldMk cId="1718641059" sldId="261"/>
            <ac:spMk id="4" creationId="{43AB9354-4BE5-6D7D-10EF-FDF3081952ED}"/>
          </ac:spMkLst>
        </pc:spChg>
        <pc:spChg chg="add mod">
          <ac:chgData name="Emiel Mangelschots" userId="763bdf78-d407-4f34-a67b-ad715853d539" providerId="ADAL" clId="{B11556EB-C311-47D2-A10E-65AB9952BD89}" dt="2024-05-27T19:56:41.477" v="418" actId="1076"/>
          <ac:spMkLst>
            <pc:docMk/>
            <pc:sldMk cId="1718641059" sldId="261"/>
            <ac:spMk id="5" creationId="{3EDB39F4-F23F-6FA7-E147-61A385623408}"/>
          </ac:spMkLst>
        </pc:spChg>
        <pc:spChg chg="add mod">
          <ac:chgData name="Emiel Mangelschots" userId="763bdf78-d407-4f34-a67b-ad715853d539" providerId="ADAL" clId="{B11556EB-C311-47D2-A10E-65AB9952BD89}" dt="2024-05-27T19:56:49.929" v="419" actId="1076"/>
          <ac:spMkLst>
            <pc:docMk/>
            <pc:sldMk cId="1718641059" sldId="261"/>
            <ac:spMk id="6" creationId="{A1013D50-65A2-BCC5-2B6E-614587C75535}"/>
          </ac:spMkLst>
        </pc:spChg>
        <pc:spChg chg="add mod">
          <ac:chgData name="Emiel Mangelschots" userId="763bdf78-d407-4f34-a67b-ad715853d539" providerId="ADAL" clId="{B11556EB-C311-47D2-A10E-65AB9952BD89}" dt="2024-05-27T19:56:54.797" v="420" actId="1076"/>
          <ac:spMkLst>
            <pc:docMk/>
            <pc:sldMk cId="1718641059" sldId="261"/>
            <ac:spMk id="7" creationId="{AF9CE3F7-64E8-A898-5907-C0AA687BB9BD}"/>
          </ac:spMkLst>
        </pc:spChg>
      </pc:sldChg>
      <pc:sldChg chg="modSp mod">
        <pc:chgData name="Emiel Mangelschots" userId="763bdf78-d407-4f34-a67b-ad715853d539" providerId="ADAL" clId="{B11556EB-C311-47D2-A10E-65AB9952BD89}" dt="2024-05-27T20:03:14.912" v="493" actId="313"/>
        <pc:sldMkLst>
          <pc:docMk/>
          <pc:sldMk cId="970218578" sldId="262"/>
        </pc:sldMkLst>
        <pc:spChg chg="mod">
          <ac:chgData name="Emiel Mangelschots" userId="763bdf78-d407-4f34-a67b-ad715853d539" providerId="ADAL" clId="{B11556EB-C311-47D2-A10E-65AB9952BD89}" dt="2024-05-27T20:02:19.724" v="444" actId="20577"/>
          <ac:spMkLst>
            <pc:docMk/>
            <pc:sldMk cId="970218578" sldId="262"/>
            <ac:spMk id="2" creationId="{BCB747F9-AD05-3902-9F5B-D39D85F942C7}"/>
          </ac:spMkLst>
        </pc:spChg>
        <pc:spChg chg="mod">
          <ac:chgData name="Emiel Mangelschots" userId="763bdf78-d407-4f34-a67b-ad715853d539" providerId="ADAL" clId="{B11556EB-C311-47D2-A10E-65AB9952BD89}" dt="2024-05-27T20:03:14.912" v="493" actId="313"/>
          <ac:spMkLst>
            <pc:docMk/>
            <pc:sldMk cId="970218578" sldId="262"/>
            <ac:spMk id="3" creationId="{0F0AE7D7-B179-4C62-B864-4383DC7159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85AD9-87EA-8DE2-21C3-DA35D2BD5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5D5C75-A2C5-D162-7CF8-9EFD1B34C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77D323-8880-2CB7-8103-FC7D8898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556-D2FD-4C2B-9DEE-F7F242AB1D59}" type="datetimeFigureOut">
              <a:rPr lang="nl-BE" smtClean="0"/>
              <a:t>27/05/2024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E85C7F-08BD-8AF9-BCD6-272159B1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CDE9D6-7F9C-E431-16C0-7DD898C5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449-588E-4059-A264-26CF7A9962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810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6D425-FF7B-35B9-1D00-F149FF0A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D98B12-5D10-BC20-A375-85E215C09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205682-34BC-6773-0AAD-3E27CA5C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556-D2FD-4C2B-9DEE-F7F242AB1D59}" type="datetimeFigureOut">
              <a:rPr lang="nl-BE" smtClean="0"/>
              <a:t>27/05/2024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B5EED4-7D40-B47B-5015-7D80E830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08C89A-CFCA-9E62-8B35-F03091D6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449-588E-4059-A264-26CF7A9962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159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A5E03B8-62E3-ACCA-13B8-25659A426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985A672-6F26-D55E-FB37-07B8AAAFA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B2951E-7714-BB9E-5786-238EDCD2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556-D2FD-4C2B-9DEE-F7F242AB1D59}" type="datetimeFigureOut">
              <a:rPr lang="nl-BE" smtClean="0"/>
              <a:t>27/05/2024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904F8D-FA03-F05B-3DDD-6B7B2297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C7705D-D725-AB85-A2F0-E6655820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449-588E-4059-A264-26CF7A9962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122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01D65-9C7E-2827-D083-30BAA92D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5BFACE-AF4C-BD09-7D6E-635AAE91B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1D0839-4F4A-C2A2-ECB8-521046A2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556-D2FD-4C2B-9DEE-F7F242AB1D59}" type="datetimeFigureOut">
              <a:rPr lang="nl-BE" smtClean="0"/>
              <a:t>27/05/2024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C094CA-5E19-FCA1-02B7-7ED80984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8E6A1D-949B-0719-0F41-C21188B4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449-588E-4059-A264-26CF7A9962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084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0F7A7-697F-B50F-9C1D-787DC80F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A32BB4-E92C-9324-E4DD-259FE77F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478090-CDB4-D21C-1187-31B664CB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556-D2FD-4C2B-9DEE-F7F242AB1D59}" type="datetimeFigureOut">
              <a:rPr lang="nl-BE" smtClean="0"/>
              <a:t>27/05/2024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0FE027-E1AF-A2FB-6EDA-EF95DB61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53EB78-7930-A598-B847-EE24501B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449-588E-4059-A264-26CF7A9962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72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E6AC3-7835-6B41-39D5-36C84728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4A0B07-20DD-A178-7A59-2B67D7032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E280C6-6A76-A14A-6ADD-F9A21B36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556-D2FD-4C2B-9DEE-F7F242AB1D59}" type="datetimeFigureOut">
              <a:rPr lang="nl-BE" smtClean="0"/>
              <a:t>27/05/2024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BECA73-93DE-2EE9-5A72-6342E8CB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DE3892-C5C3-018B-A333-4B900E8B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449-588E-4059-A264-26CF7A9962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10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0C17C-CB5B-9BDE-38D9-6BF8F2BF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1A676C-1727-99F6-D101-817E82716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93CA70A-A8CC-AA1F-2146-FBCFCDF7E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A1F15D4-5A53-3555-AA70-EA295E84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556-D2FD-4C2B-9DEE-F7F242AB1D59}" type="datetimeFigureOut">
              <a:rPr lang="nl-BE" smtClean="0"/>
              <a:t>27/05/2024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6AEBA7-163C-FEA6-FD1A-AF3B456A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ACD4F7-345A-1162-2CB2-7B837301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449-588E-4059-A264-26CF7A9962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850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32D8C-22EE-A74B-1D81-74B7C3A4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9E1361-4472-EAE2-3B03-B5BD71C53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4768B5-74FD-053B-869E-D2F949B22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3042AD8-952C-6967-D007-233971139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CAA6F2D-D6F0-E09E-AF67-BD2B1313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364F281-4B67-3131-CF27-A8B1F459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556-D2FD-4C2B-9DEE-F7F242AB1D59}" type="datetimeFigureOut">
              <a:rPr lang="nl-BE" smtClean="0"/>
              <a:t>27/05/2024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1469221-4753-15B7-5B6C-8A987329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39DDE76-2723-890F-600B-A28CE5D3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449-588E-4059-A264-26CF7A9962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78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ABFC8-30B7-EFD2-57C2-0FFF0443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AECB8AF-F7DE-9809-4E73-3C1AB813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556-D2FD-4C2B-9DEE-F7F242AB1D59}" type="datetimeFigureOut">
              <a:rPr lang="nl-BE" smtClean="0"/>
              <a:t>27/05/2024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7652A9-28BD-D440-599B-829279B5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31928B9-3B5D-8EA5-2918-B8804DEC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449-588E-4059-A264-26CF7A9962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4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AC5C168-FE63-DE74-B611-D9743AF2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556-D2FD-4C2B-9DEE-F7F242AB1D59}" type="datetimeFigureOut">
              <a:rPr lang="nl-BE" smtClean="0"/>
              <a:t>27/05/2024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5E8E5C-33A5-12ED-0227-ABDA003F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53DDBD-460E-AD4B-0953-0E735E79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449-588E-4059-A264-26CF7A9962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128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41DE4-D47B-F446-501C-4E5D3377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DAB569-EB74-FEF1-0BA2-8111126C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7418A21-60F8-CC89-B99F-341EB0862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7E11A45-6359-1DC3-4C60-DD2E259B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556-D2FD-4C2B-9DEE-F7F242AB1D59}" type="datetimeFigureOut">
              <a:rPr lang="nl-BE" smtClean="0"/>
              <a:t>27/05/2024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3DA0FA1-F7D0-34F9-29D7-426514B4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048B5F-F71B-1FE5-0913-76EAEE76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449-588E-4059-A264-26CF7A9962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731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A9CEE-BDF7-5D7E-4385-996CCADB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18D3DB1-C38D-F228-2618-EC1F6D683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14D1804-A66A-4B7A-3751-F95D15058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BBE303-7762-E63A-4451-3DCD95FD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556-D2FD-4C2B-9DEE-F7F242AB1D59}" type="datetimeFigureOut">
              <a:rPr lang="nl-BE" smtClean="0"/>
              <a:t>27/05/2024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47029C-D879-D573-45D9-9248684D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A35CC5D-9C95-8DBC-7BA9-552F737D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449-588E-4059-A264-26CF7A9962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73376D3-2767-7211-B750-D44B1CC4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DA81B7-19E6-3257-56EE-A454017C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52A830-87D7-2495-F8AE-E6EF95EAA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C8556-D2FD-4C2B-9DEE-F7F242AB1D59}" type="datetimeFigureOut">
              <a:rPr lang="nl-BE" smtClean="0"/>
              <a:t>27/05/2024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CC8B4F-84CF-B195-D641-76B150E86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A98BBE-C2C8-8D59-C81D-BE8522D06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8EE449-588E-4059-A264-26CF7A9962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532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E40A88-7DB0-94DC-59B5-BBB39CDA5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nl-BE" sz="4000">
                <a:solidFill>
                  <a:schemeClr val="tx2"/>
                </a:solidFill>
              </a:rPr>
              <a:t>Soldeerbout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18D75DB-2934-E90E-A99C-8AE09A693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An Overview of Our Soldering Iron Project</a:t>
            </a:r>
            <a:endParaRPr lang="nl-BE" sz="2000">
              <a:solidFill>
                <a:schemeClr val="tx2"/>
              </a:solidFill>
            </a:endParaRPr>
          </a:p>
        </p:txBody>
      </p:sp>
      <p:pic>
        <p:nvPicPr>
          <p:cNvPr id="7" name="Graphic 6" descr="Vinkje">
            <a:extLst>
              <a:ext uri="{FF2B5EF4-FFF2-40B4-BE49-F238E27FC236}">
                <a16:creationId xmlns:a16="http://schemas.microsoft.com/office/drawing/2014/main" id="{7D4D7DD5-D989-ADAF-AC48-D400EE63A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30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23C9F8-97B0-3D48-1054-234770ED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649611-A584-68CB-25DC-EA23D6F7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618" y="4564899"/>
            <a:ext cx="5145371" cy="105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designing and manufacturing various components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54DC6D92-2D48-17B4-0737-4D0502A11E63}"/>
              </a:ext>
            </a:extLst>
          </p:cNvPr>
          <p:cNvSpPr txBox="1"/>
          <p:nvPr/>
        </p:nvSpPr>
        <p:spPr>
          <a:xfrm>
            <a:off x="6667581" y="4908817"/>
            <a:ext cx="6833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creating a customized soldering iron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E74AE0F-1ACE-4DDD-F97E-05836235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84" y="2935642"/>
            <a:ext cx="2695575" cy="16954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1DFF495-7498-D644-15BF-1F2520D4F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56" b="13048"/>
          <a:stretch/>
        </p:blipFill>
        <p:spPr>
          <a:xfrm>
            <a:off x="7230226" y="2935642"/>
            <a:ext cx="2516606" cy="182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4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48960E-F1C4-ACF8-69A4-DE1D6D0C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F84CE8-5694-53C4-ECC8-1DC1CF608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631" y="2493635"/>
            <a:ext cx="9941319" cy="68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Key components of the soldering iron: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887E53C3-6DD6-AE28-EDE6-3F3A83181150}"/>
              </a:ext>
            </a:extLst>
          </p:cNvPr>
          <p:cNvSpPr txBox="1"/>
          <p:nvPr/>
        </p:nvSpPr>
        <p:spPr>
          <a:xfrm>
            <a:off x="1043631" y="3306834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Soldering Iron Tip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9DA2221-F5B7-B9DC-8FEB-D7DCA5D920FF}"/>
              </a:ext>
            </a:extLst>
          </p:cNvPr>
          <p:cNvSpPr txBox="1"/>
          <p:nvPr/>
        </p:nvSpPr>
        <p:spPr>
          <a:xfrm>
            <a:off x="1043631" y="3815707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Heating</a:t>
            </a:r>
            <a:r>
              <a:rPr lang="nl-BE" dirty="0"/>
              <a:t> Element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F4FC9A3-4260-A08A-2C10-92F52E4D9CBA}"/>
              </a:ext>
            </a:extLst>
          </p:cNvPr>
          <p:cNvSpPr txBox="1"/>
          <p:nvPr/>
        </p:nvSpPr>
        <p:spPr>
          <a:xfrm>
            <a:off x="1043631" y="472653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Handle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BFE922F-5CF4-DDFC-5F83-0F75DA42ED60}"/>
              </a:ext>
            </a:extLst>
          </p:cNvPr>
          <p:cNvSpPr txBox="1"/>
          <p:nvPr/>
        </p:nvSpPr>
        <p:spPr>
          <a:xfrm>
            <a:off x="1043631" y="427425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Temperature</a:t>
            </a:r>
            <a:r>
              <a:rPr lang="nl-BE" dirty="0"/>
              <a:t> Controller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62683BD-B194-AC3F-9184-2DE6B4CD9CAB}"/>
              </a:ext>
            </a:extLst>
          </p:cNvPr>
          <p:cNvSpPr txBox="1"/>
          <p:nvPr/>
        </p:nvSpPr>
        <p:spPr>
          <a:xfrm>
            <a:off x="1043631" y="5167387"/>
            <a:ext cx="76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Stand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3DFEC78-D26C-9641-689B-81415AC561E2}"/>
              </a:ext>
            </a:extLst>
          </p:cNvPr>
          <p:cNvSpPr txBox="1"/>
          <p:nvPr/>
        </p:nvSpPr>
        <p:spPr>
          <a:xfrm>
            <a:off x="1043631" y="5554410"/>
            <a:ext cx="15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Power Supply</a:t>
            </a:r>
          </a:p>
        </p:txBody>
      </p:sp>
    </p:spTree>
    <p:extLst>
      <p:ext uri="{BB962C8B-B14F-4D97-AF65-F5344CB8AC3E}">
        <p14:creationId xmlns:p14="http://schemas.microsoft.com/office/powerpoint/2010/main" val="178303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55A49C-BFF8-BA07-69EB-4187C01D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Process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81B7324B-081C-19C8-C219-5FA629B6A4C4}"/>
              </a:ext>
            </a:extLst>
          </p:cNvPr>
          <p:cNvSpPr txBox="1"/>
          <p:nvPr/>
        </p:nvSpPr>
        <p:spPr>
          <a:xfrm>
            <a:off x="1043631" y="3114922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Custom library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211DFF6-4CF0-8CBF-6F38-52F4F61EAA3E}"/>
              </a:ext>
            </a:extLst>
          </p:cNvPr>
          <p:cNvSpPr txBox="1"/>
          <p:nvPr/>
        </p:nvSpPr>
        <p:spPr>
          <a:xfrm>
            <a:off x="1043631" y="3767581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Schematics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ED7E2C3-5699-FBAF-CA0D-3D31235824D5}"/>
              </a:ext>
            </a:extLst>
          </p:cNvPr>
          <p:cNvSpPr txBox="1"/>
          <p:nvPr/>
        </p:nvSpPr>
        <p:spPr>
          <a:xfrm>
            <a:off x="1043631" y="4420240"/>
            <a:ext cx="191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Creating the print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8621AE9-98FD-99CA-7DD8-2F55A8C422F4}"/>
              </a:ext>
            </a:extLst>
          </p:cNvPr>
          <p:cNvSpPr txBox="1"/>
          <p:nvPr/>
        </p:nvSpPr>
        <p:spPr>
          <a:xfrm>
            <a:off x="1043631" y="505752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Case design</a:t>
            </a:r>
          </a:p>
        </p:txBody>
      </p:sp>
    </p:spTree>
    <p:extLst>
      <p:ext uri="{BB962C8B-B14F-4D97-AF65-F5344CB8AC3E}">
        <p14:creationId xmlns:p14="http://schemas.microsoft.com/office/powerpoint/2010/main" val="337380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64BCB1-1B35-1814-2902-21EAC18A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Challenges Faced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2EDF165-B06B-CB1C-AB10-7E4958F1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631" y="2356404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Library development from scratch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Component placement 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1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F6188D-063E-D002-78C3-5FFCEA44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43AB9354-4BE5-6D7D-10EF-FDF3081952ED}"/>
              </a:ext>
            </a:extLst>
          </p:cNvPr>
          <p:cNvSpPr txBox="1"/>
          <p:nvPr/>
        </p:nvSpPr>
        <p:spPr>
          <a:xfrm>
            <a:off x="1043631" y="2815208"/>
            <a:ext cx="188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Learning process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EDB39F4-F23F-6FA7-E147-61A385623408}"/>
              </a:ext>
            </a:extLst>
          </p:cNvPr>
          <p:cNvSpPr txBox="1"/>
          <p:nvPr/>
        </p:nvSpPr>
        <p:spPr>
          <a:xfrm>
            <a:off x="1043631" y="3403495"/>
            <a:ext cx="394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Understanding electrical components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1013D50-65A2-BCC5-2B6E-614587C75535}"/>
              </a:ext>
            </a:extLst>
          </p:cNvPr>
          <p:cNvSpPr txBox="1"/>
          <p:nvPr/>
        </p:nvSpPr>
        <p:spPr>
          <a:xfrm>
            <a:off x="1043631" y="399178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Problem-Solving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F9CE3F7-64E8-A898-5907-C0AA687BB9BD}"/>
              </a:ext>
            </a:extLst>
          </p:cNvPr>
          <p:cNvSpPr txBox="1"/>
          <p:nvPr/>
        </p:nvSpPr>
        <p:spPr>
          <a:xfrm>
            <a:off x="1043631" y="4632269"/>
            <a:ext cx="226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1864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B747F9-AD05-3902-9F5B-D39D85F9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Design Files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0AE7D7-B179-4C62-B864-4383DC715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028" y="2242224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GitHub repository</a:t>
            </a:r>
          </a:p>
          <a:p>
            <a:pPr marL="0" indent="0">
              <a:buNone/>
            </a:pPr>
            <a:r>
              <a:rPr lang="en-US" sz="2400" dirty="0"/>
              <a:t>Gerber files </a:t>
            </a:r>
          </a:p>
          <a:p>
            <a:pPr marL="0" indent="0">
              <a:buNone/>
            </a:pPr>
            <a:r>
              <a:rPr lang="en-US" sz="2400" dirty="0"/>
              <a:t>STL files</a:t>
            </a:r>
          </a:p>
          <a:p>
            <a:pPr marL="0" indent="0">
              <a:buNone/>
            </a:pPr>
            <a:r>
              <a:rPr lang="en-US" sz="2400" dirty="0"/>
              <a:t>BOM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1857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75</Words>
  <Application>Microsoft Office PowerPoint</Application>
  <PresentationFormat>Breedbeeld</PresentationFormat>
  <Paragraphs>32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Kantoorthema</vt:lpstr>
      <vt:lpstr>Soldeerbout Project</vt:lpstr>
      <vt:lpstr>Introduction</vt:lpstr>
      <vt:lpstr>Components</vt:lpstr>
      <vt:lpstr>Design Process</vt:lpstr>
      <vt:lpstr>Challenges Faced</vt:lpstr>
      <vt:lpstr>Conclusion</vt:lpstr>
      <vt:lpstr>Design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Soldeerbout Project</dc:title>
  <dc:creator>Emiel Mangelschots</dc:creator>
  <cp:lastModifiedBy>Emiel Mangelschots</cp:lastModifiedBy>
  <cp:revision>1</cp:revision>
  <dcterms:created xsi:type="dcterms:W3CDTF">2024-05-27T09:53:47Z</dcterms:created>
  <dcterms:modified xsi:type="dcterms:W3CDTF">2024-05-27T20:03:17Z</dcterms:modified>
</cp:coreProperties>
</file>