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5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C157-ADCC-5F2C-48A2-1B871459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AEBEE-F538-A800-3868-76D2EF879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F593-9E80-6BFF-69BE-BBBEC0EA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9861-968E-7BC8-D8F9-42B91512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9946-9ADB-3CE8-5C08-67C3E8C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9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1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41AE4D6-19E2-4406-BA08-4DD475F3173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9B29-F45E-431E-9A78-ED4846D8F4D3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182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199E-0A8F-1838-ED82-11CA4407F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Hex Analysis using FTK Imager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683B1-815E-6F93-81F8-7CFD8E79A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Focusing on NTFS Attributes</a:t>
            </a:r>
          </a:p>
        </p:txBody>
      </p:sp>
    </p:spTree>
    <p:extLst>
      <p:ext uri="{BB962C8B-B14F-4D97-AF65-F5344CB8AC3E}">
        <p14:creationId xmlns:p14="http://schemas.microsoft.com/office/powerpoint/2010/main" val="373925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807E-30CB-CAED-E951-A1B1FE94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Understanding NTFS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C395-D25C-A79B-5641-D1EE9BF7F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FILE_NAME (0x30): Tracks file names and timestamps.</a:t>
            </a:r>
          </a:p>
          <a:p>
            <a:r>
              <a:rPr lang="en-US"/>
              <a:t>• DATA (0x80): Stores file content.</a:t>
            </a:r>
          </a:p>
          <a:p>
            <a:r>
              <a:rPr lang="en-US"/>
              <a:t>• INDEX_ROOT (0x90): Manages directories.</a:t>
            </a:r>
          </a:p>
          <a:p>
            <a:r>
              <a:rPr lang="en-US"/>
              <a:t>• OBJECT_ID (0x40): Unique identifiers.</a:t>
            </a:r>
          </a:p>
          <a:p>
            <a:r>
              <a:rPr lang="en-US"/>
              <a:t>• SECURITY_DESCRIPTOR (0x50): Stores ACLs.</a:t>
            </a:r>
          </a:p>
        </p:txBody>
      </p:sp>
    </p:spTree>
    <p:extLst>
      <p:ext uri="{BB962C8B-B14F-4D97-AF65-F5344CB8AC3E}">
        <p14:creationId xmlns:p14="http://schemas.microsoft.com/office/powerpoint/2010/main" val="310886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61BC-113D-2A05-DF92-61DDBADA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Setting Up for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D4C11-4EDF-95B6-168A-9CF7A621B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Tools Required:</a:t>
            </a:r>
          </a:p>
          <a:p>
            <a:r>
              <a:rPr lang="en-US"/>
              <a:t>  - FTK Imager for evidence acquisition.</a:t>
            </a:r>
          </a:p>
          <a:p>
            <a:r>
              <a:rPr lang="en-US"/>
              <a:t>  - Hex Editor (optional) for validation.</a:t>
            </a:r>
          </a:p>
          <a:p>
            <a:r>
              <a:rPr lang="en-US"/>
              <a:t>• Preparation Steps:</a:t>
            </a:r>
          </a:p>
          <a:p>
            <a:r>
              <a:rPr lang="en-US"/>
              <a:t>  1. Open FTK Imager and add C Partition as evidence.</a:t>
            </a:r>
          </a:p>
          <a:p>
            <a:r>
              <a:rPr lang="en-US"/>
              <a:t>  2. Optionally create a disk image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73838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7744-6D28-EF3E-5866-404E41CD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Performing Hex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E18B1-C2BD-6942-F548-B09A63EA9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Focus: FILE_NAME (0x30)</a:t>
            </a:r>
          </a:p>
          <a:p>
            <a:r>
              <a:rPr lang="en-US"/>
              <a:t>  - Locate FILE_NAME in MFT entries.</a:t>
            </a:r>
          </a:p>
          <a:p>
            <a:r>
              <a:rPr lang="en-US"/>
              <a:t>  - Observe timestamps and directory references.</a:t>
            </a:r>
          </a:p>
          <a:p>
            <a:r>
              <a:rPr lang="en-US"/>
              <a:t>• Decoding Hex Data:</a:t>
            </a:r>
          </a:p>
          <a:p>
            <a:r>
              <a:rPr lang="en-US"/>
              <a:t>  - Use tools to convert NTFS timestamps (FILETIME format).</a:t>
            </a:r>
          </a:p>
          <a:p>
            <a:r>
              <a:rPr lang="en-US"/>
              <a:t>  - Decode parent directory references.</a:t>
            </a:r>
          </a:p>
        </p:txBody>
      </p:sp>
    </p:spTree>
    <p:extLst>
      <p:ext uri="{BB962C8B-B14F-4D97-AF65-F5344CB8AC3E}">
        <p14:creationId xmlns:p14="http://schemas.microsoft.com/office/powerpoint/2010/main" val="313150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A12E-8499-A5BC-9381-19227B5C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Alternative: DATA (0x80)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54BBC-8ADE-0A7D-6FEB-63B1D3FAD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Locate DATA in MFT entries:</a:t>
            </a:r>
          </a:p>
          <a:p>
            <a:r>
              <a:rPr lang="en-US"/>
              <a:t>  - Analyze resident vs non-resident data.</a:t>
            </a:r>
          </a:p>
          <a:p>
            <a:r>
              <a:rPr lang="en-US"/>
              <a:t>  - Decode cluster runs for non-resident data.</a:t>
            </a:r>
          </a:p>
          <a:p>
            <a:r>
              <a:rPr lang="en-US"/>
              <a:t>• Key Observations:</a:t>
            </a:r>
          </a:p>
          <a:p>
            <a:r>
              <a:rPr lang="en-US"/>
              <a:t>  - Identify file content or cluster references.</a:t>
            </a:r>
          </a:p>
        </p:txBody>
      </p:sp>
    </p:spTree>
    <p:extLst>
      <p:ext uri="{BB962C8B-B14F-4D97-AF65-F5344CB8AC3E}">
        <p14:creationId xmlns:p14="http://schemas.microsoft.com/office/powerpoint/2010/main" val="2812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FF13-6451-B9CC-6320-008B4DE5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Documenting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D4FB-5763-A1B6-8548-57D0ABC96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Introduction: Importance of NTFS attributes in forensics.</a:t>
            </a:r>
          </a:p>
          <a:p>
            <a:r>
              <a:rPr lang="en-US"/>
              <a:t>• Tools Used: FTK Imager, Hex Editor.</a:t>
            </a:r>
          </a:p>
          <a:p>
            <a:r>
              <a:rPr lang="en-US"/>
              <a:t>• Procedure: Disk acquisition and attribute analysis.</a:t>
            </a:r>
          </a:p>
          <a:p>
            <a:r>
              <a:rPr lang="en-US"/>
              <a:t>• Findings: Decoded hex values, timestamps, and directories.</a:t>
            </a:r>
          </a:p>
        </p:txBody>
      </p:sp>
    </p:spTree>
    <p:extLst>
      <p:ext uri="{BB962C8B-B14F-4D97-AF65-F5344CB8AC3E}">
        <p14:creationId xmlns:p14="http://schemas.microsoft.com/office/powerpoint/2010/main" val="218375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4E77-8452-BCD0-0CA1-FA8B14FD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FILE_NAME Attribute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1993C-87C6-8263-74F7-3681FE406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Hex Data Sample:</a:t>
            </a:r>
          </a:p>
          <a:p>
            <a:r>
              <a:rPr lang="en-US"/>
              <a:t>  30 00 00 00 58 00 00 00 05 00 00 00 00 00 00 00</a:t>
            </a:r>
          </a:p>
          <a:p>
            <a:r>
              <a:rPr lang="en-US"/>
              <a:t>  A0 1F 00 00 00 00 00 00 D4 07 00 00 00 00 00 00</a:t>
            </a:r>
          </a:p>
          <a:p>
            <a:r>
              <a:rPr lang="en-US"/>
              <a:t>• Decoded Values:</a:t>
            </a:r>
          </a:p>
          <a:p>
            <a:r>
              <a:rPr lang="en-US"/>
              <a:t>  - File Name: My File.txt</a:t>
            </a:r>
          </a:p>
          <a:p>
            <a:r>
              <a:rPr lang="en-US"/>
              <a:t>  - Created: 2023-11-20 10:45:00</a:t>
            </a:r>
          </a:p>
          <a:p>
            <a:r>
              <a:rPr lang="en-US"/>
              <a:t>  - Modified: 2024-11-01 15:30:00</a:t>
            </a:r>
          </a:p>
        </p:txBody>
      </p:sp>
    </p:spTree>
    <p:extLst>
      <p:ext uri="{BB962C8B-B14F-4D97-AF65-F5344CB8AC3E}">
        <p14:creationId xmlns:p14="http://schemas.microsoft.com/office/powerpoint/2010/main" val="186661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339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Detailed Hex Analysis using FTK Imager</vt:lpstr>
      <vt:lpstr>1. Understanding NTFS Attributes</vt:lpstr>
      <vt:lpstr>2. Setting Up for Analysis</vt:lpstr>
      <vt:lpstr>3. Performing Hex Analysis</vt:lpstr>
      <vt:lpstr>Alternative: DATA (0x80) Attribute</vt:lpstr>
      <vt:lpstr>4. Documenting Findings</vt:lpstr>
      <vt:lpstr>Example: FILE_NAME Attribute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SOKA USER</dc:creator>
  <cp:lastModifiedBy>SOKA USER</cp:lastModifiedBy>
  <cp:revision>1</cp:revision>
  <dcterms:created xsi:type="dcterms:W3CDTF">2024-11-20T16:36:28Z</dcterms:created>
  <dcterms:modified xsi:type="dcterms:W3CDTF">2024-11-20T16:37:39Z</dcterms:modified>
</cp:coreProperties>
</file>