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AD0-435F-A248-8F5C-C89551A5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6BA5-BA0C-3EFB-F14D-7306BEE80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7173-5E10-A853-55FE-00C7DCC1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4896-14FC-4F9C-4EBC-390CB06F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4304-D6F0-DD19-522E-7D7E1F6C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6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0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A98C86E-D6DF-4931-9D97-85418449CFA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F52F-B876-4279-A75B-7F32C9C4182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833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CDFB-1209-92FD-BA58-7C243F76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6896" y="519874"/>
            <a:ext cx="6072474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to IDCSS Challenge</a:t>
            </a:r>
            <a:br>
              <a:rPr lang="en-US" dirty="0"/>
            </a:br>
            <a:r>
              <a:rPr lang="en-US" dirty="0"/>
              <a:t>Incident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5C741-BB83-FDA9-A7B6-B38A5F4B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0256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1" dirty="0"/>
              <a:t>Compromised Data Center and Cloud 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C2D5B-E250-4A61-12EA-81F23BB2C5CB}"/>
              </a:ext>
            </a:extLst>
          </p:cNvPr>
          <p:cNvSpPr txBox="1"/>
          <p:nvPr/>
        </p:nvSpPr>
        <p:spPr>
          <a:xfrm>
            <a:off x="3840480" y="4424247"/>
            <a:ext cx="491947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dirty="0"/>
              <a:t>Mission: Safeguard critical infrastructure with effective cybersecurity practices.</a:t>
            </a:r>
          </a:p>
          <a:p>
            <a:pPr algn="r"/>
            <a:r>
              <a:rPr lang="en-US" dirty="0"/>
              <a:t>Approach: Analyze the attack, align with Wireless Network Security concepts, and recommend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54676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1E6-3569-8EBA-3C21-0422C0A6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Incident Timeline and Key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CF0C-3003-8243-6F4F-8676A6BE4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October 10: Firewall misconfiguration exposed network segments.</a:t>
            </a:r>
          </a:p>
          <a:p>
            <a:r>
              <a:rPr lang="en-US"/>
              <a:t>• October 12: WLAN flaws exploited for initial access.</a:t>
            </a:r>
          </a:p>
          <a:p>
            <a:r>
              <a:rPr lang="en-US"/>
              <a:t>• October 13: Attackers encrypted backups via weak WAN controls.</a:t>
            </a:r>
          </a:p>
          <a:p>
            <a:r>
              <a:rPr lang="en-US"/>
              <a:t>• October 14: Delayed SOC detection worsened the impact.</a:t>
            </a:r>
          </a:p>
          <a:p>
            <a:r>
              <a:rPr lang="en-US"/>
              <a:t>• October 15: Ransom demand issued.</a:t>
            </a:r>
          </a:p>
        </p:txBody>
      </p:sp>
    </p:spTree>
    <p:extLst>
      <p:ext uri="{BB962C8B-B14F-4D97-AF65-F5344CB8AC3E}">
        <p14:creationId xmlns:p14="http://schemas.microsoft.com/office/powerpoint/2010/main" val="401820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504-CD12-6FD8-1BCA-FE84243F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WLAN Security Concepts Apply to This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A1C63-AA3B-9D77-CBC1-138F5CB1C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• 802.11 Protocols: Weak configuration allowed attackers to sniff wireless traffic.</a:t>
            </a:r>
          </a:p>
          <a:p>
            <a:r>
              <a:rPr lang="en-US"/>
              <a:t>• WEP, WPA, and WPA2 Flaws: Misconfigured WPA2 enabled session hijacking.</a:t>
            </a:r>
          </a:p>
          <a:p>
            <a:r>
              <a:rPr lang="en-US"/>
              <a:t>• Sniffing Wireless Packets: Attackers captured unencrypted management frames.</a:t>
            </a:r>
          </a:p>
          <a:p>
            <a:r>
              <a:rPr lang="en-US"/>
              <a:t>• Promiscuous and Monitor Modes: Open network devices operated in insecure modes.</a:t>
            </a:r>
          </a:p>
          <a:p>
            <a:r>
              <a:rPr lang="en-US"/>
              <a:t>• WLAN Pen Testing Tools: Lack of proactive testing allowed vulnerabilities to persist.</a:t>
            </a:r>
          </a:p>
        </p:txBody>
      </p:sp>
    </p:spTree>
    <p:extLst>
      <p:ext uri="{BB962C8B-B14F-4D97-AF65-F5344CB8AC3E}">
        <p14:creationId xmlns:p14="http://schemas.microsoft.com/office/powerpoint/2010/main" val="28526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A94D-927F-7BE7-6A76-A20B71DC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October 10 – Vulnerabilities in WAN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AC4E-1D04-F894-CEE6-9F04F0D8E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Issue: Misconfiguration exposed sensitive network areas.</a:t>
            </a:r>
          </a:p>
          <a:p>
            <a:r>
              <a:rPr lang="en-US"/>
              <a:t>• Connection to WLAN Security:</a:t>
            </a:r>
          </a:p>
          <a:p>
            <a:r>
              <a:rPr lang="en-US"/>
              <a:t>    • Weak Segmentation: WLAN was not isolated from critical WAN infrastructure.</a:t>
            </a:r>
          </a:p>
          <a:p>
            <a:r>
              <a:rPr lang="en-US"/>
              <a:t>    • No Anomaly Detection: Promiscuous modes and traffic sniffing went unnoticed.</a:t>
            </a:r>
          </a:p>
          <a:p>
            <a:r>
              <a:rPr lang="en-US"/>
              <a:t>• Fix: Introduced secure segmentation and proactive monitoring.</a:t>
            </a:r>
          </a:p>
        </p:txBody>
      </p:sp>
    </p:spTree>
    <p:extLst>
      <p:ext uri="{BB962C8B-B14F-4D97-AF65-F5344CB8AC3E}">
        <p14:creationId xmlns:p14="http://schemas.microsoft.com/office/powerpoint/2010/main" val="270178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A071-0319-CDE1-F429-859F41EA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October 12 – Attackers Gained Access via WLAN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95A5-A7C1-8AA2-84E4-B69ADDB54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Steps Taken by Attackers:</a:t>
            </a:r>
          </a:p>
          <a:p>
            <a:r>
              <a:rPr lang="en-US" dirty="0"/>
              <a:t>    1. Sniffed wireless packets using promiscuous mode.</a:t>
            </a:r>
          </a:p>
          <a:p>
            <a:r>
              <a:rPr lang="en-US" dirty="0"/>
              <a:t>    2. Exploited WPA2 misconfiguration for access.</a:t>
            </a:r>
          </a:p>
          <a:p>
            <a:r>
              <a:rPr lang="en-US" dirty="0"/>
              <a:t>    3. Lateral movement via compromised credentials.</a:t>
            </a:r>
          </a:p>
          <a:p>
            <a:r>
              <a:rPr lang="en-US" dirty="0"/>
              <a:t>• Countermeasure:</a:t>
            </a:r>
          </a:p>
          <a:p>
            <a:r>
              <a:rPr lang="en-US" dirty="0"/>
              <a:t>    • Upgrade to WPA3 and ensure proper encryption settings.</a:t>
            </a:r>
          </a:p>
          <a:p>
            <a:r>
              <a:rPr lang="en-US" dirty="0"/>
              <a:t>    • Regular testing with tools like </a:t>
            </a:r>
            <a:r>
              <a:rPr lang="en-US" dirty="0" err="1"/>
              <a:t>Aircrack</a:t>
            </a:r>
            <a:r>
              <a:rPr lang="en-US" dirty="0"/>
              <a:t>-ng.</a:t>
            </a:r>
          </a:p>
        </p:txBody>
      </p:sp>
    </p:spTree>
    <p:extLst>
      <p:ext uri="{BB962C8B-B14F-4D97-AF65-F5344CB8AC3E}">
        <p14:creationId xmlns:p14="http://schemas.microsoft.com/office/powerpoint/2010/main" val="11739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B6E6-AB4E-6E88-5310-E4B9089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October 13 – Weak WAN and WLAN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0F81-6F94-FAB0-8E07-5E4964EAE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• Issue: Insufficient WLAN encryption and WAN segmentation allowed attackers to escalate.</a:t>
            </a:r>
          </a:p>
          <a:p>
            <a:r>
              <a:rPr lang="en-US"/>
              <a:t>• Impact: Backup data encrypted; operations disrupted.</a:t>
            </a:r>
          </a:p>
          <a:p>
            <a:r>
              <a:rPr lang="en-US"/>
              <a:t>• Connection to WLAN Security:</a:t>
            </a:r>
          </a:p>
          <a:p>
            <a:r>
              <a:rPr lang="en-US"/>
              <a:t>    • Weak WLAN encryption allowed data interception.</a:t>
            </a:r>
          </a:p>
          <a:p>
            <a:r>
              <a:rPr lang="en-US"/>
              <a:t>    • Unmonitored WAN traffic facilitated lateral movement.</a:t>
            </a:r>
          </a:p>
          <a:p>
            <a:r>
              <a:rPr lang="en-US"/>
              <a:t>• Fix: Enhanced encryption protocols, monitored traffic, and stronger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08553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6090-93A7-831B-A00E-534B2237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October 14 – Missed Wireless Anomalies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3D3E-7105-5778-9B13-0B734A769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Issue: SOC tools failed to detect unusual WLAN activity.</a:t>
            </a:r>
          </a:p>
          <a:p>
            <a:r>
              <a:rPr lang="en-US"/>
              <a:t>• Impact: Response delayed; attackers solidified control.</a:t>
            </a:r>
          </a:p>
          <a:p>
            <a:r>
              <a:rPr lang="en-US"/>
              <a:t>• Countermeasure:</a:t>
            </a:r>
          </a:p>
          <a:p>
            <a:r>
              <a:rPr lang="en-US"/>
              <a:t>    • Real-time wireless packet monitoring.</a:t>
            </a:r>
          </a:p>
          <a:p>
            <a:r>
              <a:rPr lang="en-US"/>
              <a:t>    • Tools like Wireshark and Kismet to detect sniffing attempts.</a:t>
            </a:r>
          </a:p>
        </p:txBody>
      </p:sp>
    </p:spTree>
    <p:extLst>
      <p:ext uri="{BB962C8B-B14F-4D97-AF65-F5344CB8AC3E}">
        <p14:creationId xmlns:p14="http://schemas.microsoft.com/office/powerpoint/2010/main" val="249312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BCA-3767-60AC-B1E4-6727B515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Wireless Network Security in Cyber Defense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C1CCB-4EFD-1E89-2DEE-15F3CC5CE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• What Failed?</a:t>
            </a:r>
          </a:p>
          <a:p>
            <a:r>
              <a:rPr lang="en-US"/>
              <a:t>    • Weak WLAN encryption (WPA2 flaws).</a:t>
            </a:r>
          </a:p>
          <a:p>
            <a:r>
              <a:rPr lang="en-US"/>
              <a:t>    • Lack of proactive monitoring (packet sniffing undetected).</a:t>
            </a:r>
          </a:p>
          <a:p>
            <a:r>
              <a:rPr lang="en-US"/>
              <a:t>    • Poor segmentation between WLAN and WAN.</a:t>
            </a:r>
          </a:p>
          <a:p>
            <a:r>
              <a:rPr lang="en-US"/>
              <a:t>• What Was Learned?</a:t>
            </a:r>
          </a:p>
          <a:p>
            <a:r>
              <a:rPr lang="en-US"/>
              <a:t>    • Implement WPA3 for stronger encryption.</a:t>
            </a:r>
          </a:p>
          <a:p>
            <a:r>
              <a:rPr lang="en-US"/>
              <a:t>    • Monitor wireless traffic for signs of sniffing and exploitation.</a:t>
            </a:r>
          </a:p>
          <a:p>
            <a:r>
              <a:rPr lang="en-US"/>
              <a:t>    • Penetration testing using WLAN-focused tools to identify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193430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651A-9F30-54EB-57E6-738D102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for Future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2754-CED2-CC8E-642F-00CC3DCE1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• WLAN Security Enhancements:</a:t>
            </a:r>
          </a:p>
          <a:p>
            <a:r>
              <a:rPr lang="en-US"/>
              <a:t>    • Transition to WPA3.</a:t>
            </a:r>
          </a:p>
          <a:p>
            <a:r>
              <a:rPr lang="en-US"/>
              <a:t>    • Enable wireless intrusion detection systems (WIDS).</a:t>
            </a:r>
          </a:p>
          <a:p>
            <a:r>
              <a:rPr lang="en-US"/>
              <a:t>• WAN Improvements:</a:t>
            </a:r>
          </a:p>
          <a:p>
            <a:r>
              <a:rPr lang="en-US"/>
              <a:t>    • Ensure robust segmentation.</a:t>
            </a:r>
          </a:p>
          <a:p>
            <a:r>
              <a:rPr lang="en-US"/>
              <a:t>    • Regular penetration testing for proactive defense.</a:t>
            </a:r>
          </a:p>
          <a:p>
            <a:r>
              <a:rPr lang="en-US"/>
              <a:t>• Integrated Monitoring:</a:t>
            </a:r>
          </a:p>
          <a:p>
            <a:r>
              <a:rPr lang="en-US"/>
              <a:t>    • SOC tools must correlate WLAN and WAN anomalies.</a:t>
            </a:r>
          </a:p>
        </p:txBody>
      </p:sp>
    </p:spTree>
    <p:extLst>
      <p:ext uri="{BB962C8B-B14F-4D97-AF65-F5344CB8AC3E}">
        <p14:creationId xmlns:p14="http://schemas.microsoft.com/office/powerpoint/2010/main" val="76738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</TotalTime>
  <Words>556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Welcome to IDCSS Challenge Incident Case Study</vt:lpstr>
      <vt:lpstr>Incident Timeline and Key Events</vt:lpstr>
      <vt:lpstr>How WLAN Security Concepts Apply to This Case Study</vt:lpstr>
      <vt:lpstr>October 10 – Vulnerabilities in WAN Configuration</vt:lpstr>
      <vt:lpstr>October 12 – Attackers Gained Access via WLAN</vt:lpstr>
      <vt:lpstr>October 13 – Weak WAN and WLAN Controls</vt:lpstr>
      <vt:lpstr>October 14 – Missed Wireless Anomalies</vt:lpstr>
      <vt:lpstr>Importance of Wireless Network Security in Cyber Defense</vt:lpstr>
      <vt:lpstr>Recommendations for Future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SOKA USER</dc:creator>
  <cp:lastModifiedBy>SOKA USER</cp:lastModifiedBy>
  <cp:revision>1</cp:revision>
  <dcterms:created xsi:type="dcterms:W3CDTF">2024-11-19T10:42:30Z</dcterms:created>
  <dcterms:modified xsi:type="dcterms:W3CDTF">2024-11-19T10:47:35Z</dcterms:modified>
</cp:coreProperties>
</file>