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ans Bold" charset="1" panose="00000000000000000000"/>
      <p:regular r:id="rId19"/>
    </p:embeddedFont>
    <p:embeddedFont>
      <p:font typeface="DM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username" TargetMode="External" Type="http://schemas.openxmlformats.org/officeDocument/2006/relationships/hyperlink"/><Relationship Id="rId3" Target="https://github.com/username" TargetMode="External" Type="http://schemas.openxmlformats.org/officeDocument/2006/relationships/hyperlink"/><Relationship Id="rId4" Target="https://github.com/username" TargetMode="External" Type="http://schemas.openxmlformats.org/officeDocument/2006/relationships/hyperlink"/><Relationship Id="rId5" Target="https://github.com/username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7806" y="831895"/>
            <a:ext cx="5503176" cy="8623210"/>
          </a:xfrm>
          <a:custGeom>
            <a:avLst/>
            <a:gdLst/>
            <a:ahLst/>
            <a:cxnLst/>
            <a:rect r="r" b="b" t="t" l="l"/>
            <a:pathLst>
              <a:path h="8623210" w="5503176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216206" y="2944187"/>
            <a:ext cx="8487032" cy="2199313"/>
            <a:chOff x="0" y="0"/>
            <a:chExt cx="11316042" cy="29324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63943"/>
              <a:ext cx="11316042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RateXChange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131604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62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MOBILE PROJECT PRESENTATION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216206" y="8686749"/>
            <a:ext cx="8487032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u="sng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exchange</a:t>
            </a:r>
            <a:r>
              <a:rPr lang="en-US" sz="2699" u="sng">
                <a:solidFill>
                  <a:srgbClr val="5034C4"/>
                </a:solidFill>
                <a:latin typeface="DM Sans"/>
                <a:ea typeface="DM Sans"/>
                <a:cs typeface="DM Sans"/>
                <a:sym typeface="DM Sans"/>
              </a:rPr>
              <a:t>, comfortable, and better results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85200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417" t="0" r="-141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871918" y="1785183"/>
            <a:ext cx="5387382" cy="2291382"/>
            <a:chOff x="0" y="0"/>
            <a:chExt cx="7183177" cy="305517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718317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แลกเปลี่ยนค่าเงิน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79386"/>
              <a:ext cx="7183177" cy="1875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เลือกประเทศที่ต้องการจะแลกเปลี่ยนค่าเงิน</a:t>
              </a:r>
            </a:p>
            <a:p>
              <a:pPr algn="l"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และใส่จำนวนเงินที่ต้องการจะแลก เพื่อดูค่าเงินของประเทศนั้นๆ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51664" y="4146550"/>
            <a:ext cx="5097090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ระบบแลกค่าเงิน และ บันทึกประวัติ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871918" y="5386388"/>
            <a:ext cx="5387382" cy="1805607"/>
            <a:chOff x="0" y="0"/>
            <a:chExt cx="7183177" cy="240747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718317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เก็บประวัติการแลกเปลี่ยน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179386"/>
              <a:ext cx="7183177" cy="1228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เก็บประวัติข้อมูลที่เราได้ทำการแลกเปลี่ยนค่าเงินของประเทศนั้นๆไป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85200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14" t="0" r="-1614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871918" y="3512034"/>
            <a:ext cx="5387382" cy="3262932"/>
            <a:chOff x="0" y="0"/>
            <a:chExt cx="7183177" cy="435057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718317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7AC7C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ดูเรทค่าเงินของประเทศนั้นๆ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79386"/>
              <a:ext cx="7183177" cy="3171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24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ดูเรทค่าเงินของประเทศต่างๆ ว่า 1 หน่วยของประเทศนั้นๆ เป็นเท่าไหร่ของค่าเงินไทย และสามารถสลับกันได้ ว่า 1 บาทของประเทศไทยเป็นเท่าไหร่ของประเทศนั้น และค่าเงินอัพเดทเป็น Real-time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17828" y="4146550"/>
            <a:ext cx="461370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ระบบดูเรทการแลกเปลี่ยนเงิน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57586"/>
            <a:ext cx="18288000" cy="7129414"/>
            <a:chOff x="0" y="0"/>
            <a:chExt cx="4816593" cy="18777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877706"/>
            </a:xfrm>
            <a:custGeom>
              <a:avLst/>
              <a:gdLst/>
              <a:ahLst/>
              <a:cxnLst/>
              <a:rect r="r" b="b" t="t" l="l"/>
              <a:pathLst>
                <a:path h="187770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942151"/>
            <a:ext cx="4761624" cy="5560283"/>
          </a:xfrm>
          <a:custGeom>
            <a:avLst/>
            <a:gdLst/>
            <a:ahLst/>
            <a:cxnLst/>
            <a:rect r="r" b="b" t="t" l="l"/>
            <a:pathLst>
              <a:path h="5560283" w="4761624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1853" y="1055100"/>
            <a:ext cx="13904295" cy="1127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2"/>
              </a:lnSpc>
            </a:pPr>
            <a:r>
              <a:rPr lang="en-US" b="true" sz="6601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ประโยชน์ที่คาดว่าจะได้รับ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992055" y="3942151"/>
          <a:ext cx="24444754" cy="11416763"/>
        </p:xfrm>
        <a:graphic>
          <a:graphicData uri="http://schemas.openxmlformats.org/drawingml/2006/table">
            <a:tbl>
              <a:tblPr/>
              <a:tblGrid>
                <a:gridCol w="2546993"/>
                <a:gridCol w="21897761"/>
              </a:tblGrid>
              <a:tr h="235072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5668"/>
                        </a:lnSpc>
                        <a:defRPr/>
                      </a:pPr>
                      <a:r>
                        <a:rPr lang="en-US" sz="4048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01</a:t>
                      </a: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28"/>
                        </a:lnSpc>
                        <a:defRPr/>
                      </a:pPr>
                      <a:r>
                        <a:rPr lang="en-US" sz="3448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ผู้ใช้สามารถแปลงสกุลเงินได้ง่ายๆ ผ่านแอป</a:t>
                      </a: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072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5668"/>
                        </a:lnSpc>
                        <a:defRPr/>
                      </a:pPr>
                      <a:r>
                        <a:rPr lang="en-US" sz="4048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02</a:t>
                      </a: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28"/>
                        </a:lnSpc>
                        <a:defRPr/>
                      </a:pPr>
                      <a:r>
                        <a:rPr lang="en-US" sz="3448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ผู้ใช้สามารถคำนวณค่าใช้จ่ายได้แม้ว่าค่าเงินจะต่างกัน</a:t>
                      </a: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072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5668"/>
                        </a:lnSpc>
                        <a:defRPr/>
                      </a:pPr>
                      <a:r>
                        <a:rPr lang="en-US" sz="4048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03</a:t>
                      </a: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28"/>
                        </a:lnSpc>
                        <a:defRPr/>
                      </a:pPr>
                      <a:r>
                        <a:rPr lang="en-US" sz="3448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ผู้ใช้สามารถดูค่าเงินของแต่ละประเทศได้แบบ Real-time</a:t>
                      </a: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86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5668"/>
                        </a:lnSpc>
                        <a:defRPr/>
                      </a:pP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28"/>
                        </a:lnSpc>
                        <a:defRPr/>
                      </a:pP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0724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5668"/>
                        </a:lnSpc>
                        <a:defRPr/>
                      </a:pP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28"/>
                        </a:lnSpc>
                        <a:defRPr/>
                      </a:pPr>
                      <a:endParaRPr lang="en-US" sz="1100"/>
                    </a:p>
                  </a:txBody>
                  <a:tcPr marL="285655" marR="285655" marT="285655" marB="28565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7110079" y="8834438"/>
            <a:ext cx="29844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461358" y="2655434"/>
          <a:ext cx="7665350" cy="4976132"/>
        </p:xfrm>
        <a:graphic>
          <a:graphicData uri="http://schemas.openxmlformats.org/drawingml/2006/table">
            <a:tbl>
              <a:tblPr/>
              <a:tblGrid>
                <a:gridCol w="981521"/>
                <a:gridCol w="6683829"/>
              </a:tblGrid>
              <a:tr h="12123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2" tooltip="https://github.com/username"/>
                        </a:rPr>
                        <a:t>2113110700 Apirak Chimhiran</a:t>
                      </a: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3" tooltip="https://github.com/username"/>
                        </a:rPr>
                        <a:t>2113110957Minthada Lumputtha</a:t>
                      </a: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4" tooltip="https://github.com/username"/>
                        </a:rPr>
                        <a:t>2113110668 Supavith Komkam</a:t>
                      </a: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5" tooltip="https://github.com/username"/>
                        </a:rPr>
                        <a:t>2213211861 Pongpai Sodsong</a:t>
                      </a: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MT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05131" y="4376738"/>
            <a:ext cx="619454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20"/>
              </a:lnSpc>
            </a:pPr>
            <a:r>
              <a:rPr lang="en-US" sz="10100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Member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345386" y="1775495"/>
          <a:ext cx="7913914" cy="7236279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ช่วยแปลงสกุลเงิน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เก็บบันทึกประวัติการแลกเปลี่ยน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ดูค่าเงินแบบเรียลไทม์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การแนะนำสถานที่ท่องเที่ยว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เพิ่มความสะดวกในการเดินทางไปต่างประเทศ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493649" y="3193932"/>
            <a:ext cx="6647717" cy="3899135"/>
            <a:chOff x="0" y="0"/>
            <a:chExt cx="8863623" cy="51988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863623" cy="408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120"/>
                </a:lnSpc>
              </a:pPr>
              <a:r>
                <a:rPr lang="en-US" sz="10100" b="true">
                  <a:solidFill>
                    <a:srgbClr val="5034C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วัตถุประสงค์ของงาน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576124"/>
              <a:ext cx="8863623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110079" y="8834438"/>
            <a:ext cx="29844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5034C4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57983">
            <a:off x="5310914" y="-2439917"/>
            <a:ext cx="11166320" cy="21899658"/>
            <a:chOff x="0" y="0"/>
            <a:chExt cx="2940924" cy="5767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0924" cy="5767811"/>
            </a:xfrm>
            <a:custGeom>
              <a:avLst/>
              <a:gdLst/>
              <a:ahLst/>
              <a:cxnLst/>
              <a:rect r="r" b="b" t="t" l="l"/>
              <a:pathLst>
                <a:path h="5767811" w="2940924">
                  <a:moveTo>
                    <a:pt x="0" y="0"/>
                  </a:moveTo>
                  <a:lnTo>
                    <a:pt x="2940924" y="0"/>
                  </a:lnTo>
                  <a:lnTo>
                    <a:pt x="2940924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0924" cy="580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203650"/>
            <a:ext cx="6313310" cy="6626566"/>
          </a:xfrm>
          <a:custGeom>
            <a:avLst/>
            <a:gdLst/>
            <a:ahLst/>
            <a:cxnLst/>
            <a:rect r="r" b="b" t="t" l="l"/>
            <a:pathLst>
              <a:path h="6626566" w="6313310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61003" y="5144349"/>
            <a:ext cx="7621597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6"/>
              </a:lnSpc>
            </a:pPr>
            <a:r>
              <a:rPr lang="en-US" sz="10505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ฟังก์ชัน</a:t>
            </a:r>
          </a:p>
          <a:p>
            <a:pPr algn="l">
              <a:lnSpc>
                <a:spcPts val="12606"/>
              </a:lnSpc>
            </a:pPr>
            <a:r>
              <a:rPr lang="en-US" sz="10505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การทำงาน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69954" y="1646458"/>
            <a:ext cx="2608193" cy="2209851"/>
          </a:xfrm>
          <a:custGeom>
            <a:avLst/>
            <a:gdLst/>
            <a:ahLst/>
            <a:cxnLst/>
            <a:rect r="r" b="b" t="t" l="l"/>
            <a:pathLst>
              <a:path h="2209851" w="2608193">
                <a:moveTo>
                  <a:pt x="0" y="0"/>
                </a:moveTo>
                <a:lnTo>
                  <a:pt x="2608193" y="0"/>
                </a:lnTo>
                <a:lnTo>
                  <a:pt x="2608193" y="2209851"/>
                </a:lnTo>
                <a:lnTo>
                  <a:pt x="0" y="22098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773002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417" t="0" r="-141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049773" y="3695206"/>
            <a:ext cx="1819724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795428" y="1663412"/>
            <a:ext cx="3517600" cy="6960177"/>
            <a:chOff x="0" y="0"/>
            <a:chExt cx="2620010" cy="51841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602" t="0" r="-1602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535110" y="3415847"/>
            <a:ext cx="2625759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ระบบ Login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909038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417" t="0" r="-141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093052" y="1663412"/>
            <a:ext cx="3517600" cy="6960177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331" t="0" r="-1331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493461" y="3660775"/>
            <a:ext cx="2874865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ระบบ Sign 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364159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331" t="0" r="-1331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357206" y="4146550"/>
            <a:ext cx="2874865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เมนู Drawer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85200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023" t="0" r="-1023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992764" y="3472180"/>
            <a:ext cx="5508229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ระบบจะแนะนำสภานที่ท่องเที่ยว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และ สามารถเปลี่ยนประเภทการแนะนำได้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17828" y="4146550"/>
            <a:ext cx="4372009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หน้าแนะนำการ</a:t>
            </a:r>
          </a:p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ท่องเที่ยว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85200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14" t="0" r="-1614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977659" y="4175125"/>
            <a:ext cx="5387382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การท่องเที่ยว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ของยอดนิยม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กิจกรรมน่าเที่ยว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17828" y="4146550"/>
            <a:ext cx="4372009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หน้าแนะนำการ</a:t>
            </a:r>
          </a:p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ท่องเที่ยว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85200" y="1663412"/>
            <a:ext cx="3517600" cy="69601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220" t="0" r="-122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17828" y="4146550"/>
            <a:ext cx="4372009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หน้าแนะนำการ</a:t>
            </a:r>
          </a:p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ท่องเที่ยว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77659" y="4175125"/>
            <a:ext cx="5387382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การท่องเที่ยว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ของยอดนิยม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7AC7CF"/>
                </a:solidFill>
                <a:latin typeface="DM Sans Bold"/>
                <a:ea typeface="DM Sans Bold"/>
                <a:cs typeface="DM Sans Bold"/>
                <a:sym typeface="DM Sans Bold"/>
              </a:rPr>
              <a:t>กิจกรรมน่าเที่ยว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10079" y="8832394"/>
            <a:ext cx="298442" cy="85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5592" b="true">
                <a:solidFill>
                  <a:srgbClr val="C3EBEF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DAGUq1V55c8</dc:identifier>
  <dcterms:modified xsi:type="dcterms:W3CDTF">2011-08-01T06:04:30Z</dcterms:modified>
  <cp:revision>1</cp:revision>
  <dc:title>กิจกรรม</dc:title>
</cp:coreProperties>
</file>