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3"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8F827-0275-4EEE-88CA-B5A9F4135CF8}"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F5DE40B0-211C-4651-8FF9-0A9528426428}">
      <dgm:prSet/>
      <dgm:spPr/>
      <dgm:t>
        <a:bodyPr/>
        <a:lstStyle/>
        <a:p>
          <a:r>
            <a:rPr lang="en-US" b="0" baseline="0"/>
            <a:t>Include necessary header files (stdio.h, string.h, stdlib.h, ctype.h).</a:t>
          </a:r>
          <a:endParaRPr lang="en-US"/>
        </a:p>
      </dgm:t>
    </dgm:pt>
    <dgm:pt modelId="{06213FA8-4AF6-48D6-9307-055C55B1F055}" type="parTrans" cxnId="{516CEEBD-5B39-45C0-8DFB-D422A8163E04}">
      <dgm:prSet/>
      <dgm:spPr/>
      <dgm:t>
        <a:bodyPr/>
        <a:lstStyle/>
        <a:p>
          <a:endParaRPr lang="en-US"/>
        </a:p>
      </dgm:t>
    </dgm:pt>
    <dgm:pt modelId="{F6E2D7D9-41C8-4510-853A-088E8BA16A89}" type="sibTrans" cxnId="{516CEEBD-5B39-45C0-8DFB-D422A8163E04}">
      <dgm:prSet/>
      <dgm:spPr/>
      <dgm:t>
        <a:bodyPr/>
        <a:lstStyle/>
        <a:p>
          <a:endParaRPr lang="en-US"/>
        </a:p>
      </dgm:t>
    </dgm:pt>
    <dgm:pt modelId="{EB8BB7FF-4DCB-4EEA-BEC1-1FC75BFA8DA2}">
      <dgm:prSet/>
      <dgm:spPr/>
      <dgm:t>
        <a:bodyPr/>
        <a:lstStyle/>
        <a:p>
          <a:r>
            <a:rPr lang="en-US" b="0" baseline="0"/>
            <a:t>Define constants for maximum tries (MAX_TRIES) and maximum word length (MAX_WORD_LENGTH).</a:t>
          </a:r>
          <a:endParaRPr lang="en-US"/>
        </a:p>
      </dgm:t>
    </dgm:pt>
    <dgm:pt modelId="{52635C39-96CD-4B91-B0DF-2D6F0C12C79B}" type="parTrans" cxnId="{3B5AE6AC-AD42-47A5-833C-25B0D1B5E736}">
      <dgm:prSet/>
      <dgm:spPr/>
      <dgm:t>
        <a:bodyPr/>
        <a:lstStyle/>
        <a:p>
          <a:endParaRPr lang="en-US"/>
        </a:p>
      </dgm:t>
    </dgm:pt>
    <dgm:pt modelId="{6DD61B6D-0066-43E6-9CFE-7A7D5DBBD23C}" type="sibTrans" cxnId="{3B5AE6AC-AD42-47A5-833C-25B0D1B5E736}">
      <dgm:prSet/>
      <dgm:spPr/>
      <dgm:t>
        <a:bodyPr/>
        <a:lstStyle/>
        <a:p>
          <a:endParaRPr lang="en-US"/>
        </a:p>
      </dgm:t>
    </dgm:pt>
    <dgm:pt modelId="{F33735F2-1D5D-445A-AD3E-6939E6807A6A}">
      <dgm:prSet/>
      <dgm:spPr/>
      <dgm:t>
        <a:bodyPr/>
        <a:lstStyle/>
        <a:p>
          <a:r>
            <a:rPr lang="en-US" b="0" baseline="0"/>
            <a:t>Create an array of words (words) containing potential secret words.</a:t>
          </a:r>
          <a:endParaRPr lang="en-US"/>
        </a:p>
      </dgm:t>
    </dgm:pt>
    <dgm:pt modelId="{08E3A224-8538-4C52-8D39-F2A17DE42B44}" type="parTrans" cxnId="{A9151835-42CD-4210-99C3-6A566E46FD62}">
      <dgm:prSet/>
      <dgm:spPr/>
      <dgm:t>
        <a:bodyPr/>
        <a:lstStyle/>
        <a:p>
          <a:endParaRPr lang="en-US"/>
        </a:p>
      </dgm:t>
    </dgm:pt>
    <dgm:pt modelId="{87130685-4846-4B75-BF33-BAA47CA6B834}" type="sibTrans" cxnId="{A9151835-42CD-4210-99C3-6A566E46FD62}">
      <dgm:prSet/>
      <dgm:spPr/>
      <dgm:t>
        <a:bodyPr/>
        <a:lstStyle/>
        <a:p>
          <a:endParaRPr lang="en-US"/>
        </a:p>
      </dgm:t>
    </dgm:pt>
    <dgm:pt modelId="{4C6632EF-4292-43B8-821F-75893B205191}">
      <dgm:prSet/>
      <dgm:spPr/>
      <dgm:t>
        <a:bodyPr/>
        <a:lstStyle/>
        <a:p>
          <a:r>
            <a:rPr lang="en-US" b="0" baseline="0"/>
            <a:t>Seed the random number generator using srand(time(NULL)).</a:t>
          </a:r>
          <a:endParaRPr lang="en-US"/>
        </a:p>
      </dgm:t>
    </dgm:pt>
    <dgm:pt modelId="{8ABD2C99-71FF-415B-8888-A75EFB040544}" type="parTrans" cxnId="{E63328B2-933C-4C7C-A26F-E209C666A08A}">
      <dgm:prSet/>
      <dgm:spPr/>
      <dgm:t>
        <a:bodyPr/>
        <a:lstStyle/>
        <a:p>
          <a:endParaRPr lang="en-US"/>
        </a:p>
      </dgm:t>
    </dgm:pt>
    <dgm:pt modelId="{FA931D15-A9F3-41E7-8D07-526E0966E7A3}" type="sibTrans" cxnId="{E63328B2-933C-4C7C-A26F-E209C666A08A}">
      <dgm:prSet/>
      <dgm:spPr/>
      <dgm:t>
        <a:bodyPr/>
        <a:lstStyle/>
        <a:p>
          <a:endParaRPr lang="en-US"/>
        </a:p>
      </dgm:t>
    </dgm:pt>
    <dgm:pt modelId="{E3859F21-C1AD-42A7-AC28-3C0C185FA5D5}">
      <dgm:prSet/>
      <dgm:spPr/>
      <dgm:t>
        <a:bodyPr/>
        <a:lstStyle/>
        <a:p>
          <a:r>
            <a:rPr lang="en-US" b="0" baseline="0"/>
            <a:t>Initialize variables:</a:t>
          </a:r>
          <a:endParaRPr lang="en-US"/>
        </a:p>
      </dgm:t>
    </dgm:pt>
    <dgm:pt modelId="{56DED469-BBB8-4B62-AE9D-17E92BD87BC1}" type="parTrans" cxnId="{4A0CC8D6-739E-4ABB-9E17-00EBC192047F}">
      <dgm:prSet/>
      <dgm:spPr/>
      <dgm:t>
        <a:bodyPr/>
        <a:lstStyle/>
        <a:p>
          <a:endParaRPr lang="en-US"/>
        </a:p>
      </dgm:t>
    </dgm:pt>
    <dgm:pt modelId="{25D8E4CD-A0D8-40B0-9D2E-D2C188A84AC7}" type="sibTrans" cxnId="{4A0CC8D6-739E-4ABB-9E17-00EBC192047F}">
      <dgm:prSet/>
      <dgm:spPr/>
      <dgm:t>
        <a:bodyPr/>
        <a:lstStyle/>
        <a:p>
          <a:endParaRPr lang="en-US"/>
        </a:p>
      </dgm:t>
    </dgm:pt>
    <dgm:pt modelId="{AE4B74BA-D38B-43C5-A719-5B7943382692}">
      <dgm:prSet/>
      <dgm:spPr/>
      <dgm:t>
        <a:bodyPr/>
        <a:lstStyle/>
        <a:p>
          <a:r>
            <a:rPr lang="en-US" b="0" baseline="0"/>
            <a:t>secretWord: pointer to the randomly chosen word.</a:t>
          </a:r>
          <a:endParaRPr lang="en-US"/>
        </a:p>
      </dgm:t>
    </dgm:pt>
    <dgm:pt modelId="{742DD935-8804-480A-AF00-BED0EBD2EE33}" type="parTrans" cxnId="{1AFDF072-7026-4EFF-8044-3201981A3986}">
      <dgm:prSet/>
      <dgm:spPr/>
      <dgm:t>
        <a:bodyPr/>
        <a:lstStyle/>
        <a:p>
          <a:endParaRPr lang="en-US"/>
        </a:p>
      </dgm:t>
    </dgm:pt>
    <dgm:pt modelId="{5CAB87ED-8A80-4638-89CD-DD8D30724DA1}" type="sibTrans" cxnId="{1AFDF072-7026-4EFF-8044-3201981A3986}">
      <dgm:prSet/>
      <dgm:spPr/>
      <dgm:t>
        <a:bodyPr/>
        <a:lstStyle/>
        <a:p>
          <a:endParaRPr lang="en-US"/>
        </a:p>
      </dgm:t>
    </dgm:pt>
    <dgm:pt modelId="{C2E94217-82F3-4925-AF7E-A4D587936F92}">
      <dgm:prSet/>
      <dgm:spPr/>
      <dgm:t>
        <a:bodyPr/>
        <a:lstStyle/>
        <a:p>
          <a:r>
            <a:rPr lang="en-US" b="0" baseline="0"/>
            <a:t>wordLength: length of the secret word.</a:t>
          </a:r>
          <a:endParaRPr lang="en-US"/>
        </a:p>
      </dgm:t>
    </dgm:pt>
    <dgm:pt modelId="{B490CAD2-CE7E-47AA-9AED-272F21D0A386}" type="parTrans" cxnId="{1753308F-7C3A-40D9-9D9D-FE68E7FCC5E1}">
      <dgm:prSet/>
      <dgm:spPr/>
      <dgm:t>
        <a:bodyPr/>
        <a:lstStyle/>
        <a:p>
          <a:endParaRPr lang="en-US"/>
        </a:p>
      </dgm:t>
    </dgm:pt>
    <dgm:pt modelId="{5DEC7A55-6DFE-40E6-B100-20D2A259ED99}" type="sibTrans" cxnId="{1753308F-7C3A-40D9-9D9D-FE68E7FCC5E1}">
      <dgm:prSet/>
      <dgm:spPr/>
      <dgm:t>
        <a:bodyPr/>
        <a:lstStyle/>
        <a:p>
          <a:endParaRPr lang="en-US"/>
        </a:p>
      </dgm:t>
    </dgm:pt>
    <dgm:pt modelId="{B2373646-116F-42D9-A3A0-237AB60BCB93}">
      <dgm:prSet/>
      <dgm:spPr/>
      <dgm:t>
        <a:bodyPr/>
        <a:lstStyle/>
        <a:p>
          <a:r>
            <a:rPr lang="en-US" b="0" baseline="0"/>
            <a:t>guessedLetters: array to store guessed letters (initialized with zeros for null termination).</a:t>
          </a:r>
          <a:endParaRPr lang="en-US"/>
        </a:p>
      </dgm:t>
    </dgm:pt>
    <dgm:pt modelId="{55EBA75E-4A66-4DAC-8EFC-0B3D16C68ECB}" type="parTrans" cxnId="{D3C50CED-2BB2-404C-930A-5E406E0B8E34}">
      <dgm:prSet/>
      <dgm:spPr/>
      <dgm:t>
        <a:bodyPr/>
        <a:lstStyle/>
        <a:p>
          <a:endParaRPr lang="en-US"/>
        </a:p>
      </dgm:t>
    </dgm:pt>
    <dgm:pt modelId="{64C77713-EB34-4882-B1C6-AE4AFAD2E030}" type="sibTrans" cxnId="{D3C50CED-2BB2-404C-930A-5E406E0B8E34}">
      <dgm:prSet/>
      <dgm:spPr/>
      <dgm:t>
        <a:bodyPr/>
        <a:lstStyle/>
        <a:p>
          <a:endParaRPr lang="en-US"/>
        </a:p>
      </dgm:t>
    </dgm:pt>
    <dgm:pt modelId="{6F8DF4AF-E758-4CAF-9E11-B1349A39A667}">
      <dgm:prSet/>
      <dgm:spPr/>
      <dgm:t>
        <a:bodyPr/>
        <a:lstStyle/>
        <a:p>
          <a:r>
            <a:rPr lang="en-US" b="0" baseline="0"/>
            <a:t>numTries: number of incorrect guesses made (initialized to 0).</a:t>
          </a:r>
          <a:endParaRPr lang="en-US"/>
        </a:p>
      </dgm:t>
    </dgm:pt>
    <dgm:pt modelId="{408D53B2-337E-4E43-80DF-F879000FD498}" type="parTrans" cxnId="{2E48F6C7-6DB5-45CB-A96C-AFE685571EDE}">
      <dgm:prSet/>
      <dgm:spPr/>
      <dgm:t>
        <a:bodyPr/>
        <a:lstStyle/>
        <a:p>
          <a:endParaRPr lang="en-US"/>
        </a:p>
      </dgm:t>
    </dgm:pt>
    <dgm:pt modelId="{EDE4D077-F8C0-4FAA-8572-8D42DAABF4D9}" type="sibTrans" cxnId="{2E48F6C7-6DB5-45CB-A96C-AFE685571EDE}">
      <dgm:prSet/>
      <dgm:spPr/>
      <dgm:t>
        <a:bodyPr/>
        <a:lstStyle/>
        <a:p>
          <a:endParaRPr lang="en-US"/>
        </a:p>
      </dgm:t>
    </dgm:pt>
    <dgm:pt modelId="{128E6A23-D694-46C8-9CA2-A8A030F1805C}" type="pres">
      <dgm:prSet presAssocID="{D358F827-0275-4EEE-88CA-B5A9F4135CF8}" presName="diagram" presStyleCnt="0">
        <dgm:presLayoutVars>
          <dgm:dir/>
          <dgm:resizeHandles val="exact"/>
        </dgm:presLayoutVars>
      </dgm:prSet>
      <dgm:spPr/>
    </dgm:pt>
    <dgm:pt modelId="{F198C682-8F8A-400C-B2C8-730CC5FA9F48}" type="pres">
      <dgm:prSet presAssocID="{F5DE40B0-211C-4651-8FF9-0A9528426428}" presName="node" presStyleLbl="node1" presStyleIdx="0" presStyleCnt="9">
        <dgm:presLayoutVars>
          <dgm:bulletEnabled val="1"/>
        </dgm:presLayoutVars>
      </dgm:prSet>
      <dgm:spPr/>
    </dgm:pt>
    <dgm:pt modelId="{FCAF21FB-57FD-47B2-88ED-1D2F34755995}" type="pres">
      <dgm:prSet presAssocID="{F6E2D7D9-41C8-4510-853A-088E8BA16A89}" presName="sibTrans" presStyleLbl="sibTrans2D1" presStyleIdx="0" presStyleCnt="8"/>
      <dgm:spPr/>
    </dgm:pt>
    <dgm:pt modelId="{F641B5A9-5FBA-40D5-B647-6B59969E9E07}" type="pres">
      <dgm:prSet presAssocID="{F6E2D7D9-41C8-4510-853A-088E8BA16A89}" presName="connectorText" presStyleLbl="sibTrans2D1" presStyleIdx="0" presStyleCnt="8"/>
      <dgm:spPr/>
    </dgm:pt>
    <dgm:pt modelId="{54065D4B-EF1B-4779-B528-0211096B2B08}" type="pres">
      <dgm:prSet presAssocID="{EB8BB7FF-4DCB-4EEA-BEC1-1FC75BFA8DA2}" presName="node" presStyleLbl="node1" presStyleIdx="1" presStyleCnt="9">
        <dgm:presLayoutVars>
          <dgm:bulletEnabled val="1"/>
        </dgm:presLayoutVars>
      </dgm:prSet>
      <dgm:spPr/>
    </dgm:pt>
    <dgm:pt modelId="{370D7538-CFEF-4748-8CCC-9C02C23A3D7A}" type="pres">
      <dgm:prSet presAssocID="{6DD61B6D-0066-43E6-9CFE-7A7D5DBBD23C}" presName="sibTrans" presStyleLbl="sibTrans2D1" presStyleIdx="1" presStyleCnt="8"/>
      <dgm:spPr/>
    </dgm:pt>
    <dgm:pt modelId="{E43D10B2-D0D3-436E-828B-5F12FA522BDA}" type="pres">
      <dgm:prSet presAssocID="{6DD61B6D-0066-43E6-9CFE-7A7D5DBBD23C}" presName="connectorText" presStyleLbl="sibTrans2D1" presStyleIdx="1" presStyleCnt="8"/>
      <dgm:spPr/>
    </dgm:pt>
    <dgm:pt modelId="{EC483F42-6886-4F95-9D24-7AB949C30453}" type="pres">
      <dgm:prSet presAssocID="{F33735F2-1D5D-445A-AD3E-6939E6807A6A}" presName="node" presStyleLbl="node1" presStyleIdx="2" presStyleCnt="9">
        <dgm:presLayoutVars>
          <dgm:bulletEnabled val="1"/>
        </dgm:presLayoutVars>
      </dgm:prSet>
      <dgm:spPr/>
    </dgm:pt>
    <dgm:pt modelId="{3B5B3DAE-5A7D-4FEF-A724-755EF81974EB}" type="pres">
      <dgm:prSet presAssocID="{87130685-4846-4B75-BF33-BAA47CA6B834}" presName="sibTrans" presStyleLbl="sibTrans2D1" presStyleIdx="2" presStyleCnt="8"/>
      <dgm:spPr/>
    </dgm:pt>
    <dgm:pt modelId="{D51214AE-DD91-4B33-9809-8DB033C869C8}" type="pres">
      <dgm:prSet presAssocID="{87130685-4846-4B75-BF33-BAA47CA6B834}" presName="connectorText" presStyleLbl="sibTrans2D1" presStyleIdx="2" presStyleCnt="8"/>
      <dgm:spPr/>
    </dgm:pt>
    <dgm:pt modelId="{814D9C68-9CFF-446D-AD13-ABCBE162DE4C}" type="pres">
      <dgm:prSet presAssocID="{4C6632EF-4292-43B8-821F-75893B205191}" presName="node" presStyleLbl="node1" presStyleIdx="3" presStyleCnt="9">
        <dgm:presLayoutVars>
          <dgm:bulletEnabled val="1"/>
        </dgm:presLayoutVars>
      </dgm:prSet>
      <dgm:spPr/>
    </dgm:pt>
    <dgm:pt modelId="{86DA9C30-C971-4D94-9E46-3C14E663A947}" type="pres">
      <dgm:prSet presAssocID="{FA931D15-A9F3-41E7-8D07-526E0966E7A3}" presName="sibTrans" presStyleLbl="sibTrans2D1" presStyleIdx="3" presStyleCnt="8"/>
      <dgm:spPr/>
    </dgm:pt>
    <dgm:pt modelId="{F232E5C2-5834-4562-919A-977F009673F1}" type="pres">
      <dgm:prSet presAssocID="{FA931D15-A9F3-41E7-8D07-526E0966E7A3}" presName="connectorText" presStyleLbl="sibTrans2D1" presStyleIdx="3" presStyleCnt="8"/>
      <dgm:spPr/>
    </dgm:pt>
    <dgm:pt modelId="{8995776D-2812-412E-8077-5BE876FFC1F7}" type="pres">
      <dgm:prSet presAssocID="{E3859F21-C1AD-42A7-AC28-3C0C185FA5D5}" presName="node" presStyleLbl="node1" presStyleIdx="4" presStyleCnt="9">
        <dgm:presLayoutVars>
          <dgm:bulletEnabled val="1"/>
        </dgm:presLayoutVars>
      </dgm:prSet>
      <dgm:spPr/>
    </dgm:pt>
    <dgm:pt modelId="{D9A5912C-DE2D-4F2B-BBFE-9A095E168818}" type="pres">
      <dgm:prSet presAssocID="{25D8E4CD-A0D8-40B0-9D2E-D2C188A84AC7}" presName="sibTrans" presStyleLbl="sibTrans2D1" presStyleIdx="4" presStyleCnt="8"/>
      <dgm:spPr/>
    </dgm:pt>
    <dgm:pt modelId="{CE5864DB-83CC-4ECE-9611-E93D0BC0DA89}" type="pres">
      <dgm:prSet presAssocID="{25D8E4CD-A0D8-40B0-9D2E-D2C188A84AC7}" presName="connectorText" presStyleLbl="sibTrans2D1" presStyleIdx="4" presStyleCnt="8"/>
      <dgm:spPr/>
    </dgm:pt>
    <dgm:pt modelId="{8263A397-8152-4BFC-BE8A-FA5D25942D4E}" type="pres">
      <dgm:prSet presAssocID="{AE4B74BA-D38B-43C5-A719-5B7943382692}" presName="node" presStyleLbl="node1" presStyleIdx="5" presStyleCnt="9">
        <dgm:presLayoutVars>
          <dgm:bulletEnabled val="1"/>
        </dgm:presLayoutVars>
      </dgm:prSet>
      <dgm:spPr/>
    </dgm:pt>
    <dgm:pt modelId="{3B7904B4-8AD0-4868-8531-AAF0556A6863}" type="pres">
      <dgm:prSet presAssocID="{5CAB87ED-8A80-4638-89CD-DD8D30724DA1}" presName="sibTrans" presStyleLbl="sibTrans2D1" presStyleIdx="5" presStyleCnt="8"/>
      <dgm:spPr/>
    </dgm:pt>
    <dgm:pt modelId="{0D8D7E23-4D2D-41CB-9446-1FF230717100}" type="pres">
      <dgm:prSet presAssocID="{5CAB87ED-8A80-4638-89CD-DD8D30724DA1}" presName="connectorText" presStyleLbl="sibTrans2D1" presStyleIdx="5" presStyleCnt="8"/>
      <dgm:spPr/>
    </dgm:pt>
    <dgm:pt modelId="{E29C4EC4-89B7-4577-BEB1-1421EF3E8BC0}" type="pres">
      <dgm:prSet presAssocID="{C2E94217-82F3-4925-AF7E-A4D587936F92}" presName="node" presStyleLbl="node1" presStyleIdx="6" presStyleCnt="9">
        <dgm:presLayoutVars>
          <dgm:bulletEnabled val="1"/>
        </dgm:presLayoutVars>
      </dgm:prSet>
      <dgm:spPr/>
    </dgm:pt>
    <dgm:pt modelId="{2A896D7C-2647-4D88-A34C-AF6C1D90103A}" type="pres">
      <dgm:prSet presAssocID="{5DEC7A55-6DFE-40E6-B100-20D2A259ED99}" presName="sibTrans" presStyleLbl="sibTrans2D1" presStyleIdx="6" presStyleCnt="8"/>
      <dgm:spPr/>
    </dgm:pt>
    <dgm:pt modelId="{1C291335-6C48-4BFA-9EC1-46ACD76ABFA0}" type="pres">
      <dgm:prSet presAssocID="{5DEC7A55-6DFE-40E6-B100-20D2A259ED99}" presName="connectorText" presStyleLbl="sibTrans2D1" presStyleIdx="6" presStyleCnt="8"/>
      <dgm:spPr/>
    </dgm:pt>
    <dgm:pt modelId="{638C3550-7DC2-42EB-BD0C-F6CEA3B7EA03}" type="pres">
      <dgm:prSet presAssocID="{B2373646-116F-42D9-A3A0-237AB60BCB93}" presName="node" presStyleLbl="node1" presStyleIdx="7" presStyleCnt="9">
        <dgm:presLayoutVars>
          <dgm:bulletEnabled val="1"/>
        </dgm:presLayoutVars>
      </dgm:prSet>
      <dgm:spPr/>
    </dgm:pt>
    <dgm:pt modelId="{C88DEE97-A401-4DFD-B0D4-D38881C82CDA}" type="pres">
      <dgm:prSet presAssocID="{64C77713-EB34-4882-B1C6-AE4AFAD2E030}" presName="sibTrans" presStyleLbl="sibTrans2D1" presStyleIdx="7" presStyleCnt="8"/>
      <dgm:spPr/>
    </dgm:pt>
    <dgm:pt modelId="{8B7F3332-71A4-4F0B-97F8-760BB70DC86C}" type="pres">
      <dgm:prSet presAssocID="{64C77713-EB34-4882-B1C6-AE4AFAD2E030}" presName="connectorText" presStyleLbl="sibTrans2D1" presStyleIdx="7" presStyleCnt="8"/>
      <dgm:spPr/>
    </dgm:pt>
    <dgm:pt modelId="{070C466F-D33A-4748-9E49-C26A07AD01E3}" type="pres">
      <dgm:prSet presAssocID="{6F8DF4AF-E758-4CAF-9E11-B1349A39A667}" presName="node" presStyleLbl="node1" presStyleIdx="8" presStyleCnt="9">
        <dgm:presLayoutVars>
          <dgm:bulletEnabled val="1"/>
        </dgm:presLayoutVars>
      </dgm:prSet>
      <dgm:spPr/>
    </dgm:pt>
  </dgm:ptLst>
  <dgm:cxnLst>
    <dgm:cxn modelId="{DCA54402-167A-4FB0-A27D-C7D5C781EFEE}" type="presOf" srcId="{EB8BB7FF-4DCB-4EEA-BEC1-1FC75BFA8DA2}" destId="{54065D4B-EF1B-4779-B528-0211096B2B08}" srcOrd="0" destOrd="0" presId="urn:microsoft.com/office/officeart/2005/8/layout/process5"/>
    <dgm:cxn modelId="{8CF8891C-866B-46A0-9406-D7A6190463EF}" type="presOf" srcId="{B2373646-116F-42D9-A3A0-237AB60BCB93}" destId="{638C3550-7DC2-42EB-BD0C-F6CEA3B7EA03}" srcOrd="0" destOrd="0" presId="urn:microsoft.com/office/officeart/2005/8/layout/process5"/>
    <dgm:cxn modelId="{0F5AAA2B-7603-4BEA-8030-DDBCBC56A228}" type="presOf" srcId="{FA931D15-A9F3-41E7-8D07-526E0966E7A3}" destId="{F232E5C2-5834-4562-919A-977F009673F1}" srcOrd="1" destOrd="0" presId="urn:microsoft.com/office/officeart/2005/8/layout/process5"/>
    <dgm:cxn modelId="{A6198530-7248-4A16-BCC8-736AEACB8ECF}" type="presOf" srcId="{25D8E4CD-A0D8-40B0-9D2E-D2C188A84AC7}" destId="{CE5864DB-83CC-4ECE-9611-E93D0BC0DA89}" srcOrd="1" destOrd="0" presId="urn:microsoft.com/office/officeart/2005/8/layout/process5"/>
    <dgm:cxn modelId="{0E473031-8DAD-45D8-ABAE-42E6FB1B9F50}" type="presOf" srcId="{D358F827-0275-4EEE-88CA-B5A9F4135CF8}" destId="{128E6A23-D694-46C8-9CA2-A8A030F1805C}" srcOrd="0" destOrd="0" presId="urn:microsoft.com/office/officeart/2005/8/layout/process5"/>
    <dgm:cxn modelId="{A9151835-42CD-4210-99C3-6A566E46FD62}" srcId="{D358F827-0275-4EEE-88CA-B5A9F4135CF8}" destId="{F33735F2-1D5D-445A-AD3E-6939E6807A6A}" srcOrd="2" destOrd="0" parTransId="{08E3A224-8538-4C52-8D39-F2A17DE42B44}" sibTransId="{87130685-4846-4B75-BF33-BAA47CA6B834}"/>
    <dgm:cxn modelId="{0B894F5F-254C-4BCE-B6AE-8AC82A4BAF55}" type="presOf" srcId="{AE4B74BA-D38B-43C5-A719-5B7943382692}" destId="{8263A397-8152-4BFC-BE8A-FA5D25942D4E}" srcOrd="0" destOrd="0" presId="urn:microsoft.com/office/officeart/2005/8/layout/process5"/>
    <dgm:cxn modelId="{00E52C62-7B24-4788-91E3-000A12671D9C}" type="presOf" srcId="{87130685-4846-4B75-BF33-BAA47CA6B834}" destId="{3B5B3DAE-5A7D-4FEF-A724-755EF81974EB}" srcOrd="0" destOrd="0" presId="urn:microsoft.com/office/officeart/2005/8/layout/process5"/>
    <dgm:cxn modelId="{2FC06763-8273-43F4-910E-F65A9D5A447F}" type="presOf" srcId="{6DD61B6D-0066-43E6-9CFE-7A7D5DBBD23C}" destId="{E43D10B2-D0D3-436E-828B-5F12FA522BDA}" srcOrd="1" destOrd="0" presId="urn:microsoft.com/office/officeart/2005/8/layout/process5"/>
    <dgm:cxn modelId="{3A256666-E22E-4DD0-A5E2-42111C23A608}" type="presOf" srcId="{E3859F21-C1AD-42A7-AC28-3C0C185FA5D5}" destId="{8995776D-2812-412E-8077-5BE876FFC1F7}" srcOrd="0" destOrd="0" presId="urn:microsoft.com/office/officeart/2005/8/layout/process5"/>
    <dgm:cxn modelId="{235F394A-FF4D-4A1B-92BB-2DBC4A84D345}" type="presOf" srcId="{5DEC7A55-6DFE-40E6-B100-20D2A259ED99}" destId="{2A896D7C-2647-4D88-A34C-AF6C1D90103A}" srcOrd="0" destOrd="0" presId="urn:microsoft.com/office/officeart/2005/8/layout/process5"/>
    <dgm:cxn modelId="{D9E7636A-F462-4ECD-9488-EEDD21D0451C}" type="presOf" srcId="{5CAB87ED-8A80-4638-89CD-DD8D30724DA1}" destId="{3B7904B4-8AD0-4868-8531-AAF0556A6863}" srcOrd="0" destOrd="0" presId="urn:microsoft.com/office/officeart/2005/8/layout/process5"/>
    <dgm:cxn modelId="{B1C8D04A-2820-4D55-9029-A8203A6BCAAC}" type="presOf" srcId="{64C77713-EB34-4882-B1C6-AE4AFAD2E030}" destId="{8B7F3332-71A4-4F0B-97F8-760BB70DC86C}" srcOrd="1" destOrd="0" presId="urn:microsoft.com/office/officeart/2005/8/layout/process5"/>
    <dgm:cxn modelId="{BE4F854B-DD23-45FA-B688-A95338EDF752}" type="presOf" srcId="{6DD61B6D-0066-43E6-9CFE-7A7D5DBBD23C}" destId="{370D7538-CFEF-4748-8CCC-9C02C23A3D7A}" srcOrd="0" destOrd="0" presId="urn:microsoft.com/office/officeart/2005/8/layout/process5"/>
    <dgm:cxn modelId="{A3477B4F-6B8E-4578-AC2E-53FD84A097F3}" type="presOf" srcId="{25D8E4CD-A0D8-40B0-9D2E-D2C188A84AC7}" destId="{D9A5912C-DE2D-4F2B-BBFE-9A095E168818}" srcOrd="0" destOrd="0" presId="urn:microsoft.com/office/officeart/2005/8/layout/process5"/>
    <dgm:cxn modelId="{1AFDF072-7026-4EFF-8044-3201981A3986}" srcId="{D358F827-0275-4EEE-88CA-B5A9F4135CF8}" destId="{AE4B74BA-D38B-43C5-A719-5B7943382692}" srcOrd="5" destOrd="0" parTransId="{742DD935-8804-480A-AF00-BED0EBD2EE33}" sibTransId="{5CAB87ED-8A80-4638-89CD-DD8D30724DA1}"/>
    <dgm:cxn modelId="{B494A254-40F4-4385-A2D0-402009D21904}" type="presOf" srcId="{6F8DF4AF-E758-4CAF-9E11-B1349A39A667}" destId="{070C466F-D33A-4748-9E49-C26A07AD01E3}" srcOrd="0" destOrd="0" presId="urn:microsoft.com/office/officeart/2005/8/layout/process5"/>
    <dgm:cxn modelId="{9B282E59-0189-40F4-A107-81F3A43F2946}" type="presOf" srcId="{C2E94217-82F3-4925-AF7E-A4D587936F92}" destId="{E29C4EC4-89B7-4577-BEB1-1421EF3E8BC0}" srcOrd="0" destOrd="0" presId="urn:microsoft.com/office/officeart/2005/8/layout/process5"/>
    <dgm:cxn modelId="{D5717983-1F4F-444C-A9B7-3775DA3C963C}" type="presOf" srcId="{F5DE40B0-211C-4651-8FF9-0A9528426428}" destId="{F198C682-8F8A-400C-B2C8-730CC5FA9F48}" srcOrd="0" destOrd="0" presId="urn:microsoft.com/office/officeart/2005/8/layout/process5"/>
    <dgm:cxn modelId="{AB26748A-BD47-436A-85F0-2800299EF19F}" type="presOf" srcId="{F6E2D7D9-41C8-4510-853A-088E8BA16A89}" destId="{FCAF21FB-57FD-47B2-88ED-1D2F34755995}" srcOrd="0" destOrd="0" presId="urn:microsoft.com/office/officeart/2005/8/layout/process5"/>
    <dgm:cxn modelId="{AC93748D-D01E-43D6-953B-C8C24D61A6F4}" type="presOf" srcId="{5CAB87ED-8A80-4638-89CD-DD8D30724DA1}" destId="{0D8D7E23-4D2D-41CB-9446-1FF230717100}" srcOrd="1" destOrd="0" presId="urn:microsoft.com/office/officeart/2005/8/layout/process5"/>
    <dgm:cxn modelId="{1753308F-7C3A-40D9-9D9D-FE68E7FCC5E1}" srcId="{D358F827-0275-4EEE-88CA-B5A9F4135CF8}" destId="{C2E94217-82F3-4925-AF7E-A4D587936F92}" srcOrd="6" destOrd="0" parTransId="{B490CAD2-CE7E-47AA-9AED-272F21D0A386}" sibTransId="{5DEC7A55-6DFE-40E6-B100-20D2A259ED99}"/>
    <dgm:cxn modelId="{B94E9396-106A-42BC-ADB8-82143414F480}" type="presOf" srcId="{4C6632EF-4292-43B8-821F-75893B205191}" destId="{814D9C68-9CFF-446D-AD13-ABCBE162DE4C}" srcOrd="0" destOrd="0" presId="urn:microsoft.com/office/officeart/2005/8/layout/process5"/>
    <dgm:cxn modelId="{7D6F4FA0-D2C3-43C7-A890-A59D10187B6E}" type="presOf" srcId="{64C77713-EB34-4882-B1C6-AE4AFAD2E030}" destId="{C88DEE97-A401-4DFD-B0D4-D38881C82CDA}" srcOrd="0" destOrd="0" presId="urn:microsoft.com/office/officeart/2005/8/layout/process5"/>
    <dgm:cxn modelId="{3B5AE6AC-AD42-47A5-833C-25B0D1B5E736}" srcId="{D358F827-0275-4EEE-88CA-B5A9F4135CF8}" destId="{EB8BB7FF-4DCB-4EEA-BEC1-1FC75BFA8DA2}" srcOrd="1" destOrd="0" parTransId="{52635C39-96CD-4B91-B0DF-2D6F0C12C79B}" sibTransId="{6DD61B6D-0066-43E6-9CFE-7A7D5DBBD23C}"/>
    <dgm:cxn modelId="{E63328B2-933C-4C7C-A26F-E209C666A08A}" srcId="{D358F827-0275-4EEE-88CA-B5A9F4135CF8}" destId="{4C6632EF-4292-43B8-821F-75893B205191}" srcOrd="3" destOrd="0" parTransId="{8ABD2C99-71FF-415B-8888-A75EFB040544}" sibTransId="{FA931D15-A9F3-41E7-8D07-526E0966E7A3}"/>
    <dgm:cxn modelId="{516CEEBD-5B39-45C0-8DFB-D422A8163E04}" srcId="{D358F827-0275-4EEE-88CA-B5A9F4135CF8}" destId="{F5DE40B0-211C-4651-8FF9-0A9528426428}" srcOrd="0" destOrd="0" parTransId="{06213FA8-4AF6-48D6-9307-055C55B1F055}" sibTransId="{F6E2D7D9-41C8-4510-853A-088E8BA16A89}"/>
    <dgm:cxn modelId="{E887A9C7-B617-4AFA-980A-F6253361E1CA}" type="presOf" srcId="{FA931D15-A9F3-41E7-8D07-526E0966E7A3}" destId="{86DA9C30-C971-4D94-9E46-3C14E663A947}" srcOrd="0" destOrd="0" presId="urn:microsoft.com/office/officeart/2005/8/layout/process5"/>
    <dgm:cxn modelId="{2E48F6C7-6DB5-45CB-A96C-AFE685571EDE}" srcId="{D358F827-0275-4EEE-88CA-B5A9F4135CF8}" destId="{6F8DF4AF-E758-4CAF-9E11-B1349A39A667}" srcOrd="8" destOrd="0" parTransId="{408D53B2-337E-4E43-80DF-F879000FD498}" sibTransId="{EDE4D077-F8C0-4FAA-8572-8D42DAABF4D9}"/>
    <dgm:cxn modelId="{4B9F96CA-7FFF-4689-A18F-74891076939F}" type="presOf" srcId="{F33735F2-1D5D-445A-AD3E-6939E6807A6A}" destId="{EC483F42-6886-4F95-9D24-7AB949C30453}" srcOrd="0" destOrd="0" presId="urn:microsoft.com/office/officeart/2005/8/layout/process5"/>
    <dgm:cxn modelId="{7C9F05CF-194A-4F41-9CB3-F433F4AEB613}" type="presOf" srcId="{5DEC7A55-6DFE-40E6-B100-20D2A259ED99}" destId="{1C291335-6C48-4BFA-9EC1-46ACD76ABFA0}" srcOrd="1" destOrd="0" presId="urn:microsoft.com/office/officeart/2005/8/layout/process5"/>
    <dgm:cxn modelId="{4A0CC8D6-739E-4ABB-9E17-00EBC192047F}" srcId="{D358F827-0275-4EEE-88CA-B5A9F4135CF8}" destId="{E3859F21-C1AD-42A7-AC28-3C0C185FA5D5}" srcOrd="4" destOrd="0" parTransId="{56DED469-BBB8-4B62-AE9D-17E92BD87BC1}" sibTransId="{25D8E4CD-A0D8-40B0-9D2E-D2C188A84AC7}"/>
    <dgm:cxn modelId="{FD9189DC-E707-465D-BAC1-3B6F59DA5091}" type="presOf" srcId="{87130685-4846-4B75-BF33-BAA47CA6B834}" destId="{D51214AE-DD91-4B33-9809-8DB033C869C8}" srcOrd="1" destOrd="0" presId="urn:microsoft.com/office/officeart/2005/8/layout/process5"/>
    <dgm:cxn modelId="{D3C50CED-2BB2-404C-930A-5E406E0B8E34}" srcId="{D358F827-0275-4EEE-88CA-B5A9F4135CF8}" destId="{B2373646-116F-42D9-A3A0-237AB60BCB93}" srcOrd="7" destOrd="0" parTransId="{55EBA75E-4A66-4DAC-8EFC-0B3D16C68ECB}" sibTransId="{64C77713-EB34-4882-B1C6-AE4AFAD2E030}"/>
    <dgm:cxn modelId="{84ADF3EF-7B7B-46DE-9C8D-84E8F80311CA}" type="presOf" srcId="{F6E2D7D9-41C8-4510-853A-088E8BA16A89}" destId="{F641B5A9-5FBA-40D5-B647-6B59969E9E07}" srcOrd="1" destOrd="0" presId="urn:microsoft.com/office/officeart/2005/8/layout/process5"/>
    <dgm:cxn modelId="{9337321C-0D42-488D-A4EF-30F8B9226F2A}" type="presParOf" srcId="{128E6A23-D694-46C8-9CA2-A8A030F1805C}" destId="{F198C682-8F8A-400C-B2C8-730CC5FA9F48}" srcOrd="0" destOrd="0" presId="urn:microsoft.com/office/officeart/2005/8/layout/process5"/>
    <dgm:cxn modelId="{4D54E753-4DB5-456F-ACFB-A097FE78169C}" type="presParOf" srcId="{128E6A23-D694-46C8-9CA2-A8A030F1805C}" destId="{FCAF21FB-57FD-47B2-88ED-1D2F34755995}" srcOrd="1" destOrd="0" presId="urn:microsoft.com/office/officeart/2005/8/layout/process5"/>
    <dgm:cxn modelId="{765617EF-1E50-46EE-815D-11C2278F0EB3}" type="presParOf" srcId="{FCAF21FB-57FD-47B2-88ED-1D2F34755995}" destId="{F641B5A9-5FBA-40D5-B647-6B59969E9E07}" srcOrd="0" destOrd="0" presId="urn:microsoft.com/office/officeart/2005/8/layout/process5"/>
    <dgm:cxn modelId="{67BB01FA-05B1-4C8E-8DA3-7DB49BFB703F}" type="presParOf" srcId="{128E6A23-D694-46C8-9CA2-A8A030F1805C}" destId="{54065D4B-EF1B-4779-B528-0211096B2B08}" srcOrd="2" destOrd="0" presId="urn:microsoft.com/office/officeart/2005/8/layout/process5"/>
    <dgm:cxn modelId="{CCE9472E-2FDB-4841-97B9-DF41FE58C7D6}" type="presParOf" srcId="{128E6A23-D694-46C8-9CA2-A8A030F1805C}" destId="{370D7538-CFEF-4748-8CCC-9C02C23A3D7A}" srcOrd="3" destOrd="0" presId="urn:microsoft.com/office/officeart/2005/8/layout/process5"/>
    <dgm:cxn modelId="{42142ED1-F78F-4A33-9022-6CBD58F19792}" type="presParOf" srcId="{370D7538-CFEF-4748-8CCC-9C02C23A3D7A}" destId="{E43D10B2-D0D3-436E-828B-5F12FA522BDA}" srcOrd="0" destOrd="0" presId="urn:microsoft.com/office/officeart/2005/8/layout/process5"/>
    <dgm:cxn modelId="{031FFC48-F39F-4DDB-9340-317B75EFF3B7}" type="presParOf" srcId="{128E6A23-D694-46C8-9CA2-A8A030F1805C}" destId="{EC483F42-6886-4F95-9D24-7AB949C30453}" srcOrd="4" destOrd="0" presId="urn:microsoft.com/office/officeart/2005/8/layout/process5"/>
    <dgm:cxn modelId="{24F3381B-FC38-430C-9BB7-DB8B35681251}" type="presParOf" srcId="{128E6A23-D694-46C8-9CA2-A8A030F1805C}" destId="{3B5B3DAE-5A7D-4FEF-A724-755EF81974EB}" srcOrd="5" destOrd="0" presId="urn:microsoft.com/office/officeart/2005/8/layout/process5"/>
    <dgm:cxn modelId="{68605478-F963-4DE1-9462-66256033DEE7}" type="presParOf" srcId="{3B5B3DAE-5A7D-4FEF-A724-755EF81974EB}" destId="{D51214AE-DD91-4B33-9809-8DB033C869C8}" srcOrd="0" destOrd="0" presId="urn:microsoft.com/office/officeart/2005/8/layout/process5"/>
    <dgm:cxn modelId="{709B4A67-7860-4980-942D-694677F8FC27}" type="presParOf" srcId="{128E6A23-D694-46C8-9CA2-A8A030F1805C}" destId="{814D9C68-9CFF-446D-AD13-ABCBE162DE4C}" srcOrd="6" destOrd="0" presId="urn:microsoft.com/office/officeart/2005/8/layout/process5"/>
    <dgm:cxn modelId="{3891B444-AAF4-4828-9064-57FA3CA60164}" type="presParOf" srcId="{128E6A23-D694-46C8-9CA2-A8A030F1805C}" destId="{86DA9C30-C971-4D94-9E46-3C14E663A947}" srcOrd="7" destOrd="0" presId="urn:microsoft.com/office/officeart/2005/8/layout/process5"/>
    <dgm:cxn modelId="{50EEDE2E-F373-4DD9-8CB3-92EEEF3A1743}" type="presParOf" srcId="{86DA9C30-C971-4D94-9E46-3C14E663A947}" destId="{F232E5C2-5834-4562-919A-977F009673F1}" srcOrd="0" destOrd="0" presId="urn:microsoft.com/office/officeart/2005/8/layout/process5"/>
    <dgm:cxn modelId="{138E8412-6DAB-4025-BCA2-B5D519FACC5C}" type="presParOf" srcId="{128E6A23-D694-46C8-9CA2-A8A030F1805C}" destId="{8995776D-2812-412E-8077-5BE876FFC1F7}" srcOrd="8" destOrd="0" presId="urn:microsoft.com/office/officeart/2005/8/layout/process5"/>
    <dgm:cxn modelId="{6D126B1B-4F4C-4B5D-B131-0148C788B3D6}" type="presParOf" srcId="{128E6A23-D694-46C8-9CA2-A8A030F1805C}" destId="{D9A5912C-DE2D-4F2B-BBFE-9A095E168818}" srcOrd="9" destOrd="0" presId="urn:microsoft.com/office/officeart/2005/8/layout/process5"/>
    <dgm:cxn modelId="{868754B4-8A90-4011-B2E2-02B0B7CCF72E}" type="presParOf" srcId="{D9A5912C-DE2D-4F2B-BBFE-9A095E168818}" destId="{CE5864DB-83CC-4ECE-9611-E93D0BC0DA89}" srcOrd="0" destOrd="0" presId="urn:microsoft.com/office/officeart/2005/8/layout/process5"/>
    <dgm:cxn modelId="{6170037D-6D31-46C9-987C-8DD747F3D80D}" type="presParOf" srcId="{128E6A23-D694-46C8-9CA2-A8A030F1805C}" destId="{8263A397-8152-4BFC-BE8A-FA5D25942D4E}" srcOrd="10" destOrd="0" presId="urn:microsoft.com/office/officeart/2005/8/layout/process5"/>
    <dgm:cxn modelId="{B723F3E0-8382-4278-B3DA-395EF28D60D2}" type="presParOf" srcId="{128E6A23-D694-46C8-9CA2-A8A030F1805C}" destId="{3B7904B4-8AD0-4868-8531-AAF0556A6863}" srcOrd="11" destOrd="0" presId="urn:microsoft.com/office/officeart/2005/8/layout/process5"/>
    <dgm:cxn modelId="{2DC41D7B-F18E-4DC2-BDC7-72F79F96B365}" type="presParOf" srcId="{3B7904B4-8AD0-4868-8531-AAF0556A6863}" destId="{0D8D7E23-4D2D-41CB-9446-1FF230717100}" srcOrd="0" destOrd="0" presId="urn:microsoft.com/office/officeart/2005/8/layout/process5"/>
    <dgm:cxn modelId="{BE1C700E-4BBA-4D03-A372-A5A80EF7476F}" type="presParOf" srcId="{128E6A23-D694-46C8-9CA2-A8A030F1805C}" destId="{E29C4EC4-89B7-4577-BEB1-1421EF3E8BC0}" srcOrd="12" destOrd="0" presId="urn:microsoft.com/office/officeart/2005/8/layout/process5"/>
    <dgm:cxn modelId="{44B946DF-8C6D-4D36-8FE1-3AB9BCCBA40A}" type="presParOf" srcId="{128E6A23-D694-46C8-9CA2-A8A030F1805C}" destId="{2A896D7C-2647-4D88-A34C-AF6C1D90103A}" srcOrd="13" destOrd="0" presId="urn:microsoft.com/office/officeart/2005/8/layout/process5"/>
    <dgm:cxn modelId="{30CF9596-E89C-4253-8DAB-1BB6B4666CD5}" type="presParOf" srcId="{2A896D7C-2647-4D88-A34C-AF6C1D90103A}" destId="{1C291335-6C48-4BFA-9EC1-46ACD76ABFA0}" srcOrd="0" destOrd="0" presId="urn:microsoft.com/office/officeart/2005/8/layout/process5"/>
    <dgm:cxn modelId="{EBE80014-DFA9-4115-9199-DF560AC07B30}" type="presParOf" srcId="{128E6A23-D694-46C8-9CA2-A8A030F1805C}" destId="{638C3550-7DC2-42EB-BD0C-F6CEA3B7EA03}" srcOrd="14" destOrd="0" presId="urn:microsoft.com/office/officeart/2005/8/layout/process5"/>
    <dgm:cxn modelId="{D21C8F74-1441-472F-8F5E-C912FAC60CE9}" type="presParOf" srcId="{128E6A23-D694-46C8-9CA2-A8A030F1805C}" destId="{C88DEE97-A401-4DFD-B0D4-D38881C82CDA}" srcOrd="15" destOrd="0" presId="urn:microsoft.com/office/officeart/2005/8/layout/process5"/>
    <dgm:cxn modelId="{EBBDD820-0804-4647-A24B-203A713021B8}" type="presParOf" srcId="{C88DEE97-A401-4DFD-B0D4-D38881C82CDA}" destId="{8B7F3332-71A4-4F0B-97F8-760BB70DC86C}" srcOrd="0" destOrd="0" presId="urn:microsoft.com/office/officeart/2005/8/layout/process5"/>
    <dgm:cxn modelId="{A16C3B62-E918-4E76-8B2F-05E56D48938C}" type="presParOf" srcId="{128E6A23-D694-46C8-9CA2-A8A030F1805C}" destId="{070C466F-D33A-4748-9E49-C26A07AD01E3}"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4A1E48-1770-4C69-8067-F0563F4BB11F}"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7C9E03C2-3823-48CA-913F-48D4E2BBED6C}">
      <dgm:prSet/>
      <dgm:spPr/>
      <dgm:t>
        <a:bodyPr/>
        <a:lstStyle/>
        <a:p>
          <a:r>
            <a:rPr lang="en-US" b="0" baseline="0"/>
            <a:t>Enter a loop (while (1)) that continues until the game is won or lost.</a:t>
          </a:r>
          <a:endParaRPr lang="en-US"/>
        </a:p>
      </dgm:t>
    </dgm:pt>
    <dgm:pt modelId="{4380F862-8029-46D6-BF80-AF546E05F2C9}" type="parTrans" cxnId="{CBC9D955-5533-4B92-9169-45581C2C370D}">
      <dgm:prSet/>
      <dgm:spPr/>
      <dgm:t>
        <a:bodyPr/>
        <a:lstStyle/>
        <a:p>
          <a:endParaRPr lang="en-US"/>
        </a:p>
      </dgm:t>
    </dgm:pt>
    <dgm:pt modelId="{BEDA9975-EAC5-42ED-A0AA-7742A9679463}" type="sibTrans" cxnId="{CBC9D955-5533-4B92-9169-45581C2C370D}">
      <dgm:prSet/>
      <dgm:spPr/>
      <dgm:t>
        <a:bodyPr/>
        <a:lstStyle/>
        <a:p>
          <a:endParaRPr lang="en-US"/>
        </a:p>
      </dgm:t>
    </dgm:pt>
    <dgm:pt modelId="{9472F775-D31A-4773-86E6-66F197D8FEEC}">
      <dgm:prSet/>
      <dgm:spPr/>
      <dgm:t>
        <a:bodyPr/>
        <a:lstStyle/>
        <a:p>
          <a:r>
            <a:rPr lang="en-US" b="0" baseline="0"/>
            <a:t>Display the Word:</a:t>
          </a:r>
          <a:endParaRPr lang="en-US"/>
        </a:p>
      </dgm:t>
    </dgm:pt>
    <dgm:pt modelId="{5178B7A9-9F93-4DC0-AA18-139923BBA476}" type="parTrans" cxnId="{711773A1-360F-427D-8DF0-77897DA2A34D}">
      <dgm:prSet/>
      <dgm:spPr/>
      <dgm:t>
        <a:bodyPr/>
        <a:lstStyle/>
        <a:p>
          <a:endParaRPr lang="en-US"/>
        </a:p>
      </dgm:t>
    </dgm:pt>
    <dgm:pt modelId="{4B25EF91-B502-460F-9AE9-72DA44454FC5}" type="sibTrans" cxnId="{711773A1-360F-427D-8DF0-77897DA2A34D}">
      <dgm:prSet/>
      <dgm:spPr/>
      <dgm:t>
        <a:bodyPr/>
        <a:lstStyle/>
        <a:p>
          <a:endParaRPr lang="en-US"/>
        </a:p>
      </dgm:t>
    </dgm:pt>
    <dgm:pt modelId="{417E1D8E-B664-4887-B1CC-C9D397E42DE2}">
      <dgm:prSet/>
      <dgm:spPr/>
      <dgm:t>
        <a:bodyPr/>
        <a:lstStyle/>
        <a:p>
          <a:r>
            <a:rPr lang="en-US" b="0" baseline="0"/>
            <a:t>Call printWord to display the current state of the secret word, showing guessed letters and underscores for unguessed letters.</a:t>
          </a:r>
          <a:endParaRPr lang="en-US"/>
        </a:p>
      </dgm:t>
    </dgm:pt>
    <dgm:pt modelId="{7B523139-A18F-4277-86C0-CF69B46F06D1}" type="parTrans" cxnId="{980F3AA5-6E71-434E-A0D7-85505DA31C4A}">
      <dgm:prSet/>
      <dgm:spPr/>
      <dgm:t>
        <a:bodyPr/>
        <a:lstStyle/>
        <a:p>
          <a:endParaRPr lang="en-US"/>
        </a:p>
      </dgm:t>
    </dgm:pt>
    <dgm:pt modelId="{59E3E218-FDE8-4E3A-A37F-E823858B61C5}" type="sibTrans" cxnId="{980F3AA5-6E71-434E-A0D7-85505DA31C4A}">
      <dgm:prSet/>
      <dgm:spPr/>
      <dgm:t>
        <a:bodyPr/>
        <a:lstStyle/>
        <a:p>
          <a:endParaRPr lang="en-US"/>
        </a:p>
      </dgm:t>
    </dgm:pt>
    <dgm:pt modelId="{AA2D2E09-779C-49A4-9482-3EDC1D211CB3}">
      <dgm:prSet/>
      <dgm:spPr/>
      <dgm:t>
        <a:bodyPr/>
        <a:lstStyle/>
        <a:p>
          <a:r>
            <a:rPr lang="en-US" b="0" baseline="0"/>
            <a:t>Check for Winning Condition:</a:t>
          </a:r>
          <a:endParaRPr lang="en-US"/>
        </a:p>
      </dgm:t>
    </dgm:pt>
    <dgm:pt modelId="{33A00A2C-53B9-4B81-884E-DAF9E0F32F5B}" type="parTrans" cxnId="{B8E2F2BD-DEBA-4979-BDA1-5CDE035B6CD9}">
      <dgm:prSet/>
      <dgm:spPr/>
      <dgm:t>
        <a:bodyPr/>
        <a:lstStyle/>
        <a:p>
          <a:endParaRPr lang="en-US"/>
        </a:p>
      </dgm:t>
    </dgm:pt>
    <dgm:pt modelId="{BCA8C8D7-BFA4-4A8B-8966-4844ED087092}" type="sibTrans" cxnId="{B8E2F2BD-DEBA-4979-BDA1-5CDE035B6CD9}">
      <dgm:prSet/>
      <dgm:spPr/>
      <dgm:t>
        <a:bodyPr/>
        <a:lstStyle/>
        <a:p>
          <a:endParaRPr lang="en-US"/>
        </a:p>
      </dgm:t>
    </dgm:pt>
    <dgm:pt modelId="{1E304E40-760B-4490-9251-2ECD4E2F9D3B}">
      <dgm:prSet/>
      <dgm:spPr/>
      <dgm:t>
        <a:bodyPr/>
        <a:lstStyle/>
        <a:p>
          <a:r>
            <a:rPr lang="en-US" b="0" baseline="0"/>
            <a:t>Iterate through secretWord. If any character is not found in guessedLetters using strchr, set allGuessed to 0.</a:t>
          </a:r>
          <a:endParaRPr lang="en-US"/>
        </a:p>
      </dgm:t>
    </dgm:pt>
    <dgm:pt modelId="{96D3D539-D8AC-402B-BC16-FCDCEF987E6D}" type="parTrans" cxnId="{78602CF5-4674-4744-9637-C1F74CC35DAB}">
      <dgm:prSet/>
      <dgm:spPr/>
      <dgm:t>
        <a:bodyPr/>
        <a:lstStyle/>
        <a:p>
          <a:endParaRPr lang="en-US"/>
        </a:p>
      </dgm:t>
    </dgm:pt>
    <dgm:pt modelId="{45F0898C-4E55-4CE0-9165-15C025AE69C3}" type="sibTrans" cxnId="{78602CF5-4674-4744-9637-C1F74CC35DAB}">
      <dgm:prSet/>
      <dgm:spPr/>
      <dgm:t>
        <a:bodyPr/>
        <a:lstStyle/>
        <a:p>
          <a:endParaRPr lang="en-US"/>
        </a:p>
      </dgm:t>
    </dgm:pt>
    <dgm:pt modelId="{59984DCD-CA22-40E0-AD81-DA01952C912A}">
      <dgm:prSet/>
      <dgm:spPr/>
      <dgm:t>
        <a:bodyPr/>
        <a:lstStyle/>
        <a:p>
          <a:r>
            <a:rPr lang="en-US" b="0" baseline="0"/>
            <a:t>If allGuessed remains 1 after the loop, the player has guessed the word.</a:t>
          </a:r>
          <a:endParaRPr lang="en-US"/>
        </a:p>
      </dgm:t>
    </dgm:pt>
    <dgm:pt modelId="{2100369A-86B4-4FEE-92BD-EB462C8FEC28}" type="parTrans" cxnId="{A3FB8C4A-2535-4529-9D74-A588A99CA83F}">
      <dgm:prSet/>
      <dgm:spPr/>
      <dgm:t>
        <a:bodyPr/>
        <a:lstStyle/>
        <a:p>
          <a:endParaRPr lang="en-US"/>
        </a:p>
      </dgm:t>
    </dgm:pt>
    <dgm:pt modelId="{8B98DF71-A898-4916-8099-5DCAE2A9CFF8}" type="sibTrans" cxnId="{A3FB8C4A-2535-4529-9D74-A588A99CA83F}">
      <dgm:prSet/>
      <dgm:spPr/>
      <dgm:t>
        <a:bodyPr/>
        <a:lstStyle/>
        <a:p>
          <a:endParaRPr lang="en-US"/>
        </a:p>
      </dgm:t>
    </dgm:pt>
    <dgm:pt modelId="{6553E340-B6E0-4217-BDDA-1764AC19C1A5}">
      <dgm:prSet/>
      <dgm:spPr/>
      <dgm:t>
        <a:bodyPr/>
        <a:lstStyle/>
        <a:p>
          <a:r>
            <a:rPr lang="en-US" b="0" baseline="0"/>
            <a:t>Print a congratulatory message with the guessed word.</a:t>
          </a:r>
          <a:endParaRPr lang="en-US"/>
        </a:p>
      </dgm:t>
    </dgm:pt>
    <dgm:pt modelId="{5F87A9D4-02AB-4909-B3E7-4DC7FD013ACD}" type="parTrans" cxnId="{50611D70-AEB2-40DD-955A-085D673A2180}">
      <dgm:prSet/>
      <dgm:spPr/>
      <dgm:t>
        <a:bodyPr/>
        <a:lstStyle/>
        <a:p>
          <a:endParaRPr lang="en-US"/>
        </a:p>
      </dgm:t>
    </dgm:pt>
    <dgm:pt modelId="{EB571EA0-5EB3-45A0-9C66-28200679E64E}" type="sibTrans" cxnId="{50611D70-AEB2-40DD-955A-085D673A2180}">
      <dgm:prSet/>
      <dgm:spPr/>
      <dgm:t>
        <a:bodyPr/>
        <a:lstStyle/>
        <a:p>
          <a:endParaRPr lang="en-US"/>
        </a:p>
      </dgm:t>
    </dgm:pt>
    <dgm:pt modelId="{2562412F-32A9-4DB4-8E27-EAB463CE5C1D}">
      <dgm:prSet/>
      <dgm:spPr/>
      <dgm:t>
        <a:bodyPr/>
        <a:lstStyle/>
        <a:p>
          <a:r>
            <a:rPr lang="en-US" b="0" baseline="0"/>
            <a:t>Exit the loop.</a:t>
          </a:r>
          <a:endParaRPr lang="en-US"/>
        </a:p>
      </dgm:t>
    </dgm:pt>
    <dgm:pt modelId="{40934251-4AA1-48F6-B94A-5A051DE08BAD}" type="parTrans" cxnId="{DDB65020-7468-4CBE-ACD3-EE9459764BAA}">
      <dgm:prSet/>
      <dgm:spPr/>
      <dgm:t>
        <a:bodyPr/>
        <a:lstStyle/>
        <a:p>
          <a:endParaRPr lang="en-US"/>
        </a:p>
      </dgm:t>
    </dgm:pt>
    <dgm:pt modelId="{ADCE9B80-A45B-4D35-8965-9ECD60578C53}" type="sibTrans" cxnId="{DDB65020-7468-4CBE-ACD3-EE9459764BAA}">
      <dgm:prSet/>
      <dgm:spPr/>
      <dgm:t>
        <a:bodyPr/>
        <a:lstStyle/>
        <a:p>
          <a:endParaRPr lang="en-US"/>
        </a:p>
      </dgm:t>
    </dgm:pt>
    <dgm:pt modelId="{DE46DFFB-0898-4743-B29C-853F32A23C62}">
      <dgm:prSet/>
      <dgm:spPr/>
      <dgm:t>
        <a:bodyPr/>
        <a:lstStyle/>
        <a:p>
          <a:r>
            <a:rPr lang="en-US" b="0" baseline="0"/>
            <a:t>Prompt for a Guess:</a:t>
          </a:r>
          <a:endParaRPr lang="en-US"/>
        </a:p>
      </dgm:t>
    </dgm:pt>
    <dgm:pt modelId="{7F2223CF-A125-4500-B77C-67430D17841C}" type="parTrans" cxnId="{EF1B0E0C-E1A8-43B7-A04D-E453615F97AE}">
      <dgm:prSet/>
      <dgm:spPr/>
      <dgm:t>
        <a:bodyPr/>
        <a:lstStyle/>
        <a:p>
          <a:endParaRPr lang="en-US"/>
        </a:p>
      </dgm:t>
    </dgm:pt>
    <dgm:pt modelId="{8DBFCA69-F1AB-401C-9628-DD7A566A5DEA}" type="sibTrans" cxnId="{EF1B0E0C-E1A8-43B7-A04D-E453615F97AE}">
      <dgm:prSet/>
      <dgm:spPr/>
      <dgm:t>
        <a:bodyPr/>
        <a:lstStyle/>
        <a:p>
          <a:endParaRPr lang="en-US"/>
        </a:p>
      </dgm:t>
    </dgm:pt>
    <dgm:pt modelId="{751B2D42-DD0F-4ECF-9D6C-E64DEC57089F}">
      <dgm:prSet/>
      <dgm:spPr/>
      <dgm:t>
        <a:bodyPr/>
        <a:lstStyle/>
        <a:p>
          <a:r>
            <a:rPr lang="en-US" b="0" baseline="0"/>
            <a:t>Print "Enter a letter: "</a:t>
          </a:r>
          <a:endParaRPr lang="en-US"/>
        </a:p>
      </dgm:t>
    </dgm:pt>
    <dgm:pt modelId="{2229B741-D559-41DD-8564-F10BA10B0605}" type="parTrans" cxnId="{6EF5F8B6-5B7B-4F8C-8394-9F41207CC296}">
      <dgm:prSet/>
      <dgm:spPr/>
      <dgm:t>
        <a:bodyPr/>
        <a:lstStyle/>
        <a:p>
          <a:endParaRPr lang="en-US"/>
        </a:p>
      </dgm:t>
    </dgm:pt>
    <dgm:pt modelId="{0785D4EC-86A0-4A32-B11A-EF1899BDA574}" type="sibTrans" cxnId="{6EF5F8B6-5B7B-4F8C-8394-9F41207CC296}">
      <dgm:prSet/>
      <dgm:spPr/>
      <dgm:t>
        <a:bodyPr/>
        <a:lstStyle/>
        <a:p>
          <a:endParaRPr lang="en-US"/>
        </a:p>
      </dgm:t>
    </dgm:pt>
    <dgm:pt modelId="{9FEA8990-6794-4924-BE44-8557A3C3846D}">
      <dgm:prSet/>
      <dgm:spPr/>
      <dgm:t>
        <a:bodyPr/>
        <a:lstStyle/>
        <a:p>
          <a:r>
            <a:rPr lang="en-US" b="0" baseline="0"/>
            <a:t>Use scanf to get the user's guess and store it in guess.</a:t>
          </a:r>
          <a:endParaRPr lang="en-US"/>
        </a:p>
      </dgm:t>
    </dgm:pt>
    <dgm:pt modelId="{922C0FE5-DD1A-4938-B934-A20D61760792}" type="parTrans" cxnId="{C91FF46C-FD87-4579-BEC6-667FE3ED0476}">
      <dgm:prSet/>
      <dgm:spPr/>
      <dgm:t>
        <a:bodyPr/>
        <a:lstStyle/>
        <a:p>
          <a:endParaRPr lang="en-US"/>
        </a:p>
      </dgm:t>
    </dgm:pt>
    <dgm:pt modelId="{3F4477D4-D916-46FB-ABD4-B6FA234FB9C7}" type="sibTrans" cxnId="{C91FF46C-FD87-4579-BEC6-667FE3ED0476}">
      <dgm:prSet/>
      <dgm:spPr/>
      <dgm:t>
        <a:bodyPr/>
        <a:lstStyle/>
        <a:p>
          <a:endParaRPr lang="en-US"/>
        </a:p>
      </dgm:t>
    </dgm:pt>
    <dgm:pt modelId="{844ACA5B-A1BE-4D4A-A183-4649663836E0}">
      <dgm:prSet/>
      <dgm:spPr/>
      <dgm:t>
        <a:bodyPr/>
        <a:lstStyle/>
        <a:p>
          <a:r>
            <a:rPr lang="en-US" b="0" baseline="0"/>
            <a:t>Convert the guess to lowercase using tolower.</a:t>
          </a:r>
          <a:endParaRPr lang="en-US"/>
        </a:p>
      </dgm:t>
    </dgm:pt>
    <dgm:pt modelId="{1DB2AA03-B676-46E0-9632-B39116CE613A}" type="parTrans" cxnId="{7BC7C5E5-B9DE-49B6-AC07-F82655713AA1}">
      <dgm:prSet/>
      <dgm:spPr/>
      <dgm:t>
        <a:bodyPr/>
        <a:lstStyle/>
        <a:p>
          <a:endParaRPr lang="en-US"/>
        </a:p>
      </dgm:t>
    </dgm:pt>
    <dgm:pt modelId="{33108B31-89DB-4D3A-9C83-AF60A50D60DB}" type="sibTrans" cxnId="{7BC7C5E5-B9DE-49B6-AC07-F82655713AA1}">
      <dgm:prSet/>
      <dgm:spPr/>
      <dgm:t>
        <a:bodyPr/>
        <a:lstStyle/>
        <a:p>
          <a:endParaRPr lang="en-US"/>
        </a:p>
      </dgm:t>
    </dgm:pt>
    <dgm:pt modelId="{AF2E0C5E-8522-4FC3-8510-AB89C8ECCED7}">
      <dgm:prSet/>
      <dgm:spPr/>
      <dgm:t>
        <a:bodyPr/>
        <a:lstStyle/>
        <a:p>
          <a:r>
            <a:rPr lang="en-US" b="0" baseline="0"/>
            <a:t>Check for Duplicate Guess:</a:t>
          </a:r>
          <a:endParaRPr lang="en-US"/>
        </a:p>
      </dgm:t>
    </dgm:pt>
    <dgm:pt modelId="{4BF7231B-4B7D-489F-998D-6CCF969403ED}" type="parTrans" cxnId="{EF99CA46-C31F-4BCC-8BE5-0F912A41C9AC}">
      <dgm:prSet/>
      <dgm:spPr/>
      <dgm:t>
        <a:bodyPr/>
        <a:lstStyle/>
        <a:p>
          <a:endParaRPr lang="en-US"/>
        </a:p>
      </dgm:t>
    </dgm:pt>
    <dgm:pt modelId="{2A037645-E73C-43C0-AF61-A02635B4AF37}" type="sibTrans" cxnId="{EF99CA46-C31F-4BCC-8BE5-0F912A41C9AC}">
      <dgm:prSet/>
      <dgm:spPr/>
      <dgm:t>
        <a:bodyPr/>
        <a:lstStyle/>
        <a:p>
          <a:endParaRPr lang="en-US"/>
        </a:p>
      </dgm:t>
    </dgm:pt>
    <dgm:pt modelId="{B61D7536-D5B7-47E8-B2D0-BA777C53CFEE}">
      <dgm:prSet/>
      <dgm:spPr/>
      <dgm:t>
        <a:bodyPr/>
        <a:lstStyle/>
        <a:p>
          <a:r>
            <a:rPr lang="en-US" b="0" baseline="0"/>
            <a:t>If strchr(guessedLetters, guess) is not NULL, the letter has already been guessed.</a:t>
          </a:r>
          <a:endParaRPr lang="en-US"/>
        </a:p>
      </dgm:t>
    </dgm:pt>
    <dgm:pt modelId="{817FD8CF-8F46-474E-ADA6-A91BE9580341}" type="parTrans" cxnId="{1CBCC015-2DE3-4E90-B189-617C275589FD}">
      <dgm:prSet/>
      <dgm:spPr/>
      <dgm:t>
        <a:bodyPr/>
        <a:lstStyle/>
        <a:p>
          <a:endParaRPr lang="en-US"/>
        </a:p>
      </dgm:t>
    </dgm:pt>
    <dgm:pt modelId="{5F953CB2-25DA-4ECA-B961-85F0B6B2FD3B}" type="sibTrans" cxnId="{1CBCC015-2DE3-4E90-B189-617C275589FD}">
      <dgm:prSet/>
      <dgm:spPr/>
      <dgm:t>
        <a:bodyPr/>
        <a:lstStyle/>
        <a:p>
          <a:endParaRPr lang="en-US"/>
        </a:p>
      </dgm:t>
    </dgm:pt>
    <dgm:pt modelId="{7C762D4E-BDEE-4CC5-B983-ECE46ED8AE82}">
      <dgm:prSet/>
      <dgm:spPr/>
      <dgm:t>
        <a:bodyPr/>
        <a:lstStyle/>
        <a:p>
          <a:r>
            <a:rPr lang="en-US" b="0" baseline="0"/>
            <a:t>Print "You've already guessed that letter. Try again."</a:t>
          </a:r>
          <a:endParaRPr lang="en-US"/>
        </a:p>
      </dgm:t>
    </dgm:pt>
    <dgm:pt modelId="{E94F6956-2791-49C8-B820-ECACAE1072B9}" type="parTrans" cxnId="{84BCC33B-382D-4A6A-B5CC-D309A62DC850}">
      <dgm:prSet/>
      <dgm:spPr/>
      <dgm:t>
        <a:bodyPr/>
        <a:lstStyle/>
        <a:p>
          <a:endParaRPr lang="en-US"/>
        </a:p>
      </dgm:t>
    </dgm:pt>
    <dgm:pt modelId="{951D0EE2-CD7D-4FD6-A394-6056AD614B5B}" type="sibTrans" cxnId="{84BCC33B-382D-4A6A-B5CC-D309A62DC850}">
      <dgm:prSet/>
      <dgm:spPr/>
      <dgm:t>
        <a:bodyPr/>
        <a:lstStyle/>
        <a:p>
          <a:endParaRPr lang="en-US"/>
        </a:p>
      </dgm:t>
    </dgm:pt>
    <dgm:pt modelId="{E60FACB4-682F-4B28-9E3E-C8DFA20BCCB5}">
      <dgm:prSet/>
      <dgm:spPr/>
      <dgm:t>
        <a:bodyPr/>
        <a:lstStyle/>
        <a:p>
          <a:r>
            <a:rPr lang="en-US" b="0" baseline="0"/>
            <a:t>Continue to the next iteration of the loop.</a:t>
          </a:r>
          <a:endParaRPr lang="en-US"/>
        </a:p>
      </dgm:t>
    </dgm:pt>
    <dgm:pt modelId="{2D423162-6770-4EA7-B18C-9449409993A8}" type="parTrans" cxnId="{523D6925-B884-4629-8A15-AE70177CB36A}">
      <dgm:prSet/>
      <dgm:spPr/>
      <dgm:t>
        <a:bodyPr/>
        <a:lstStyle/>
        <a:p>
          <a:endParaRPr lang="en-US"/>
        </a:p>
      </dgm:t>
    </dgm:pt>
    <dgm:pt modelId="{B252F1A9-062B-47B0-821E-0B97E19CFEED}" type="sibTrans" cxnId="{523D6925-B884-4629-8A15-AE70177CB36A}">
      <dgm:prSet/>
      <dgm:spPr/>
      <dgm:t>
        <a:bodyPr/>
        <a:lstStyle/>
        <a:p>
          <a:endParaRPr lang="en-US"/>
        </a:p>
      </dgm:t>
    </dgm:pt>
    <dgm:pt modelId="{601E320E-F75E-431C-875E-F437A4DC92A5}">
      <dgm:prSet/>
      <dgm:spPr/>
      <dgm:t>
        <a:bodyPr/>
        <a:lstStyle/>
        <a:p>
          <a:r>
            <a:rPr lang="en-US" b="0" baseline="0"/>
            <a:t>Store the Guess:</a:t>
          </a:r>
          <a:endParaRPr lang="en-US"/>
        </a:p>
      </dgm:t>
    </dgm:pt>
    <dgm:pt modelId="{7A39DD91-4105-4E0C-B5B7-CF1713027A3A}" type="parTrans" cxnId="{AD966414-DDC9-4C2E-B8F0-6765FCB40AF9}">
      <dgm:prSet/>
      <dgm:spPr/>
      <dgm:t>
        <a:bodyPr/>
        <a:lstStyle/>
        <a:p>
          <a:endParaRPr lang="en-US"/>
        </a:p>
      </dgm:t>
    </dgm:pt>
    <dgm:pt modelId="{B0746D75-264D-4A91-9A4F-457AAFDD76DD}" type="sibTrans" cxnId="{AD966414-DDC9-4C2E-B8F0-6765FCB40AF9}">
      <dgm:prSet/>
      <dgm:spPr/>
      <dgm:t>
        <a:bodyPr/>
        <a:lstStyle/>
        <a:p>
          <a:endParaRPr lang="en-US"/>
        </a:p>
      </dgm:t>
    </dgm:pt>
    <dgm:pt modelId="{F76CF8F0-777E-4C7E-8B90-BFC7E0616804}">
      <dgm:prSet/>
      <dgm:spPr/>
      <dgm:t>
        <a:bodyPr/>
        <a:lstStyle/>
        <a:p>
          <a:r>
            <a:rPr lang="en-US" b="0" baseline="0"/>
            <a:t>Store the guess in guessedLetters[numTries].</a:t>
          </a:r>
          <a:endParaRPr lang="en-US"/>
        </a:p>
      </dgm:t>
    </dgm:pt>
    <dgm:pt modelId="{EBC977C4-D3A5-408C-B658-3D66E9FC49CF}" type="parTrans" cxnId="{528B07B5-7732-4F85-AD3C-DEE0BDB57C91}">
      <dgm:prSet/>
      <dgm:spPr/>
      <dgm:t>
        <a:bodyPr/>
        <a:lstStyle/>
        <a:p>
          <a:endParaRPr lang="en-US"/>
        </a:p>
      </dgm:t>
    </dgm:pt>
    <dgm:pt modelId="{20C30F73-B25C-48DB-9217-52D56ECF3D6D}" type="sibTrans" cxnId="{528B07B5-7732-4F85-AD3C-DEE0BDB57C91}">
      <dgm:prSet/>
      <dgm:spPr/>
      <dgm:t>
        <a:bodyPr/>
        <a:lstStyle/>
        <a:p>
          <a:endParaRPr lang="en-US"/>
        </a:p>
      </dgm:t>
    </dgm:pt>
    <dgm:pt modelId="{4FCABD46-3921-48B5-A796-5FBEEA91D3A0}">
      <dgm:prSet/>
      <dgm:spPr/>
      <dgm:t>
        <a:bodyPr/>
        <a:lstStyle/>
        <a:p>
          <a:r>
            <a:rPr lang="en-US" b="0" baseline="0"/>
            <a:t>Null-terminate the guessedLetters array to ensure it's a valid string.</a:t>
          </a:r>
          <a:endParaRPr lang="en-US"/>
        </a:p>
      </dgm:t>
    </dgm:pt>
    <dgm:pt modelId="{E28DAFE4-17C8-4BCC-A88B-1E218C6D2496}" type="parTrans" cxnId="{D659C6B8-BC1B-44B1-B490-EFD834D656DB}">
      <dgm:prSet/>
      <dgm:spPr/>
      <dgm:t>
        <a:bodyPr/>
        <a:lstStyle/>
        <a:p>
          <a:endParaRPr lang="en-US"/>
        </a:p>
      </dgm:t>
    </dgm:pt>
    <dgm:pt modelId="{F30D2AC1-AEA1-496A-A979-D7BBB424BDE2}" type="sibTrans" cxnId="{D659C6B8-BC1B-44B1-B490-EFD834D656DB}">
      <dgm:prSet/>
      <dgm:spPr/>
      <dgm:t>
        <a:bodyPr/>
        <a:lstStyle/>
        <a:p>
          <a:endParaRPr lang="en-US"/>
        </a:p>
      </dgm:t>
    </dgm:pt>
    <dgm:pt modelId="{A6F6260F-4D33-45D5-B3CE-30873CF1ABCD}">
      <dgm:prSet/>
      <dgm:spPr/>
      <dgm:t>
        <a:bodyPr/>
        <a:lstStyle/>
        <a:p>
          <a:r>
            <a:rPr lang="en-US" b="0" baseline="0"/>
            <a:t>Check for Correct Guess:</a:t>
          </a:r>
          <a:endParaRPr lang="en-US"/>
        </a:p>
      </dgm:t>
    </dgm:pt>
    <dgm:pt modelId="{D91AF1A4-9A72-46E8-B1AE-DF0E806D3447}" type="parTrans" cxnId="{A3A3F6E5-C1EF-4AE4-9790-54E91B15E920}">
      <dgm:prSet/>
      <dgm:spPr/>
      <dgm:t>
        <a:bodyPr/>
        <a:lstStyle/>
        <a:p>
          <a:endParaRPr lang="en-US"/>
        </a:p>
      </dgm:t>
    </dgm:pt>
    <dgm:pt modelId="{22159AA3-8F12-4ADF-8206-A1D2518035D6}" type="sibTrans" cxnId="{A3A3F6E5-C1EF-4AE4-9790-54E91B15E920}">
      <dgm:prSet/>
      <dgm:spPr/>
      <dgm:t>
        <a:bodyPr/>
        <a:lstStyle/>
        <a:p>
          <a:endParaRPr lang="en-US"/>
        </a:p>
      </dgm:t>
    </dgm:pt>
    <dgm:pt modelId="{29AC145E-448E-42B7-B78C-2106EF73E1BD}">
      <dgm:prSet/>
      <dgm:spPr/>
      <dgm:t>
        <a:bodyPr/>
        <a:lstStyle/>
        <a:p>
          <a:r>
            <a:rPr lang="en-US" b="0" baseline="0"/>
            <a:t>If strchr(secretWord, guess) is NULL, the guess is incorrect.</a:t>
          </a:r>
          <a:endParaRPr lang="en-US"/>
        </a:p>
      </dgm:t>
    </dgm:pt>
    <dgm:pt modelId="{BF4A9296-9FD2-44AC-A46E-54DE6B82D8FD}" type="parTrans" cxnId="{35B7CB16-7C61-44CA-AD12-2856FFCD2895}">
      <dgm:prSet/>
      <dgm:spPr/>
      <dgm:t>
        <a:bodyPr/>
        <a:lstStyle/>
        <a:p>
          <a:endParaRPr lang="en-US"/>
        </a:p>
      </dgm:t>
    </dgm:pt>
    <dgm:pt modelId="{2F401C19-6FD4-4163-8470-A6CCDE9A599A}" type="sibTrans" cxnId="{35B7CB16-7C61-44CA-AD12-2856FFCD2895}">
      <dgm:prSet/>
      <dgm:spPr/>
      <dgm:t>
        <a:bodyPr/>
        <a:lstStyle/>
        <a:p>
          <a:endParaRPr lang="en-US"/>
        </a:p>
      </dgm:t>
    </dgm:pt>
    <dgm:pt modelId="{02AE8745-1C08-43B5-AD64-86FE007DFF40}">
      <dgm:prSet/>
      <dgm:spPr/>
      <dgm:t>
        <a:bodyPr/>
        <a:lstStyle/>
        <a:p>
          <a:r>
            <a:rPr lang="en-US" b="0" baseline="0"/>
            <a:t>Print "Incorrect guess!"</a:t>
          </a:r>
          <a:endParaRPr lang="en-US"/>
        </a:p>
      </dgm:t>
    </dgm:pt>
    <dgm:pt modelId="{02530969-5DC1-4563-80F5-522ABF335B67}" type="parTrans" cxnId="{96100077-B12F-4A4B-A279-D33CC19BAFAE}">
      <dgm:prSet/>
      <dgm:spPr/>
      <dgm:t>
        <a:bodyPr/>
        <a:lstStyle/>
        <a:p>
          <a:endParaRPr lang="en-US"/>
        </a:p>
      </dgm:t>
    </dgm:pt>
    <dgm:pt modelId="{40B49462-8294-43AC-8EFC-33EBFF8D9F50}" type="sibTrans" cxnId="{96100077-B12F-4A4B-A279-D33CC19BAFAE}">
      <dgm:prSet/>
      <dgm:spPr/>
      <dgm:t>
        <a:bodyPr/>
        <a:lstStyle/>
        <a:p>
          <a:endParaRPr lang="en-US"/>
        </a:p>
      </dgm:t>
    </dgm:pt>
    <dgm:pt modelId="{5D76759D-0ADE-4BDB-8A55-0D85CD60664B}">
      <dgm:prSet/>
      <dgm:spPr/>
      <dgm:t>
        <a:bodyPr/>
        <a:lstStyle/>
        <a:p>
          <a:r>
            <a:rPr lang="en-US" b="0" baseline="0"/>
            <a:t>Increment numTries.</a:t>
          </a:r>
          <a:endParaRPr lang="en-US"/>
        </a:p>
      </dgm:t>
    </dgm:pt>
    <dgm:pt modelId="{A75992A1-A306-4ED8-AF5F-B1C1B29B1878}" type="parTrans" cxnId="{241B04B1-39BD-441A-AB43-A0188D6ADDDC}">
      <dgm:prSet/>
      <dgm:spPr/>
      <dgm:t>
        <a:bodyPr/>
        <a:lstStyle/>
        <a:p>
          <a:endParaRPr lang="en-US"/>
        </a:p>
      </dgm:t>
    </dgm:pt>
    <dgm:pt modelId="{963D117A-0C95-4B61-8DF7-F13D97FDCCA4}" type="sibTrans" cxnId="{241B04B1-39BD-441A-AB43-A0188D6ADDDC}">
      <dgm:prSet/>
      <dgm:spPr/>
      <dgm:t>
        <a:bodyPr/>
        <a:lstStyle/>
        <a:p>
          <a:endParaRPr lang="en-US"/>
        </a:p>
      </dgm:t>
    </dgm:pt>
    <dgm:pt modelId="{5CA1EB20-3D4F-45B2-A45B-8702D00A5256}">
      <dgm:prSet/>
      <dgm:spPr/>
      <dgm:t>
        <a:bodyPr/>
        <a:lstStyle/>
        <a:p>
          <a:r>
            <a:rPr lang="en-US" b="0" baseline="0"/>
            <a:t>If numTries reaches MAX_TRIES, the player has run out of tries.</a:t>
          </a:r>
          <a:endParaRPr lang="en-US"/>
        </a:p>
      </dgm:t>
    </dgm:pt>
    <dgm:pt modelId="{79D0EABA-804B-4436-AB66-01F7BA519784}" type="parTrans" cxnId="{1659F966-C7B3-4C9C-912F-AA15232A81C3}">
      <dgm:prSet/>
      <dgm:spPr/>
      <dgm:t>
        <a:bodyPr/>
        <a:lstStyle/>
        <a:p>
          <a:endParaRPr lang="en-US"/>
        </a:p>
      </dgm:t>
    </dgm:pt>
    <dgm:pt modelId="{3B822859-BC2D-4849-89B6-0E97A750CA26}" type="sibTrans" cxnId="{1659F966-C7B3-4C9C-912F-AA15232A81C3}">
      <dgm:prSet/>
      <dgm:spPr/>
      <dgm:t>
        <a:bodyPr/>
        <a:lstStyle/>
        <a:p>
          <a:endParaRPr lang="en-US"/>
        </a:p>
      </dgm:t>
    </dgm:pt>
    <dgm:pt modelId="{A50A8842-181C-4CD8-BF97-ED884AEF5B30}">
      <dgm:prSet/>
      <dgm:spPr/>
      <dgm:t>
        <a:bodyPr/>
        <a:lstStyle/>
        <a:p>
          <a:r>
            <a:rPr lang="en-US" b="0" baseline="0"/>
            <a:t>Print "You ran out of tries! The word was: %s\n", printing the secret word.</a:t>
          </a:r>
          <a:endParaRPr lang="en-US"/>
        </a:p>
      </dgm:t>
    </dgm:pt>
    <dgm:pt modelId="{6B494A98-6050-4D60-AFFE-A5F4ECCA46A7}" type="parTrans" cxnId="{1881C523-D1C6-475B-A3DD-F3235A97BBF3}">
      <dgm:prSet/>
      <dgm:spPr/>
      <dgm:t>
        <a:bodyPr/>
        <a:lstStyle/>
        <a:p>
          <a:endParaRPr lang="en-US"/>
        </a:p>
      </dgm:t>
    </dgm:pt>
    <dgm:pt modelId="{3CE4C8BE-EAF9-4179-9B86-93C2153ADD60}" type="sibTrans" cxnId="{1881C523-D1C6-475B-A3DD-F3235A97BBF3}">
      <dgm:prSet/>
      <dgm:spPr/>
      <dgm:t>
        <a:bodyPr/>
        <a:lstStyle/>
        <a:p>
          <a:endParaRPr lang="en-US"/>
        </a:p>
      </dgm:t>
    </dgm:pt>
    <dgm:pt modelId="{859851E2-FB68-452B-AF19-866967B48322}">
      <dgm:prSet/>
      <dgm:spPr/>
      <dgm:t>
        <a:bodyPr/>
        <a:lstStyle/>
        <a:p>
          <a:r>
            <a:rPr lang="en-US" b="0" baseline="0"/>
            <a:t>Exit the loop.</a:t>
          </a:r>
          <a:endParaRPr lang="en-US"/>
        </a:p>
      </dgm:t>
    </dgm:pt>
    <dgm:pt modelId="{8F5C3CD1-AD0F-4F3E-BE50-DC4EA4E4DF1C}" type="parTrans" cxnId="{32B1B50D-B816-4133-BF62-09017C46188D}">
      <dgm:prSet/>
      <dgm:spPr/>
      <dgm:t>
        <a:bodyPr/>
        <a:lstStyle/>
        <a:p>
          <a:endParaRPr lang="en-US"/>
        </a:p>
      </dgm:t>
    </dgm:pt>
    <dgm:pt modelId="{DF110879-C22A-4D50-A26D-74B0635B04DC}" type="sibTrans" cxnId="{32B1B50D-B816-4133-BF62-09017C46188D}">
      <dgm:prSet/>
      <dgm:spPr/>
      <dgm:t>
        <a:bodyPr/>
        <a:lstStyle/>
        <a:p>
          <a:endParaRPr lang="en-US"/>
        </a:p>
      </dgm:t>
    </dgm:pt>
    <dgm:pt modelId="{24915C61-89C8-46B5-AD3A-11D2AC9AEEC1}" type="pres">
      <dgm:prSet presAssocID="{904A1E48-1770-4C69-8067-F0563F4BB11F}" presName="diagram" presStyleCnt="0">
        <dgm:presLayoutVars>
          <dgm:dir/>
          <dgm:resizeHandles val="exact"/>
        </dgm:presLayoutVars>
      </dgm:prSet>
      <dgm:spPr/>
    </dgm:pt>
    <dgm:pt modelId="{A1858D19-9FBB-457B-A526-24776A6E5B43}" type="pres">
      <dgm:prSet presAssocID="{7C9E03C2-3823-48CA-913F-48D4E2BBED6C}" presName="node" presStyleLbl="node1" presStyleIdx="0" presStyleCnt="26">
        <dgm:presLayoutVars>
          <dgm:bulletEnabled val="1"/>
        </dgm:presLayoutVars>
      </dgm:prSet>
      <dgm:spPr/>
    </dgm:pt>
    <dgm:pt modelId="{4E6ABEAA-8AA7-4460-BF30-6A68AA669083}" type="pres">
      <dgm:prSet presAssocID="{BEDA9975-EAC5-42ED-A0AA-7742A9679463}" presName="sibTrans" presStyleLbl="sibTrans2D1" presStyleIdx="0" presStyleCnt="25"/>
      <dgm:spPr/>
    </dgm:pt>
    <dgm:pt modelId="{368EDB99-229C-48C3-A5E0-D0A7DE89AD04}" type="pres">
      <dgm:prSet presAssocID="{BEDA9975-EAC5-42ED-A0AA-7742A9679463}" presName="connectorText" presStyleLbl="sibTrans2D1" presStyleIdx="0" presStyleCnt="25"/>
      <dgm:spPr/>
    </dgm:pt>
    <dgm:pt modelId="{5540E92A-38DF-4465-83E9-9ED7C01FF841}" type="pres">
      <dgm:prSet presAssocID="{9472F775-D31A-4773-86E6-66F197D8FEEC}" presName="node" presStyleLbl="node1" presStyleIdx="1" presStyleCnt="26">
        <dgm:presLayoutVars>
          <dgm:bulletEnabled val="1"/>
        </dgm:presLayoutVars>
      </dgm:prSet>
      <dgm:spPr/>
    </dgm:pt>
    <dgm:pt modelId="{91D27F80-559D-4D73-BD7C-DA3ADE06F9E4}" type="pres">
      <dgm:prSet presAssocID="{4B25EF91-B502-460F-9AE9-72DA44454FC5}" presName="sibTrans" presStyleLbl="sibTrans2D1" presStyleIdx="1" presStyleCnt="25"/>
      <dgm:spPr/>
    </dgm:pt>
    <dgm:pt modelId="{D81027AE-ED90-4FDF-92CC-D7BF978B070A}" type="pres">
      <dgm:prSet presAssocID="{4B25EF91-B502-460F-9AE9-72DA44454FC5}" presName="connectorText" presStyleLbl="sibTrans2D1" presStyleIdx="1" presStyleCnt="25"/>
      <dgm:spPr/>
    </dgm:pt>
    <dgm:pt modelId="{5350D2A6-5D39-4A39-A690-B083D58856B5}" type="pres">
      <dgm:prSet presAssocID="{417E1D8E-B664-4887-B1CC-C9D397E42DE2}" presName="node" presStyleLbl="node1" presStyleIdx="2" presStyleCnt="26">
        <dgm:presLayoutVars>
          <dgm:bulletEnabled val="1"/>
        </dgm:presLayoutVars>
      </dgm:prSet>
      <dgm:spPr/>
    </dgm:pt>
    <dgm:pt modelId="{B73E0940-8DC4-4C7D-8DE7-AE651CBCFC54}" type="pres">
      <dgm:prSet presAssocID="{59E3E218-FDE8-4E3A-A37F-E823858B61C5}" presName="sibTrans" presStyleLbl="sibTrans2D1" presStyleIdx="2" presStyleCnt="25"/>
      <dgm:spPr/>
    </dgm:pt>
    <dgm:pt modelId="{66148940-795C-436C-8F5E-CCFD5AD85327}" type="pres">
      <dgm:prSet presAssocID="{59E3E218-FDE8-4E3A-A37F-E823858B61C5}" presName="connectorText" presStyleLbl="sibTrans2D1" presStyleIdx="2" presStyleCnt="25"/>
      <dgm:spPr/>
    </dgm:pt>
    <dgm:pt modelId="{24C20411-2D3F-4DD2-90FE-A0B663E6C541}" type="pres">
      <dgm:prSet presAssocID="{AA2D2E09-779C-49A4-9482-3EDC1D211CB3}" presName="node" presStyleLbl="node1" presStyleIdx="3" presStyleCnt="26">
        <dgm:presLayoutVars>
          <dgm:bulletEnabled val="1"/>
        </dgm:presLayoutVars>
      </dgm:prSet>
      <dgm:spPr/>
    </dgm:pt>
    <dgm:pt modelId="{57F0906E-4A5D-4021-A39A-CD06DEE696B2}" type="pres">
      <dgm:prSet presAssocID="{BCA8C8D7-BFA4-4A8B-8966-4844ED087092}" presName="sibTrans" presStyleLbl="sibTrans2D1" presStyleIdx="3" presStyleCnt="25"/>
      <dgm:spPr/>
    </dgm:pt>
    <dgm:pt modelId="{000CBD6E-558B-46BA-B273-A046BC5C9C0F}" type="pres">
      <dgm:prSet presAssocID="{BCA8C8D7-BFA4-4A8B-8966-4844ED087092}" presName="connectorText" presStyleLbl="sibTrans2D1" presStyleIdx="3" presStyleCnt="25"/>
      <dgm:spPr/>
    </dgm:pt>
    <dgm:pt modelId="{A420EBB2-D388-47E7-8BD8-80CED1AEE214}" type="pres">
      <dgm:prSet presAssocID="{1E304E40-760B-4490-9251-2ECD4E2F9D3B}" presName="node" presStyleLbl="node1" presStyleIdx="4" presStyleCnt="26">
        <dgm:presLayoutVars>
          <dgm:bulletEnabled val="1"/>
        </dgm:presLayoutVars>
      </dgm:prSet>
      <dgm:spPr/>
    </dgm:pt>
    <dgm:pt modelId="{D7DF451D-8D5D-4790-BF28-B150D36E11F3}" type="pres">
      <dgm:prSet presAssocID="{45F0898C-4E55-4CE0-9165-15C025AE69C3}" presName="sibTrans" presStyleLbl="sibTrans2D1" presStyleIdx="4" presStyleCnt="25"/>
      <dgm:spPr/>
    </dgm:pt>
    <dgm:pt modelId="{4C886390-0BE4-4024-B988-6BCA78664274}" type="pres">
      <dgm:prSet presAssocID="{45F0898C-4E55-4CE0-9165-15C025AE69C3}" presName="connectorText" presStyleLbl="sibTrans2D1" presStyleIdx="4" presStyleCnt="25"/>
      <dgm:spPr/>
    </dgm:pt>
    <dgm:pt modelId="{0047AEF5-44AA-43B6-B07E-3425A28F5F72}" type="pres">
      <dgm:prSet presAssocID="{59984DCD-CA22-40E0-AD81-DA01952C912A}" presName="node" presStyleLbl="node1" presStyleIdx="5" presStyleCnt="26">
        <dgm:presLayoutVars>
          <dgm:bulletEnabled val="1"/>
        </dgm:presLayoutVars>
      </dgm:prSet>
      <dgm:spPr/>
    </dgm:pt>
    <dgm:pt modelId="{71A6B818-BC7C-41E3-91F2-87BD5EE5C904}" type="pres">
      <dgm:prSet presAssocID="{8B98DF71-A898-4916-8099-5DCAE2A9CFF8}" presName="sibTrans" presStyleLbl="sibTrans2D1" presStyleIdx="5" presStyleCnt="25"/>
      <dgm:spPr/>
    </dgm:pt>
    <dgm:pt modelId="{3C77AA78-3F48-4D1F-A102-F57B04C4488F}" type="pres">
      <dgm:prSet presAssocID="{8B98DF71-A898-4916-8099-5DCAE2A9CFF8}" presName="connectorText" presStyleLbl="sibTrans2D1" presStyleIdx="5" presStyleCnt="25"/>
      <dgm:spPr/>
    </dgm:pt>
    <dgm:pt modelId="{193348F6-C396-42F7-AB21-48326C6D928E}" type="pres">
      <dgm:prSet presAssocID="{6553E340-B6E0-4217-BDDA-1764AC19C1A5}" presName="node" presStyleLbl="node1" presStyleIdx="6" presStyleCnt="26">
        <dgm:presLayoutVars>
          <dgm:bulletEnabled val="1"/>
        </dgm:presLayoutVars>
      </dgm:prSet>
      <dgm:spPr/>
    </dgm:pt>
    <dgm:pt modelId="{54C77ABE-843F-44D5-BD07-C92A284B7F7B}" type="pres">
      <dgm:prSet presAssocID="{EB571EA0-5EB3-45A0-9C66-28200679E64E}" presName="sibTrans" presStyleLbl="sibTrans2D1" presStyleIdx="6" presStyleCnt="25"/>
      <dgm:spPr/>
    </dgm:pt>
    <dgm:pt modelId="{6F9F58FB-4C59-4538-AAF7-3007D663CB4D}" type="pres">
      <dgm:prSet presAssocID="{EB571EA0-5EB3-45A0-9C66-28200679E64E}" presName="connectorText" presStyleLbl="sibTrans2D1" presStyleIdx="6" presStyleCnt="25"/>
      <dgm:spPr/>
    </dgm:pt>
    <dgm:pt modelId="{848E4579-137F-4FDD-8D22-A429835D040A}" type="pres">
      <dgm:prSet presAssocID="{2562412F-32A9-4DB4-8E27-EAB463CE5C1D}" presName="node" presStyleLbl="node1" presStyleIdx="7" presStyleCnt="26">
        <dgm:presLayoutVars>
          <dgm:bulletEnabled val="1"/>
        </dgm:presLayoutVars>
      </dgm:prSet>
      <dgm:spPr/>
    </dgm:pt>
    <dgm:pt modelId="{30E7E97A-EA0B-4234-9F1A-8DBF5DE3F862}" type="pres">
      <dgm:prSet presAssocID="{ADCE9B80-A45B-4D35-8965-9ECD60578C53}" presName="sibTrans" presStyleLbl="sibTrans2D1" presStyleIdx="7" presStyleCnt="25"/>
      <dgm:spPr/>
    </dgm:pt>
    <dgm:pt modelId="{B5A13452-FB29-4DE4-8403-1565EF3DC129}" type="pres">
      <dgm:prSet presAssocID="{ADCE9B80-A45B-4D35-8965-9ECD60578C53}" presName="connectorText" presStyleLbl="sibTrans2D1" presStyleIdx="7" presStyleCnt="25"/>
      <dgm:spPr/>
    </dgm:pt>
    <dgm:pt modelId="{84497B7C-90F6-41FC-9122-D1D556DB229C}" type="pres">
      <dgm:prSet presAssocID="{DE46DFFB-0898-4743-B29C-853F32A23C62}" presName="node" presStyleLbl="node1" presStyleIdx="8" presStyleCnt="26">
        <dgm:presLayoutVars>
          <dgm:bulletEnabled val="1"/>
        </dgm:presLayoutVars>
      </dgm:prSet>
      <dgm:spPr/>
    </dgm:pt>
    <dgm:pt modelId="{65CD0FBE-0A65-4B91-8D48-21594551E4D0}" type="pres">
      <dgm:prSet presAssocID="{8DBFCA69-F1AB-401C-9628-DD7A566A5DEA}" presName="sibTrans" presStyleLbl="sibTrans2D1" presStyleIdx="8" presStyleCnt="25"/>
      <dgm:spPr/>
    </dgm:pt>
    <dgm:pt modelId="{973F5E3B-1186-41D5-BFF1-0E41F232D58B}" type="pres">
      <dgm:prSet presAssocID="{8DBFCA69-F1AB-401C-9628-DD7A566A5DEA}" presName="connectorText" presStyleLbl="sibTrans2D1" presStyleIdx="8" presStyleCnt="25"/>
      <dgm:spPr/>
    </dgm:pt>
    <dgm:pt modelId="{DE34A9B4-2E6A-4B40-AC33-1A3F9064F7EA}" type="pres">
      <dgm:prSet presAssocID="{751B2D42-DD0F-4ECF-9D6C-E64DEC57089F}" presName="node" presStyleLbl="node1" presStyleIdx="9" presStyleCnt="26">
        <dgm:presLayoutVars>
          <dgm:bulletEnabled val="1"/>
        </dgm:presLayoutVars>
      </dgm:prSet>
      <dgm:spPr/>
    </dgm:pt>
    <dgm:pt modelId="{4B856709-2BD0-47D4-A085-D383259A8620}" type="pres">
      <dgm:prSet presAssocID="{0785D4EC-86A0-4A32-B11A-EF1899BDA574}" presName="sibTrans" presStyleLbl="sibTrans2D1" presStyleIdx="9" presStyleCnt="25"/>
      <dgm:spPr/>
    </dgm:pt>
    <dgm:pt modelId="{7144DA1E-204E-4FB3-AE30-CC55D4FAA0EB}" type="pres">
      <dgm:prSet presAssocID="{0785D4EC-86A0-4A32-B11A-EF1899BDA574}" presName="connectorText" presStyleLbl="sibTrans2D1" presStyleIdx="9" presStyleCnt="25"/>
      <dgm:spPr/>
    </dgm:pt>
    <dgm:pt modelId="{242966E8-34BC-4A51-9786-5A99C9363223}" type="pres">
      <dgm:prSet presAssocID="{9FEA8990-6794-4924-BE44-8557A3C3846D}" presName="node" presStyleLbl="node1" presStyleIdx="10" presStyleCnt="26">
        <dgm:presLayoutVars>
          <dgm:bulletEnabled val="1"/>
        </dgm:presLayoutVars>
      </dgm:prSet>
      <dgm:spPr/>
    </dgm:pt>
    <dgm:pt modelId="{2512BDDF-CFE4-4F1C-A781-048AE0F9AB91}" type="pres">
      <dgm:prSet presAssocID="{3F4477D4-D916-46FB-ABD4-B6FA234FB9C7}" presName="sibTrans" presStyleLbl="sibTrans2D1" presStyleIdx="10" presStyleCnt="25"/>
      <dgm:spPr/>
    </dgm:pt>
    <dgm:pt modelId="{114ABC9E-C145-43AF-BF76-6412A2CB3FFA}" type="pres">
      <dgm:prSet presAssocID="{3F4477D4-D916-46FB-ABD4-B6FA234FB9C7}" presName="connectorText" presStyleLbl="sibTrans2D1" presStyleIdx="10" presStyleCnt="25"/>
      <dgm:spPr/>
    </dgm:pt>
    <dgm:pt modelId="{1B8911E8-4597-411B-A662-EEA163677210}" type="pres">
      <dgm:prSet presAssocID="{844ACA5B-A1BE-4D4A-A183-4649663836E0}" presName="node" presStyleLbl="node1" presStyleIdx="11" presStyleCnt="26">
        <dgm:presLayoutVars>
          <dgm:bulletEnabled val="1"/>
        </dgm:presLayoutVars>
      </dgm:prSet>
      <dgm:spPr/>
    </dgm:pt>
    <dgm:pt modelId="{7187E0F9-B326-43ED-9EDC-671B904994BC}" type="pres">
      <dgm:prSet presAssocID="{33108B31-89DB-4D3A-9C83-AF60A50D60DB}" presName="sibTrans" presStyleLbl="sibTrans2D1" presStyleIdx="11" presStyleCnt="25"/>
      <dgm:spPr/>
    </dgm:pt>
    <dgm:pt modelId="{222ABBB6-1266-47CD-831E-D97553A0C1B3}" type="pres">
      <dgm:prSet presAssocID="{33108B31-89DB-4D3A-9C83-AF60A50D60DB}" presName="connectorText" presStyleLbl="sibTrans2D1" presStyleIdx="11" presStyleCnt="25"/>
      <dgm:spPr/>
    </dgm:pt>
    <dgm:pt modelId="{F177E610-F005-40F7-8D49-F09D20701243}" type="pres">
      <dgm:prSet presAssocID="{AF2E0C5E-8522-4FC3-8510-AB89C8ECCED7}" presName="node" presStyleLbl="node1" presStyleIdx="12" presStyleCnt="26">
        <dgm:presLayoutVars>
          <dgm:bulletEnabled val="1"/>
        </dgm:presLayoutVars>
      </dgm:prSet>
      <dgm:spPr/>
    </dgm:pt>
    <dgm:pt modelId="{63AC3339-A9CB-4781-AE91-499F1EF23B68}" type="pres">
      <dgm:prSet presAssocID="{2A037645-E73C-43C0-AF61-A02635B4AF37}" presName="sibTrans" presStyleLbl="sibTrans2D1" presStyleIdx="12" presStyleCnt="25"/>
      <dgm:spPr/>
    </dgm:pt>
    <dgm:pt modelId="{F172CBCA-7E2B-4EE7-B1A4-F35C1627B933}" type="pres">
      <dgm:prSet presAssocID="{2A037645-E73C-43C0-AF61-A02635B4AF37}" presName="connectorText" presStyleLbl="sibTrans2D1" presStyleIdx="12" presStyleCnt="25"/>
      <dgm:spPr/>
    </dgm:pt>
    <dgm:pt modelId="{FF3009E5-E230-4EC3-9C36-39C0C8145286}" type="pres">
      <dgm:prSet presAssocID="{B61D7536-D5B7-47E8-B2D0-BA777C53CFEE}" presName="node" presStyleLbl="node1" presStyleIdx="13" presStyleCnt="26">
        <dgm:presLayoutVars>
          <dgm:bulletEnabled val="1"/>
        </dgm:presLayoutVars>
      </dgm:prSet>
      <dgm:spPr/>
    </dgm:pt>
    <dgm:pt modelId="{8FE76864-3042-461F-B1F5-37F98AF2646D}" type="pres">
      <dgm:prSet presAssocID="{5F953CB2-25DA-4ECA-B961-85F0B6B2FD3B}" presName="sibTrans" presStyleLbl="sibTrans2D1" presStyleIdx="13" presStyleCnt="25"/>
      <dgm:spPr/>
    </dgm:pt>
    <dgm:pt modelId="{23490620-A38C-4713-A735-8C924D5CF436}" type="pres">
      <dgm:prSet presAssocID="{5F953CB2-25DA-4ECA-B961-85F0B6B2FD3B}" presName="connectorText" presStyleLbl="sibTrans2D1" presStyleIdx="13" presStyleCnt="25"/>
      <dgm:spPr/>
    </dgm:pt>
    <dgm:pt modelId="{76785354-F9D7-46DA-B611-03EC14DB0200}" type="pres">
      <dgm:prSet presAssocID="{7C762D4E-BDEE-4CC5-B983-ECE46ED8AE82}" presName="node" presStyleLbl="node1" presStyleIdx="14" presStyleCnt="26">
        <dgm:presLayoutVars>
          <dgm:bulletEnabled val="1"/>
        </dgm:presLayoutVars>
      </dgm:prSet>
      <dgm:spPr/>
    </dgm:pt>
    <dgm:pt modelId="{72910A49-4046-44F1-926A-92409F1489C0}" type="pres">
      <dgm:prSet presAssocID="{951D0EE2-CD7D-4FD6-A394-6056AD614B5B}" presName="sibTrans" presStyleLbl="sibTrans2D1" presStyleIdx="14" presStyleCnt="25"/>
      <dgm:spPr/>
    </dgm:pt>
    <dgm:pt modelId="{CF3E902C-FAD5-4AD0-89B8-EDA3EB8366B0}" type="pres">
      <dgm:prSet presAssocID="{951D0EE2-CD7D-4FD6-A394-6056AD614B5B}" presName="connectorText" presStyleLbl="sibTrans2D1" presStyleIdx="14" presStyleCnt="25"/>
      <dgm:spPr/>
    </dgm:pt>
    <dgm:pt modelId="{69944312-51F9-43F2-BA94-965FC8E3B902}" type="pres">
      <dgm:prSet presAssocID="{E60FACB4-682F-4B28-9E3E-C8DFA20BCCB5}" presName="node" presStyleLbl="node1" presStyleIdx="15" presStyleCnt="26">
        <dgm:presLayoutVars>
          <dgm:bulletEnabled val="1"/>
        </dgm:presLayoutVars>
      </dgm:prSet>
      <dgm:spPr/>
    </dgm:pt>
    <dgm:pt modelId="{A33A2FF7-AFF5-4D94-BEA3-04F20EEDB46F}" type="pres">
      <dgm:prSet presAssocID="{B252F1A9-062B-47B0-821E-0B97E19CFEED}" presName="sibTrans" presStyleLbl="sibTrans2D1" presStyleIdx="15" presStyleCnt="25"/>
      <dgm:spPr/>
    </dgm:pt>
    <dgm:pt modelId="{5A06667B-F13F-46F0-B61B-41600971AB83}" type="pres">
      <dgm:prSet presAssocID="{B252F1A9-062B-47B0-821E-0B97E19CFEED}" presName="connectorText" presStyleLbl="sibTrans2D1" presStyleIdx="15" presStyleCnt="25"/>
      <dgm:spPr/>
    </dgm:pt>
    <dgm:pt modelId="{8D7A3BE2-E5C7-41AE-8F95-FA87553F1F24}" type="pres">
      <dgm:prSet presAssocID="{601E320E-F75E-431C-875E-F437A4DC92A5}" presName="node" presStyleLbl="node1" presStyleIdx="16" presStyleCnt="26">
        <dgm:presLayoutVars>
          <dgm:bulletEnabled val="1"/>
        </dgm:presLayoutVars>
      </dgm:prSet>
      <dgm:spPr/>
    </dgm:pt>
    <dgm:pt modelId="{F0460185-E664-4839-AD37-FC7C588EED37}" type="pres">
      <dgm:prSet presAssocID="{B0746D75-264D-4A91-9A4F-457AAFDD76DD}" presName="sibTrans" presStyleLbl="sibTrans2D1" presStyleIdx="16" presStyleCnt="25"/>
      <dgm:spPr/>
    </dgm:pt>
    <dgm:pt modelId="{4A1F2DDD-36A5-4601-9E55-4E8F8A59281D}" type="pres">
      <dgm:prSet presAssocID="{B0746D75-264D-4A91-9A4F-457AAFDD76DD}" presName="connectorText" presStyleLbl="sibTrans2D1" presStyleIdx="16" presStyleCnt="25"/>
      <dgm:spPr/>
    </dgm:pt>
    <dgm:pt modelId="{4497DEF0-8D73-4DD9-817A-C579D289A736}" type="pres">
      <dgm:prSet presAssocID="{F76CF8F0-777E-4C7E-8B90-BFC7E0616804}" presName="node" presStyleLbl="node1" presStyleIdx="17" presStyleCnt="26">
        <dgm:presLayoutVars>
          <dgm:bulletEnabled val="1"/>
        </dgm:presLayoutVars>
      </dgm:prSet>
      <dgm:spPr/>
    </dgm:pt>
    <dgm:pt modelId="{AB59D724-0D62-44C3-8A80-D10983B90C31}" type="pres">
      <dgm:prSet presAssocID="{20C30F73-B25C-48DB-9217-52D56ECF3D6D}" presName="sibTrans" presStyleLbl="sibTrans2D1" presStyleIdx="17" presStyleCnt="25"/>
      <dgm:spPr/>
    </dgm:pt>
    <dgm:pt modelId="{E19CEE1A-6118-4B91-A6F5-804E27E47371}" type="pres">
      <dgm:prSet presAssocID="{20C30F73-B25C-48DB-9217-52D56ECF3D6D}" presName="connectorText" presStyleLbl="sibTrans2D1" presStyleIdx="17" presStyleCnt="25"/>
      <dgm:spPr/>
    </dgm:pt>
    <dgm:pt modelId="{591A4598-AEC0-4EF8-81FF-97FF712DBB24}" type="pres">
      <dgm:prSet presAssocID="{4FCABD46-3921-48B5-A796-5FBEEA91D3A0}" presName="node" presStyleLbl="node1" presStyleIdx="18" presStyleCnt="26">
        <dgm:presLayoutVars>
          <dgm:bulletEnabled val="1"/>
        </dgm:presLayoutVars>
      </dgm:prSet>
      <dgm:spPr/>
    </dgm:pt>
    <dgm:pt modelId="{9B1FC9B5-E439-483A-8B1E-A60E103C338E}" type="pres">
      <dgm:prSet presAssocID="{F30D2AC1-AEA1-496A-A979-D7BBB424BDE2}" presName="sibTrans" presStyleLbl="sibTrans2D1" presStyleIdx="18" presStyleCnt="25"/>
      <dgm:spPr/>
    </dgm:pt>
    <dgm:pt modelId="{E219B9D0-CABC-470C-99DC-1A6A19D40B6A}" type="pres">
      <dgm:prSet presAssocID="{F30D2AC1-AEA1-496A-A979-D7BBB424BDE2}" presName="connectorText" presStyleLbl="sibTrans2D1" presStyleIdx="18" presStyleCnt="25"/>
      <dgm:spPr/>
    </dgm:pt>
    <dgm:pt modelId="{DACB9583-FA8A-4C96-94E6-73C042E8F96A}" type="pres">
      <dgm:prSet presAssocID="{A6F6260F-4D33-45D5-B3CE-30873CF1ABCD}" presName="node" presStyleLbl="node1" presStyleIdx="19" presStyleCnt="26">
        <dgm:presLayoutVars>
          <dgm:bulletEnabled val="1"/>
        </dgm:presLayoutVars>
      </dgm:prSet>
      <dgm:spPr/>
    </dgm:pt>
    <dgm:pt modelId="{74C36C1F-EF83-46FC-8AB1-6227065F2072}" type="pres">
      <dgm:prSet presAssocID="{22159AA3-8F12-4ADF-8206-A1D2518035D6}" presName="sibTrans" presStyleLbl="sibTrans2D1" presStyleIdx="19" presStyleCnt="25"/>
      <dgm:spPr/>
    </dgm:pt>
    <dgm:pt modelId="{DF255060-BE3D-4675-9B23-2C5D9E864ABD}" type="pres">
      <dgm:prSet presAssocID="{22159AA3-8F12-4ADF-8206-A1D2518035D6}" presName="connectorText" presStyleLbl="sibTrans2D1" presStyleIdx="19" presStyleCnt="25"/>
      <dgm:spPr/>
    </dgm:pt>
    <dgm:pt modelId="{14AF2773-CA22-4EFA-A1BD-0E4338048776}" type="pres">
      <dgm:prSet presAssocID="{29AC145E-448E-42B7-B78C-2106EF73E1BD}" presName="node" presStyleLbl="node1" presStyleIdx="20" presStyleCnt="26">
        <dgm:presLayoutVars>
          <dgm:bulletEnabled val="1"/>
        </dgm:presLayoutVars>
      </dgm:prSet>
      <dgm:spPr/>
    </dgm:pt>
    <dgm:pt modelId="{93528CB4-07F3-4BDF-B54E-42D51AE768E4}" type="pres">
      <dgm:prSet presAssocID="{2F401C19-6FD4-4163-8470-A6CCDE9A599A}" presName="sibTrans" presStyleLbl="sibTrans2D1" presStyleIdx="20" presStyleCnt="25"/>
      <dgm:spPr/>
    </dgm:pt>
    <dgm:pt modelId="{6CCFD325-CE69-4106-B6A8-43DD6C10B470}" type="pres">
      <dgm:prSet presAssocID="{2F401C19-6FD4-4163-8470-A6CCDE9A599A}" presName="connectorText" presStyleLbl="sibTrans2D1" presStyleIdx="20" presStyleCnt="25"/>
      <dgm:spPr/>
    </dgm:pt>
    <dgm:pt modelId="{074B4D00-D6D1-45DC-B173-015E101D82F6}" type="pres">
      <dgm:prSet presAssocID="{02AE8745-1C08-43B5-AD64-86FE007DFF40}" presName="node" presStyleLbl="node1" presStyleIdx="21" presStyleCnt="26">
        <dgm:presLayoutVars>
          <dgm:bulletEnabled val="1"/>
        </dgm:presLayoutVars>
      </dgm:prSet>
      <dgm:spPr/>
    </dgm:pt>
    <dgm:pt modelId="{D818BF52-AA30-4064-8CD9-7ADDFC48C066}" type="pres">
      <dgm:prSet presAssocID="{40B49462-8294-43AC-8EFC-33EBFF8D9F50}" presName="sibTrans" presStyleLbl="sibTrans2D1" presStyleIdx="21" presStyleCnt="25"/>
      <dgm:spPr/>
    </dgm:pt>
    <dgm:pt modelId="{F2E2D080-B40E-4751-91D7-F36A22BB3D14}" type="pres">
      <dgm:prSet presAssocID="{40B49462-8294-43AC-8EFC-33EBFF8D9F50}" presName="connectorText" presStyleLbl="sibTrans2D1" presStyleIdx="21" presStyleCnt="25"/>
      <dgm:spPr/>
    </dgm:pt>
    <dgm:pt modelId="{265FE316-3864-4928-AE67-1B4E0BF3E816}" type="pres">
      <dgm:prSet presAssocID="{5D76759D-0ADE-4BDB-8A55-0D85CD60664B}" presName="node" presStyleLbl="node1" presStyleIdx="22" presStyleCnt="26">
        <dgm:presLayoutVars>
          <dgm:bulletEnabled val="1"/>
        </dgm:presLayoutVars>
      </dgm:prSet>
      <dgm:spPr/>
    </dgm:pt>
    <dgm:pt modelId="{C9A8CD6D-FA59-4CA9-83C1-0178D5CA782B}" type="pres">
      <dgm:prSet presAssocID="{963D117A-0C95-4B61-8DF7-F13D97FDCCA4}" presName="sibTrans" presStyleLbl="sibTrans2D1" presStyleIdx="22" presStyleCnt="25"/>
      <dgm:spPr/>
    </dgm:pt>
    <dgm:pt modelId="{E4183CED-AF3B-4B43-B06E-1900EE9BA7A7}" type="pres">
      <dgm:prSet presAssocID="{963D117A-0C95-4B61-8DF7-F13D97FDCCA4}" presName="connectorText" presStyleLbl="sibTrans2D1" presStyleIdx="22" presStyleCnt="25"/>
      <dgm:spPr/>
    </dgm:pt>
    <dgm:pt modelId="{BBDE8142-B7BC-48E6-9417-66315387C988}" type="pres">
      <dgm:prSet presAssocID="{5CA1EB20-3D4F-45B2-A45B-8702D00A5256}" presName="node" presStyleLbl="node1" presStyleIdx="23" presStyleCnt="26">
        <dgm:presLayoutVars>
          <dgm:bulletEnabled val="1"/>
        </dgm:presLayoutVars>
      </dgm:prSet>
      <dgm:spPr/>
    </dgm:pt>
    <dgm:pt modelId="{46BFF966-C95F-4A49-90E3-8C43976B15A2}" type="pres">
      <dgm:prSet presAssocID="{3B822859-BC2D-4849-89B6-0E97A750CA26}" presName="sibTrans" presStyleLbl="sibTrans2D1" presStyleIdx="23" presStyleCnt="25"/>
      <dgm:spPr/>
    </dgm:pt>
    <dgm:pt modelId="{156180FA-0124-4A0E-A247-2A827D81C9FE}" type="pres">
      <dgm:prSet presAssocID="{3B822859-BC2D-4849-89B6-0E97A750CA26}" presName="connectorText" presStyleLbl="sibTrans2D1" presStyleIdx="23" presStyleCnt="25"/>
      <dgm:spPr/>
    </dgm:pt>
    <dgm:pt modelId="{F61C3D72-975D-4D24-9D9D-9EF62F015FD1}" type="pres">
      <dgm:prSet presAssocID="{A50A8842-181C-4CD8-BF97-ED884AEF5B30}" presName="node" presStyleLbl="node1" presStyleIdx="24" presStyleCnt="26">
        <dgm:presLayoutVars>
          <dgm:bulletEnabled val="1"/>
        </dgm:presLayoutVars>
      </dgm:prSet>
      <dgm:spPr/>
    </dgm:pt>
    <dgm:pt modelId="{C565AA32-DA98-4BF5-A96A-DCAD78253451}" type="pres">
      <dgm:prSet presAssocID="{3CE4C8BE-EAF9-4179-9B86-93C2153ADD60}" presName="sibTrans" presStyleLbl="sibTrans2D1" presStyleIdx="24" presStyleCnt="25"/>
      <dgm:spPr/>
    </dgm:pt>
    <dgm:pt modelId="{26FBB91B-0A3B-4F17-92B8-960AD9D4264D}" type="pres">
      <dgm:prSet presAssocID="{3CE4C8BE-EAF9-4179-9B86-93C2153ADD60}" presName="connectorText" presStyleLbl="sibTrans2D1" presStyleIdx="24" presStyleCnt="25"/>
      <dgm:spPr/>
    </dgm:pt>
    <dgm:pt modelId="{9644B0D4-2AB2-48B4-93EA-5EEBFA823860}" type="pres">
      <dgm:prSet presAssocID="{859851E2-FB68-452B-AF19-866967B48322}" presName="node" presStyleLbl="node1" presStyleIdx="25" presStyleCnt="26">
        <dgm:presLayoutVars>
          <dgm:bulletEnabled val="1"/>
        </dgm:presLayoutVars>
      </dgm:prSet>
      <dgm:spPr/>
    </dgm:pt>
  </dgm:ptLst>
  <dgm:cxnLst>
    <dgm:cxn modelId="{B943AB05-BD8C-4BF9-9FAB-8D52A4B1B2A2}" type="presOf" srcId="{4B25EF91-B502-460F-9AE9-72DA44454FC5}" destId="{91D27F80-559D-4D73-BD7C-DA3ADE06F9E4}" srcOrd="0" destOrd="0" presId="urn:microsoft.com/office/officeart/2005/8/layout/process5"/>
    <dgm:cxn modelId="{56275906-C173-4636-B00C-D64E0F8E1D44}" type="presOf" srcId="{AF2E0C5E-8522-4FC3-8510-AB89C8ECCED7}" destId="{F177E610-F005-40F7-8D49-F09D20701243}" srcOrd="0" destOrd="0" presId="urn:microsoft.com/office/officeart/2005/8/layout/process5"/>
    <dgm:cxn modelId="{A97EE909-61A2-444F-A33F-21A0E979895C}" type="presOf" srcId="{904A1E48-1770-4C69-8067-F0563F4BB11F}" destId="{24915C61-89C8-46B5-AD3A-11D2AC9AEEC1}" srcOrd="0" destOrd="0" presId="urn:microsoft.com/office/officeart/2005/8/layout/process5"/>
    <dgm:cxn modelId="{EF1B0E0C-E1A8-43B7-A04D-E453615F97AE}" srcId="{904A1E48-1770-4C69-8067-F0563F4BB11F}" destId="{DE46DFFB-0898-4743-B29C-853F32A23C62}" srcOrd="8" destOrd="0" parTransId="{7F2223CF-A125-4500-B77C-67430D17841C}" sibTransId="{8DBFCA69-F1AB-401C-9628-DD7A566A5DEA}"/>
    <dgm:cxn modelId="{32B1B50D-B816-4133-BF62-09017C46188D}" srcId="{904A1E48-1770-4C69-8067-F0563F4BB11F}" destId="{859851E2-FB68-452B-AF19-866967B48322}" srcOrd="25" destOrd="0" parTransId="{8F5C3CD1-AD0F-4F3E-BE50-DC4EA4E4DF1C}" sibTransId="{DF110879-C22A-4D50-A26D-74B0635B04DC}"/>
    <dgm:cxn modelId="{AD966414-DDC9-4C2E-B8F0-6765FCB40AF9}" srcId="{904A1E48-1770-4C69-8067-F0563F4BB11F}" destId="{601E320E-F75E-431C-875E-F437A4DC92A5}" srcOrd="16" destOrd="0" parTransId="{7A39DD91-4105-4E0C-B5B7-CF1713027A3A}" sibTransId="{B0746D75-264D-4A91-9A4F-457AAFDD76DD}"/>
    <dgm:cxn modelId="{1CBCC015-2DE3-4E90-B189-617C275589FD}" srcId="{904A1E48-1770-4C69-8067-F0563F4BB11F}" destId="{B61D7536-D5B7-47E8-B2D0-BA777C53CFEE}" srcOrd="13" destOrd="0" parTransId="{817FD8CF-8F46-474E-ADA6-A91BE9580341}" sibTransId="{5F953CB2-25DA-4ECA-B961-85F0B6B2FD3B}"/>
    <dgm:cxn modelId="{35B7CB16-7C61-44CA-AD12-2856FFCD2895}" srcId="{904A1E48-1770-4C69-8067-F0563F4BB11F}" destId="{29AC145E-448E-42B7-B78C-2106EF73E1BD}" srcOrd="20" destOrd="0" parTransId="{BF4A9296-9FD2-44AC-A46E-54DE6B82D8FD}" sibTransId="{2F401C19-6FD4-4163-8470-A6CCDE9A599A}"/>
    <dgm:cxn modelId="{29D54019-62D5-477E-9E73-F83336FAE316}" type="presOf" srcId="{59E3E218-FDE8-4E3A-A37F-E823858B61C5}" destId="{66148940-795C-436C-8F5E-CCFD5AD85327}" srcOrd="1" destOrd="0" presId="urn:microsoft.com/office/officeart/2005/8/layout/process5"/>
    <dgm:cxn modelId="{D3180C1B-484D-4630-8BEF-7619FB168F5A}" type="presOf" srcId="{1E304E40-760B-4490-9251-2ECD4E2F9D3B}" destId="{A420EBB2-D388-47E7-8BD8-80CED1AEE214}" srcOrd="0" destOrd="0" presId="urn:microsoft.com/office/officeart/2005/8/layout/process5"/>
    <dgm:cxn modelId="{C898321B-5778-4C4E-B9B6-298BD38EA261}" type="presOf" srcId="{29AC145E-448E-42B7-B78C-2106EF73E1BD}" destId="{14AF2773-CA22-4EFA-A1BD-0E4338048776}" srcOrd="0" destOrd="0" presId="urn:microsoft.com/office/officeart/2005/8/layout/process5"/>
    <dgm:cxn modelId="{AC2F3B1E-A642-4829-BF8D-F3A46EC77932}" type="presOf" srcId="{B0746D75-264D-4A91-9A4F-457AAFDD76DD}" destId="{F0460185-E664-4839-AD37-FC7C588EED37}" srcOrd="0" destOrd="0" presId="urn:microsoft.com/office/officeart/2005/8/layout/process5"/>
    <dgm:cxn modelId="{B4678D1E-6B16-47DD-BB16-7C8BDF972E31}" type="presOf" srcId="{2A037645-E73C-43C0-AF61-A02635B4AF37}" destId="{63AC3339-A9CB-4781-AE91-499F1EF23B68}" srcOrd="0" destOrd="0" presId="urn:microsoft.com/office/officeart/2005/8/layout/process5"/>
    <dgm:cxn modelId="{DDB65020-7468-4CBE-ACD3-EE9459764BAA}" srcId="{904A1E48-1770-4C69-8067-F0563F4BB11F}" destId="{2562412F-32A9-4DB4-8E27-EAB463CE5C1D}" srcOrd="7" destOrd="0" parTransId="{40934251-4AA1-48F6-B94A-5A051DE08BAD}" sibTransId="{ADCE9B80-A45B-4D35-8965-9ECD60578C53}"/>
    <dgm:cxn modelId="{15EB1121-931A-43DA-9BBD-A346AF0AEA14}" type="presOf" srcId="{7C9E03C2-3823-48CA-913F-48D4E2BBED6C}" destId="{A1858D19-9FBB-457B-A526-24776A6E5B43}" srcOrd="0" destOrd="0" presId="urn:microsoft.com/office/officeart/2005/8/layout/process5"/>
    <dgm:cxn modelId="{4FB0E322-A6DD-4BA6-9097-024AF2970D6C}" type="presOf" srcId="{45F0898C-4E55-4CE0-9165-15C025AE69C3}" destId="{4C886390-0BE4-4024-B988-6BCA78664274}" srcOrd="1" destOrd="0" presId="urn:microsoft.com/office/officeart/2005/8/layout/process5"/>
    <dgm:cxn modelId="{47292023-F478-42BF-B47E-71FF92723A2C}" type="presOf" srcId="{02AE8745-1C08-43B5-AD64-86FE007DFF40}" destId="{074B4D00-D6D1-45DC-B173-015E101D82F6}" srcOrd="0" destOrd="0" presId="urn:microsoft.com/office/officeart/2005/8/layout/process5"/>
    <dgm:cxn modelId="{1881C523-D1C6-475B-A3DD-F3235A97BBF3}" srcId="{904A1E48-1770-4C69-8067-F0563F4BB11F}" destId="{A50A8842-181C-4CD8-BF97-ED884AEF5B30}" srcOrd="24" destOrd="0" parTransId="{6B494A98-6050-4D60-AFFE-A5F4ECCA46A7}" sibTransId="{3CE4C8BE-EAF9-4179-9B86-93C2153ADD60}"/>
    <dgm:cxn modelId="{869C3925-59B5-4144-8632-A7DF07E52878}" type="presOf" srcId="{5F953CB2-25DA-4ECA-B961-85F0B6B2FD3B}" destId="{8FE76864-3042-461F-B1F5-37F98AF2646D}" srcOrd="0" destOrd="0" presId="urn:microsoft.com/office/officeart/2005/8/layout/process5"/>
    <dgm:cxn modelId="{523D6925-B884-4629-8A15-AE70177CB36A}" srcId="{904A1E48-1770-4C69-8067-F0563F4BB11F}" destId="{E60FACB4-682F-4B28-9E3E-C8DFA20BCCB5}" srcOrd="15" destOrd="0" parTransId="{2D423162-6770-4EA7-B18C-9449409993A8}" sibTransId="{B252F1A9-062B-47B0-821E-0B97E19CFEED}"/>
    <dgm:cxn modelId="{DA417A27-601F-413D-AEDE-11370DAFD91E}" type="presOf" srcId="{33108B31-89DB-4D3A-9C83-AF60A50D60DB}" destId="{7187E0F9-B326-43ED-9EDC-671B904994BC}" srcOrd="0" destOrd="0" presId="urn:microsoft.com/office/officeart/2005/8/layout/process5"/>
    <dgm:cxn modelId="{12739D2A-52E3-452A-B783-3F663F119888}" type="presOf" srcId="{6553E340-B6E0-4217-BDDA-1764AC19C1A5}" destId="{193348F6-C396-42F7-AB21-48326C6D928E}" srcOrd="0" destOrd="0" presId="urn:microsoft.com/office/officeart/2005/8/layout/process5"/>
    <dgm:cxn modelId="{5ECFEC2A-265E-429B-A668-2DECDAF6FA8A}" type="presOf" srcId="{3B822859-BC2D-4849-89B6-0E97A750CA26}" destId="{46BFF966-C95F-4A49-90E3-8C43976B15A2}" srcOrd="0" destOrd="0" presId="urn:microsoft.com/office/officeart/2005/8/layout/process5"/>
    <dgm:cxn modelId="{894C3232-114F-4CE0-9CD0-8E59CAEE8083}" type="presOf" srcId="{59E3E218-FDE8-4E3A-A37F-E823858B61C5}" destId="{B73E0940-8DC4-4C7D-8DE7-AE651CBCFC54}" srcOrd="0" destOrd="0" presId="urn:microsoft.com/office/officeart/2005/8/layout/process5"/>
    <dgm:cxn modelId="{84BCC33B-382D-4A6A-B5CC-D309A62DC850}" srcId="{904A1E48-1770-4C69-8067-F0563F4BB11F}" destId="{7C762D4E-BDEE-4CC5-B983-ECE46ED8AE82}" srcOrd="14" destOrd="0" parTransId="{E94F6956-2791-49C8-B820-ECACAE1072B9}" sibTransId="{951D0EE2-CD7D-4FD6-A394-6056AD614B5B}"/>
    <dgm:cxn modelId="{1829B65B-FBCA-49CF-B076-6D0B2CBD71B6}" type="presOf" srcId="{E60FACB4-682F-4B28-9E3E-C8DFA20BCCB5}" destId="{69944312-51F9-43F2-BA94-965FC8E3B902}" srcOrd="0" destOrd="0" presId="urn:microsoft.com/office/officeart/2005/8/layout/process5"/>
    <dgm:cxn modelId="{F222AD5E-A037-4DCB-B350-585FE14F3802}" type="presOf" srcId="{20C30F73-B25C-48DB-9217-52D56ECF3D6D}" destId="{AB59D724-0D62-44C3-8A80-D10983B90C31}" srcOrd="0" destOrd="0" presId="urn:microsoft.com/office/officeart/2005/8/layout/process5"/>
    <dgm:cxn modelId="{F3C29B5F-8611-431C-B824-BD9189835530}" type="presOf" srcId="{A6F6260F-4D33-45D5-B3CE-30873CF1ABCD}" destId="{DACB9583-FA8A-4C96-94E6-73C042E8F96A}" srcOrd="0" destOrd="0" presId="urn:microsoft.com/office/officeart/2005/8/layout/process5"/>
    <dgm:cxn modelId="{134F4C62-F71E-44EE-AFD1-8FB2152D3867}" type="presOf" srcId="{9FEA8990-6794-4924-BE44-8557A3C3846D}" destId="{242966E8-34BC-4A51-9786-5A99C9363223}" srcOrd="0" destOrd="0" presId="urn:microsoft.com/office/officeart/2005/8/layout/process5"/>
    <dgm:cxn modelId="{309AF243-BB2F-4CB6-8EFD-1F32793438C4}" type="presOf" srcId="{BCA8C8D7-BFA4-4A8B-8966-4844ED087092}" destId="{000CBD6E-558B-46BA-B273-A046BC5C9C0F}" srcOrd="1" destOrd="0" presId="urn:microsoft.com/office/officeart/2005/8/layout/process5"/>
    <dgm:cxn modelId="{EF99CA46-C31F-4BCC-8BE5-0F912A41C9AC}" srcId="{904A1E48-1770-4C69-8067-F0563F4BB11F}" destId="{AF2E0C5E-8522-4FC3-8510-AB89C8ECCED7}" srcOrd="12" destOrd="0" parTransId="{4BF7231B-4B7D-489F-998D-6CCF969403ED}" sibTransId="{2A037645-E73C-43C0-AF61-A02635B4AF37}"/>
    <dgm:cxn modelId="{1659F966-C7B3-4C9C-912F-AA15232A81C3}" srcId="{904A1E48-1770-4C69-8067-F0563F4BB11F}" destId="{5CA1EB20-3D4F-45B2-A45B-8702D00A5256}" srcOrd="23" destOrd="0" parTransId="{79D0EABA-804B-4436-AB66-01F7BA519784}" sibTransId="{3B822859-BC2D-4849-89B6-0E97A750CA26}"/>
    <dgm:cxn modelId="{A3FB8C4A-2535-4529-9D74-A588A99CA83F}" srcId="{904A1E48-1770-4C69-8067-F0563F4BB11F}" destId="{59984DCD-CA22-40E0-AD81-DA01952C912A}" srcOrd="5" destOrd="0" parTransId="{2100369A-86B4-4FEE-92BD-EB462C8FEC28}" sibTransId="{8B98DF71-A898-4916-8099-5DCAE2A9CFF8}"/>
    <dgm:cxn modelId="{B7AE226B-EBB7-40A1-8965-F8AE4597C6AF}" type="presOf" srcId="{ADCE9B80-A45B-4D35-8965-9ECD60578C53}" destId="{30E7E97A-EA0B-4234-9F1A-8DBF5DE3F862}" srcOrd="0" destOrd="0" presId="urn:microsoft.com/office/officeart/2005/8/layout/process5"/>
    <dgm:cxn modelId="{EA08516B-182D-422F-BB0F-B8BDF84874CD}" type="presOf" srcId="{2F401C19-6FD4-4163-8470-A6CCDE9A599A}" destId="{6CCFD325-CE69-4106-B6A8-43DD6C10B470}" srcOrd="1" destOrd="0" presId="urn:microsoft.com/office/officeart/2005/8/layout/process5"/>
    <dgm:cxn modelId="{C91FF46C-FD87-4579-BEC6-667FE3ED0476}" srcId="{904A1E48-1770-4C69-8067-F0563F4BB11F}" destId="{9FEA8990-6794-4924-BE44-8557A3C3846D}" srcOrd="10" destOrd="0" parTransId="{922C0FE5-DD1A-4938-B934-A20D61760792}" sibTransId="{3F4477D4-D916-46FB-ABD4-B6FA234FB9C7}"/>
    <dgm:cxn modelId="{A408FB4D-ED3E-47FD-86D6-C362FBE2FAC8}" type="presOf" srcId="{8DBFCA69-F1AB-401C-9628-DD7A566A5DEA}" destId="{65CD0FBE-0A65-4B91-8D48-21594551E4D0}" srcOrd="0" destOrd="0" presId="urn:microsoft.com/office/officeart/2005/8/layout/process5"/>
    <dgm:cxn modelId="{AF98146F-3F1E-40DA-B763-94F642F3E770}" type="presOf" srcId="{2F401C19-6FD4-4163-8470-A6CCDE9A599A}" destId="{93528CB4-07F3-4BDF-B54E-42D51AE768E4}" srcOrd="0" destOrd="0" presId="urn:microsoft.com/office/officeart/2005/8/layout/process5"/>
    <dgm:cxn modelId="{F37EF16F-2ABB-4019-8B52-EDF08C02D017}" type="presOf" srcId="{DE46DFFB-0898-4743-B29C-853F32A23C62}" destId="{84497B7C-90F6-41FC-9122-D1D556DB229C}" srcOrd="0" destOrd="0" presId="urn:microsoft.com/office/officeart/2005/8/layout/process5"/>
    <dgm:cxn modelId="{50611D70-AEB2-40DD-955A-085D673A2180}" srcId="{904A1E48-1770-4C69-8067-F0563F4BB11F}" destId="{6553E340-B6E0-4217-BDDA-1764AC19C1A5}" srcOrd="6" destOrd="0" parTransId="{5F87A9D4-02AB-4909-B3E7-4DC7FD013ACD}" sibTransId="{EB571EA0-5EB3-45A0-9C66-28200679E64E}"/>
    <dgm:cxn modelId="{C14B0F52-967F-41C5-9941-6C581F4D6BAF}" type="presOf" srcId="{22159AA3-8F12-4ADF-8206-A1D2518035D6}" destId="{DF255060-BE3D-4675-9B23-2C5D9E864ABD}" srcOrd="1" destOrd="0" presId="urn:microsoft.com/office/officeart/2005/8/layout/process5"/>
    <dgm:cxn modelId="{2972BE74-B49D-4D37-966E-42907860E676}" type="presOf" srcId="{3CE4C8BE-EAF9-4179-9B86-93C2153ADD60}" destId="{26FBB91B-0A3B-4F17-92B8-960AD9D4264D}" srcOrd="1" destOrd="0" presId="urn:microsoft.com/office/officeart/2005/8/layout/process5"/>
    <dgm:cxn modelId="{CBC9D955-5533-4B92-9169-45581C2C370D}" srcId="{904A1E48-1770-4C69-8067-F0563F4BB11F}" destId="{7C9E03C2-3823-48CA-913F-48D4E2BBED6C}" srcOrd="0" destOrd="0" parTransId="{4380F862-8029-46D6-BF80-AF546E05F2C9}" sibTransId="{BEDA9975-EAC5-42ED-A0AA-7742A9679463}"/>
    <dgm:cxn modelId="{96100077-B12F-4A4B-A279-D33CC19BAFAE}" srcId="{904A1E48-1770-4C69-8067-F0563F4BB11F}" destId="{02AE8745-1C08-43B5-AD64-86FE007DFF40}" srcOrd="21" destOrd="0" parTransId="{02530969-5DC1-4563-80F5-522ABF335B67}" sibTransId="{40B49462-8294-43AC-8EFC-33EBFF8D9F50}"/>
    <dgm:cxn modelId="{00C42779-C619-4761-9AB7-F63530DB3EB3}" type="presOf" srcId="{EB571EA0-5EB3-45A0-9C66-28200679E64E}" destId="{6F9F58FB-4C59-4538-AAF7-3007D663CB4D}" srcOrd="1" destOrd="0" presId="urn:microsoft.com/office/officeart/2005/8/layout/process5"/>
    <dgm:cxn modelId="{62173379-FD01-4C80-BAEC-35B660E3AF01}" type="presOf" srcId="{601E320E-F75E-431C-875E-F437A4DC92A5}" destId="{8D7A3BE2-E5C7-41AE-8F95-FA87553F1F24}" srcOrd="0" destOrd="0" presId="urn:microsoft.com/office/officeart/2005/8/layout/process5"/>
    <dgm:cxn modelId="{A806167A-4402-4B1A-9D8C-2F684DA9F7C9}" type="presOf" srcId="{3B822859-BC2D-4849-89B6-0E97A750CA26}" destId="{156180FA-0124-4A0E-A247-2A827D81C9FE}" srcOrd="1" destOrd="0" presId="urn:microsoft.com/office/officeart/2005/8/layout/process5"/>
    <dgm:cxn modelId="{CC260A7B-A92C-4666-9DF7-F04120CC78D6}" type="presOf" srcId="{20C30F73-B25C-48DB-9217-52D56ECF3D6D}" destId="{E19CEE1A-6118-4B91-A6F5-804E27E47371}" srcOrd="1" destOrd="0" presId="urn:microsoft.com/office/officeart/2005/8/layout/process5"/>
    <dgm:cxn modelId="{BB4BE37D-4CBC-48C6-9FE5-134778599E5E}" type="presOf" srcId="{ADCE9B80-A45B-4D35-8965-9ECD60578C53}" destId="{B5A13452-FB29-4DE4-8403-1565EF3DC129}" srcOrd="1" destOrd="0" presId="urn:microsoft.com/office/officeart/2005/8/layout/process5"/>
    <dgm:cxn modelId="{474BDB80-FA2F-41A7-AC1F-AE50616F5BE1}" type="presOf" srcId="{BEDA9975-EAC5-42ED-A0AA-7742A9679463}" destId="{368EDB99-229C-48C3-A5E0-D0A7DE89AD04}" srcOrd="1" destOrd="0" presId="urn:microsoft.com/office/officeart/2005/8/layout/process5"/>
    <dgm:cxn modelId="{42469A82-DB6F-4A16-B7DF-D6C8D2B95701}" type="presOf" srcId="{4FCABD46-3921-48B5-A796-5FBEEA91D3A0}" destId="{591A4598-AEC0-4EF8-81FF-97FF712DBB24}" srcOrd="0" destOrd="0" presId="urn:microsoft.com/office/officeart/2005/8/layout/process5"/>
    <dgm:cxn modelId="{51916E88-EB65-4A47-9B2C-1B3584647E63}" type="presOf" srcId="{2A037645-E73C-43C0-AF61-A02635B4AF37}" destId="{F172CBCA-7E2B-4EE7-B1A4-F35C1627B933}" srcOrd="1" destOrd="0" presId="urn:microsoft.com/office/officeart/2005/8/layout/process5"/>
    <dgm:cxn modelId="{7A02728A-F74A-40B5-98D1-77E63F512F17}" type="presOf" srcId="{5CA1EB20-3D4F-45B2-A45B-8702D00A5256}" destId="{BBDE8142-B7BC-48E6-9417-66315387C988}" srcOrd="0" destOrd="0" presId="urn:microsoft.com/office/officeart/2005/8/layout/process5"/>
    <dgm:cxn modelId="{A98D6F8C-4823-47CD-9CDE-36867C641AE5}" type="presOf" srcId="{F30D2AC1-AEA1-496A-A979-D7BBB424BDE2}" destId="{E219B9D0-CABC-470C-99DC-1A6A19D40B6A}" srcOrd="1" destOrd="0" presId="urn:microsoft.com/office/officeart/2005/8/layout/process5"/>
    <dgm:cxn modelId="{DF3FCE8C-B44F-4163-8841-1FB26B5563E7}" type="presOf" srcId="{3F4477D4-D916-46FB-ABD4-B6FA234FB9C7}" destId="{114ABC9E-C145-43AF-BF76-6412A2CB3FFA}" srcOrd="1" destOrd="0" presId="urn:microsoft.com/office/officeart/2005/8/layout/process5"/>
    <dgm:cxn modelId="{8FA58997-E641-4884-BEA5-D93C29592A8F}" type="presOf" srcId="{B0746D75-264D-4A91-9A4F-457AAFDD76DD}" destId="{4A1F2DDD-36A5-4601-9E55-4E8F8A59281D}" srcOrd="1" destOrd="0" presId="urn:microsoft.com/office/officeart/2005/8/layout/process5"/>
    <dgm:cxn modelId="{950DA797-FE84-43E4-8348-44EC3F92B65F}" type="presOf" srcId="{5D76759D-0ADE-4BDB-8A55-0D85CD60664B}" destId="{265FE316-3864-4928-AE67-1B4E0BF3E816}" srcOrd="0" destOrd="0" presId="urn:microsoft.com/office/officeart/2005/8/layout/process5"/>
    <dgm:cxn modelId="{951A1798-A61D-4706-B2E3-01242F71E6E2}" type="presOf" srcId="{0785D4EC-86A0-4A32-B11A-EF1899BDA574}" destId="{7144DA1E-204E-4FB3-AE30-CC55D4FAA0EB}" srcOrd="1" destOrd="0" presId="urn:microsoft.com/office/officeart/2005/8/layout/process5"/>
    <dgm:cxn modelId="{84CC889D-DF3D-4317-B89C-2324096BEB25}" type="presOf" srcId="{963D117A-0C95-4B61-8DF7-F13D97FDCCA4}" destId="{E4183CED-AF3B-4B43-B06E-1900EE9BA7A7}" srcOrd="1" destOrd="0" presId="urn:microsoft.com/office/officeart/2005/8/layout/process5"/>
    <dgm:cxn modelId="{184FAC9F-3F16-41A0-831C-D78292289E13}" type="presOf" srcId="{859851E2-FB68-452B-AF19-866967B48322}" destId="{9644B0D4-2AB2-48B4-93EA-5EEBFA823860}" srcOrd="0" destOrd="0" presId="urn:microsoft.com/office/officeart/2005/8/layout/process5"/>
    <dgm:cxn modelId="{711773A1-360F-427D-8DF0-77897DA2A34D}" srcId="{904A1E48-1770-4C69-8067-F0563F4BB11F}" destId="{9472F775-D31A-4773-86E6-66F197D8FEEC}" srcOrd="1" destOrd="0" parTransId="{5178B7A9-9F93-4DC0-AA18-139923BBA476}" sibTransId="{4B25EF91-B502-460F-9AE9-72DA44454FC5}"/>
    <dgm:cxn modelId="{9191BBA2-06FF-4DC1-A777-427285492C29}" type="presOf" srcId="{B61D7536-D5B7-47E8-B2D0-BA777C53CFEE}" destId="{FF3009E5-E230-4EC3-9C36-39C0C8145286}" srcOrd="0" destOrd="0" presId="urn:microsoft.com/office/officeart/2005/8/layout/process5"/>
    <dgm:cxn modelId="{980F3AA5-6E71-434E-A0D7-85505DA31C4A}" srcId="{904A1E48-1770-4C69-8067-F0563F4BB11F}" destId="{417E1D8E-B664-4887-B1CC-C9D397E42DE2}" srcOrd="2" destOrd="0" parTransId="{7B523139-A18F-4277-86C0-CF69B46F06D1}" sibTransId="{59E3E218-FDE8-4E3A-A37F-E823858B61C5}"/>
    <dgm:cxn modelId="{3D78E9A8-B14C-4941-A861-0E524E16C2DB}" type="presOf" srcId="{45F0898C-4E55-4CE0-9165-15C025AE69C3}" destId="{D7DF451D-8D5D-4790-BF28-B150D36E11F3}" srcOrd="0" destOrd="0" presId="urn:microsoft.com/office/officeart/2005/8/layout/process5"/>
    <dgm:cxn modelId="{F14A86AB-7B3F-430B-A5CE-F71D353338D1}" type="presOf" srcId="{951D0EE2-CD7D-4FD6-A394-6056AD614B5B}" destId="{72910A49-4046-44F1-926A-92409F1489C0}" srcOrd="0" destOrd="0" presId="urn:microsoft.com/office/officeart/2005/8/layout/process5"/>
    <dgm:cxn modelId="{861E76AC-A6CB-494E-8728-0609AF42CD75}" type="presOf" srcId="{963D117A-0C95-4B61-8DF7-F13D97FDCCA4}" destId="{C9A8CD6D-FA59-4CA9-83C1-0178D5CA782B}" srcOrd="0" destOrd="0" presId="urn:microsoft.com/office/officeart/2005/8/layout/process5"/>
    <dgm:cxn modelId="{3FA0D9AD-4ECA-413A-AD25-84917036CECB}" type="presOf" srcId="{40B49462-8294-43AC-8EFC-33EBFF8D9F50}" destId="{D818BF52-AA30-4064-8CD9-7ADDFC48C066}" srcOrd="0" destOrd="0" presId="urn:microsoft.com/office/officeart/2005/8/layout/process5"/>
    <dgm:cxn modelId="{241B04B1-39BD-441A-AB43-A0188D6ADDDC}" srcId="{904A1E48-1770-4C69-8067-F0563F4BB11F}" destId="{5D76759D-0ADE-4BDB-8A55-0D85CD60664B}" srcOrd="22" destOrd="0" parTransId="{A75992A1-A306-4ED8-AF5F-B1C1B29B1878}" sibTransId="{963D117A-0C95-4B61-8DF7-F13D97FDCCA4}"/>
    <dgm:cxn modelId="{528B07B5-7732-4F85-AD3C-DEE0BDB57C91}" srcId="{904A1E48-1770-4C69-8067-F0563F4BB11F}" destId="{F76CF8F0-777E-4C7E-8B90-BFC7E0616804}" srcOrd="17" destOrd="0" parTransId="{EBC977C4-D3A5-408C-B658-3D66E9FC49CF}" sibTransId="{20C30F73-B25C-48DB-9217-52D56ECF3D6D}"/>
    <dgm:cxn modelId="{6EF5F8B6-5B7B-4F8C-8394-9F41207CC296}" srcId="{904A1E48-1770-4C69-8067-F0563F4BB11F}" destId="{751B2D42-DD0F-4ECF-9D6C-E64DEC57089F}" srcOrd="9" destOrd="0" parTransId="{2229B741-D559-41DD-8564-F10BA10B0605}" sibTransId="{0785D4EC-86A0-4A32-B11A-EF1899BDA574}"/>
    <dgm:cxn modelId="{61AEE6B7-79AD-45D5-A469-AA736600E336}" type="presOf" srcId="{0785D4EC-86A0-4A32-B11A-EF1899BDA574}" destId="{4B856709-2BD0-47D4-A085-D383259A8620}" srcOrd="0" destOrd="0" presId="urn:microsoft.com/office/officeart/2005/8/layout/process5"/>
    <dgm:cxn modelId="{D659C6B8-BC1B-44B1-B490-EFD834D656DB}" srcId="{904A1E48-1770-4C69-8067-F0563F4BB11F}" destId="{4FCABD46-3921-48B5-A796-5FBEEA91D3A0}" srcOrd="18" destOrd="0" parTransId="{E28DAFE4-17C8-4BCC-A88B-1E218C6D2496}" sibTransId="{F30D2AC1-AEA1-496A-A979-D7BBB424BDE2}"/>
    <dgm:cxn modelId="{B8E2F2BD-DEBA-4979-BDA1-5CDE035B6CD9}" srcId="{904A1E48-1770-4C69-8067-F0563F4BB11F}" destId="{AA2D2E09-779C-49A4-9482-3EDC1D211CB3}" srcOrd="3" destOrd="0" parTransId="{33A00A2C-53B9-4B81-884E-DAF9E0F32F5B}" sibTransId="{BCA8C8D7-BFA4-4A8B-8966-4844ED087092}"/>
    <dgm:cxn modelId="{7BE557BE-18E5-4F9B-B86E-AE495028C4CC}" type="presOf" srcId="{F30D2AC1-AEA1-496A-A979-D7BBB424BDE2}" destId="{9B1FC9B5-E439-483A-8B1E-A60E103C338E}" srcOrd="0" destOrd="0" presId="urn:microsoft.com/office/officeart/2005/8/layout/process5"/>
    <dgm:cxn modelId="{5D4205C0-7615-41E8-8361-B1773C69F4F1}" type="presOf" srcId="{951D0EE2-CD7D-4FD6-A394-6056AD614B5B}" destId="{CF3E902C-FAD5-4AD0-89B8-EDA3EB8366B0}" srcOrd="1" destOrd="0" presId="urn:microsoft.com/office/officeart/2005/8/layout/process5"/>
    <dgm:cxn modelId="{DE72A6C3-D338-4BEE-9164-A3B7DD3870A0}" type="presOf" srcId="{BCA8C8D7-BFA4-4A8B-8966-4844ED087092}" destId="{57F0906E-4A5D-4021-A39A-CD06DEE696B2}" srcOrd="0" destOrd="0" presId="urn:microsoft.com/office/officeart/2005/8/layout/process5"/>
    <dgm:cxn modelId="{04D4A9CA-ABDB-4E05-9560-B7F99D8E49D9}" type="presOf" srcId="{5F953CB2-25DA-4ECA-B961-85F0B6B2FD3B}" destId="{23490620-A38C-4713-A735-8C924D5CF436}" srcOrd="1" destOrd="0" presId="urn:microsoft.com/office/officeart/2005/8/layout/process5"/>
    <dgm:cxn modelId="{667B16CB-6CAC-484D-9960-D17F1FB53754}" type="presOf" srcId="{417E1D8E-B664-4887-B1CC-C9D397E42DE2}" destId="{5350D2A6-5D39-4A39-A690-B083D58856B5}" srcOrd="0" destOrd="0" presId="urn:microsoft.com/office/officeart/2005/8/layout/process5"/>
    <dgm:cxn modelId="{81E2A1CF-5CF7-4B9A-947F-F3BAE3257956}" type="presOf" srcId="{8DBFCA69-F1AB-401C-9628-DD7A566A5DEA}" destId="{973F5E3B-1186-41D5-BFF1-0E41F232D58B}" srcOrd="1" destOrd="0" presId="urn:microsoft.com/office/officeart/2005/8/layout/process5"/>
    <dgm:cxn modelId="{05CE29D1-9C64-4DFC-83DE-DCB8EAF06FB3}" type="presOf" srcId="{A50A8842-181C-4CD8-BF97-ED884AEF5B30}" destId="{F61C3D72-975D-4D24-9D9D-9EF62F015FD1}" srcOrd="0" destOrd="0" presId="urn:microsoft.com/office/officeart/2005/8/layout/process5"/>
    <dgm:cxn modelId="{07D396D3-BCB0-438D-A69C-D3651031562D}" type="presOf" srcId="{8B98DF71-A898-4916-8099-5DCAE2A9CFF8}" destId="{71A6B818-BC7C-41E3-91F2-87BD5EE5C904}" srcOrd="0" destOrd="0" presId="urn:microsoft.com/office/officeart/2005/8/layout/process5"/>
    <dgm:cxn modelId="{DB88B1D7-59FA-4C8C-8FC9-219B293A2FBA}" type="presOf" srcId="{844ACA5B-A1BE-4D4A-A183-4649663836E0}" destId="{1B8911E8-4597-411B-A662-EEA163677210}" srcOrd="0" destOrd="0" presId="urn:microsoft.com/office/officeart/2005/8/layout/process5"/>
    <dgm:cxn modelId="{0E0653DB-BC15-4052-85C4-3C5B8EB943A1}" type="presOf" srcId="{B252F1A9-062B-47B0-821E-0B97E19CFEED}" destId="{A33A2FF7-AFF5-4D94-BEA3-04F20EEDB46F}" srcOrd="0" destOrd="0" presId="urn:microsoft.com/office/officeart/2005/8/layout/process5"/>
    <dgm:cxn modelId="{73AEEFDD-2660-4A2C-AB08-8A64EDAFCFCA}" type="presOf" srcId="{59984DCD-CA22-40E0-AD81-DA01952C912A}" destId="{0047AEF5-44AA-43B6-B07E-3425A28F5F72}" srcOrd="0" destOrd="0" presId="urn:microsoft.com/office/officeart/2005/8/layout/process5"/>
    <dgm:cxn modelId="{ACDBE5DE-0FD7-465A-B769-F4006B88674E}" type="presOf" srcId="{9472F775-D31A-4773-86E6-66F197D8FEEC}" destId="{5540E92A-38DF-4465-83E9-9ED7C01FF841}" srcOrd="0" destOrd="0" presId="urn:microsoft.com/office/officeart/2005/8/layout/process5"/>
    <dgm:cxn modelId="{068516DF-8F27-43DC-AB47-DCC220561AF8}" type="presOf" srcId="{AA2D2E09-779C-49A4-9482-3EDC1D211CB3}" destId="{24C20411-2D3F-4DD2-90FE-A0B663E6C541}" srcOrd="0" destOrd="0" presId="urn:microsoft.com/office/officeart/2005/8/layout/process5"/>
    <dgm:cxn modelId="{4737A9E2-2CE8-44BB-95DE-434F0CB7B006}" type="presOf" srcId="{8B98DF71-A898-4916-8099-5DCAE2A9CFF8}" destId="{3C77AA78-3F48-4D1F-A102-F57B04C4488F}" srcOrd="1" destOrd="0" presId="urn:microsoft.com/office/officeart/2005/8/layout/process5"/>
    <dgm:cxn modelId="{70078CE3-5658-42EF-AD5B-3E40223D7E11}" type="presOf" srcId="{2562412F-32A9-4DB4-8E27-EAB463CE5C1D}" destId="{848E4579-137F-4FDD-8D22-A429835D040A}" srcOrd="0" destOrd="0" presId="urn:microsoft.com/office/officeart/2005/8/layout/process5"/>
    <dgm:cxn modelId="{7BC7C5E5-B9DE-49B6-AC07-F82655713AA1}" srcId="{904A1E48-1770-4C69-8067-F0563F4BB11F}" destId="{844ACA5B-A1BE-4D4A-A183-4649663836E0}" srcOrd="11" destOrd="0" parTransId="{1DB2AA03-B676-46E0-9632-B39116CE613A}" sibTransId="{33108B31-89DB-4D3A-9C83-AF60A50D60DB}"/>
    <dgm:cxn modelId="{A3A3F6E5-C1EF-4AE4-9790-54E91B15E920}" srcId="{904A1E48-1770-4C69-8067-F0563F4BB11F}" destId="{A6F6260F-4D33-45D5-B3CE-30873CF1ABCD}" srcOrd="19" destOrd="0" parTransId="{D91AF1A4-9A72-46E8-B1AE-DF0E806D3447}" sibTransId="{22159AA3-8F12-4ADF-8206-A1D2518035D6}"/>
    <dgm:cxn modelId="{475A9CE9-55F4-49D1-B48F-4B6B85BA0487}" type="presOf" srcId="{4B25EF91-B502-460F-9AE9-72DA44454FC5}" destId="{D81027AE-ED90-4FDF-92CC-D7BF978B070A}" srcOrd="1" destOrd="0" presId="urn:microsoft.com/office/officeart/2005/8/layout/process5"/>
    <dgm:cxn modelId="{D4E1A5EF-6CC6-499C-A833-6A3A7913415A}" type="presOf" srcId="{751B2D42-DD0F-4ECF-9D6C-E64DEC57089F}" destId="{DE34A9B4-2E6A-4B40-AC33-1A3F9064F7EA}" srcOrd="0" destOrd="0" presId="urn:microsoft.com/office/officeart/2005/8/layout/process5"/>
    <dgm:cxn modelId="{29CFCAF0-FC37-4E0E-A292-2ACDCBF39A07}" type="presOf" srcId="{BEDA9975-EAC5-42ED-A0AA-7742A9679463}" destId="{4E6ABEAA-8AA7-4460-BF30-6A68AA669083}" srcOrd="0" destOrd="0" presId="urn:microsoft.com/office/officeart/2005/8/layout/process5"/>
    <dgm:cxn modelId="{663B41F4-B5C4-409C-9917-6D941EA9BA31}" type="presOf" srcId="{F76CF8F0-777E-4C7E-8B90-BFC7E0616804}" destId="{4497DEF0-8D73-4DD9-817A-C579D289A736}" srcOrd="0" destOrd="0" presId="urn:microsoft.com/office/officeart/2005/8/layout/process5"/>
    <dgm:cxn modelId="{78602CF5-4674-4744-9637-C1F74CC35DAB}" srcId="{904A1E48-1770-4C69-8067-F0563F4BB11F}" destId="{1E304E40-760B-4490-9251-2ECD4E2F9D3B}" srcOrd="4" destOrd="0" parTransId="{96D3D539-D8AC-402B-BC16-FCDCEF987E6D}" sibTransId="{45F0898C-4E55-4CE0-9165-15C025AE69C3}"/>
    <dgm:cxn modelId="{63DF3AF5-A001-4429-B341-ED68EAF1DF29}" type="presOf" srcId="{3CE4C8BE-EAF9-4179-9B86-93C2153ADD60}" destId="{C565AA32-DA98-4BF5-A96A-DCAD78253451}" srcOrd="0" destOrd="0" presId="urn:microsoft.com/office/officeart/2005/8/layout/process5"/>
    <dgm:cxn modelId="{603EA0F7-D202-4099-AC01-0320E7FF4F95}" type="presOf" srcId="{22159AA3-8F12-4ADF-8206-A1D2518035D6}" destId="{74C36C1F-EF83-46FC-8AB1-6227065F2072}" srcOrd="0" destOrd="0" presId="urn:microsoft.com/office/officeart/2005/8/layout/process5"/>
    <dgm:cxn modelId="{8E0A85FA-C516-467E-B556-CE3EC334CA9D}" type="presOf" srcId="{EB571EA0-5EB3-45A0-9C66-28200679E64E}" destId="{54C77ABE-843F-44D5-BD07-C92A284B7F7B}" srcOrd="0" destOrd="0" presId="urn:microsoft.com/office/officeart/2005/8/layout/process5"/>
    <dgm:cxn modelId="{A74E77FB-8299-4BBE-B667-EA7E58E3775E}" type="presOf" srcId="{33108B31-89DB-4D3A-9C83-AF60A50D60DB}" destId="{222ABBB6-1266-47CD-831E-D97553A0C1B3}" srcOrd="1" destOrd="0" presId="urn:microsoft.com/office/officeart/2005/8/layout/process5"/>
    <dgm:cxn modelId="{BB118EFD-1ECD-4451-BBAF-737C942536EB}" type="presOf" srcId="{3F4477D4-D916-46FB-ABD4-B6FA234FB9C7}" destId="{2512BDDF-CFE4-4F1C-A781-048AE0F9AB91}" srcOrd="0" destOrd="0" presId="urn:microsoft.com/office/officeart/2005/8/layout/process5"/>
    <dgm:cxn modelId="{4FF85DFE-5878-4445-BFBB-9D6D78ECA404}" type="presOf" srcId="{40B49462-8294-43AC-8EFC-33EBFF8D9F50}" destId="{F2E2D080-B40E-4751-91D7-F36A22BB3D14}" srcOrd="1" destOrd="0" presId="urn:microsoft.com/office/officeart/2005/8/layout/process5"/>
    <dgm:cxn modelId="{6393CAFE-9917-44E4-AF57-1DEDD6947FE2}" type="presOf" srcId="{7C762D4E-BDEE-4CC5-B983-ECE46ED8AE82}" destId="{76785354-F9D7-46DA-B611-03EC14DB0200}" srcOrd="0" destOrd="0" presId="urn:microsoft.com/office/officeart/2005/8/layout/process5"/>
    <dgm:cxn modelId="{B6C35BFF-FE40-47A4-8779-0295CE843813}" type="presOf" srcId="{B252F1A9-062B-47B0-821E-0B97E19CFEED}" destId="{5A06667B-F13F-46F0-B61B-41600971AB83}" srcOrd="1" destOrd="0" presId="urn:microsoft.com/office/officeart/2005/8/layout/process5"/>
    <dgm:cxn modelId="{ED6DF5D0-88C5-4C5F-A62C-A23CE2424674}" type="presParOf" srcId="{24915C61-89C8-46B5-AD3A-11D2AC9AEEC1}" destId="{A1858D19-9FBB-457B-A526-24776A6E5B43}" srcOrd="0" destOrd="0" presId="urn:microsoft.com/office/officeart/2005/8/layout/process5"/>
    <dgm:cxn modelId="{752E15CA-BBA1-4B38-A2BE-2AF0A4DD48C3}" type="presParOf" srcId="{24915C61-89C8-46B5-AD3A-11D2AC9AEEC1}" destId="{4E6ABEAA-8AA7-4460-BF30-6A68AA669083}" srcOrd="1" destOrd="0" presId="urn:microsoft.com/office/officeart/2005/8/layout/process5"/>
    <dgm:cxn modelId="{DD8BA785-3325-4C65-9A0C-E9FADCA7460F}" type="presParOf" srcId="{4E6ABEAA-8AA7-4460-BF30-6A68AA669083}" destId="{368EDB99-229C-48C3-A5E0-D0A7DE89AD04}" srcOrd="0" destOrd="0" presId="urn:microsoft.com/office/officeart/2005/8/layout/process5"/>
    <dgm:cxn modelId="{48ECF8F5-3C91-4859-91FD-99236B0DE39F}" type="presParOf" srcId="{24915C61-89C8-46B5-AD3A-11D2AC9AEEC1}" destId="{5540E92A-38DF-4465-83E9-9ED7C01FF841}" srcOrd="2" destOrd="0" presId="urn:microsoft.com/office/officeart/2005/8/layout/process5"/>
    <dgm:cxn modelId="{32707D75-B1F1-4179-BBF5-AB7C81300943}" type="presParOf" srcId="{24915C61-89C8-46B5-AD3A-11D2AC9AEEC1}" destId="{91D27F80-559D-4D73-BD7C-DA3ADE06F9E4}" srcOrd="3" destOrd="0" presId="urn:microsoft.com/office/officeart/2005/8/layout/process5"/>
    <dgm:cxn modelId="{CFF7E56F-8D38-46E3-8945-62723FC4E791}" type="presParOf" srcId="{91D27F80-559D-4D73-BD7C-DA3ADE06F9E4}" destId="{D81027AE-ED90-4FDF-92CC-D7BF978B070A}" srcOrd="0" destOrd="0" presId="urn:microsoft.com/office/officeart/2005/8/layout/process5"/>
    <dgm:cxn modelId="{D78A6FCA-6244-4084-BEBC-CAC1CBC19C4F}" type="presParOf" srcId="{24915C61-89C8-46B5-AD3A-11D2AC9AEEC1}" destId="{5350D2A6-5D39-4A39-A690-B083D58856B5}" srcOrd="4" destOrd="0" presId="urn:microsoft.com/office/officeart/2005/8/layout/process5"/>
    <dgm:cxn modelId="{F3660C3A-373E-4E93-B6F6-DB50D0B4F105}" type="presParOf" srcId="{24915C61-89C8-46B5-AD3A-11D2AC9AEEC1}" destId="{B73E0940-8DC4-4C7D-8DE7-AE651CBCFC54}" srcOrd="5" destOrd="0" presId="urn:microsoft.com/office/officeart/2005/8/layout/process5"/>
    <dgm:cxn modelId="{AC2D2C09-E58A-4F01-90AB-380BC7286D37}" type="presParOf" srcId="{B73E0940-8DC4-4C7D-8DE7-AE651CBCFC54}" destId="{66148940-795C-436C-8F5E-CCFD5AD85327}" srcOrd="0" destOrd="0" presId="urn:microsoft.com/office/officeart/2005/8/layout/process5"/>
    <dgm:cxn modelId="{F7D288E7-CD57-49FB-A5E6-B0D6EF121607}" type="presParOf" srcId="{24915C61-89C8-46B5-AD3A-11D2AC9AEEC1}" destId="{24C20411-2D3F-4DD2-90FE-A0B663E6C541}" srcOrd="6" destOrd="0" presId="urn:microsoft.com/office/officeart/2005/8/layout/process5"/>
    <dgm:cxn modelId="{D0267156-35A0-4C8F-A277-653ABABCDE60}" type="presParOf" srcId="{24915C61-89C8-46B5-AD3A-11D2AC9AEEC1}" destId="{57F0906E-4A5D-4021-A39A-CD06DEE696B2}" srcOrd="7" destOrd="0" presId="urn:microsoft.com/office/officeart/2005/8/layout/process5"/>
    <dgm:cxn modelId="{29CF6DC3-94B1-44F5-B58E-812A3BC40ACC}" type="presParOf" srcId="{57F0906E-4A5D-4021-A39A-CD06DEE696B2}" destId="{000CBD6E-558B-46BA-B273-A046BC5C9C0F}" srcOrd="0" destOrd="0" presId="urn:microsoft.com/office/officeart/2005/8/layout/process5"/>
    <dgm:cxn modelId="{06597D55-F7D7-494B-BB80-224548991DD4}" type="presParOf" srcId="{24915C61-89C8-46B5-AD3A-11D2AC9AEEC1}" destId="{A420EBB2-D388-47E7-8BD8-80CED1AEE214}" srcOrd="8" destOrd="0" presId="urn:microsoft.com/office/officeart/2005/8/layout/process5"/>
    <dgm:cxn modelId="{CFE28EC0-D74E-4C1F-8B4A-CC4364449BB9}" type="presParOf" srcId="{24915C61-89C8-46B5-AD3A-11D2AC9AEEC1}" destId="{D7DF451D-8D5D-4790-BF28-B150D36E11F3}" srcOrd="9" destOrd="0" presId="urn:microsoft.com/office/officeart/2005/8/layout/process5"/>
    <dgm:cxn modelId="{7D4C97BD-CB50-48E4-B6C1-A880B7201ABC}" type="presParOf" srcId="{D7DF451D-8D5D-4790-BF28-B150D36E11F3}" destId="{4C886390-0BE4-4024-B988-6BCA78664274}" srcOrd="0" destOrd="0" presId="urn:microsoft.com/office/officeart/2005/8/layout/process5"/>
    <dgm:cxn modelId="{F84EA948-0DEB-478A-B4C2-82F3AF19360F}" type="presParOf" srcId="{24915C61-89C8-46B5-AD3A-11D2AC9AEEC1}" destId="{0047AEF5-44AA-43B6-B07E-3425A28F5F72}" srcOrd="10" destOrd="0" presId="urn:microsoft.com/office/officeart/2005/8/layout/process5"/>
    <dgm:cxn modelId="{9D5977D7-44C4-454C-A2A2-FB3C0FEE0EBB}" type="presParOf" srcId="{24915C61-89C8-46B5-AD3A-11D2AC9AEEC1}" destId="{71A6B818-BC7C-41E3-91F2-87BD5EE5C904}" srcOrd="11" destOrd="0" presId="urn:microsoft.com/office/officeart/2005/8/layout/process5"/>
    <dgm:cxn modelId="{127DA041-1206-4F5A-95DD-9D71DA409DB5}" type="presParOf" srcId="{71A6B818-BC7C-41E3-91F2-87BD5EE5C904}" destId="{3C77AA78-3F48-4D1F-A102-F57B04C4488F}" srcOrd="0" destOrd="0" presId="urn:microsoft.com/office/officeart/2005/8/layout/process5"/>
    <dgm:cxn modelId="{68F60847-A797-4141-AD99-2ACFE9F6EE2B}" type="presParOf" srcId="{24915C61-89C8-46B5-AD3A-11D2AC9AEEC1}" destId="{193348F6-C396-42F7-AB21-48326C6D928E}" srcOrd="12" destOrd="0" presId="urn:microsoft.com/office/officeart/2005/8/layout/process5"/>
    <dgm:cxn modelId="{1DCE3966-D894-4C95-9A06-70316ABFF41E}" type="presParOf" srcId="{24915C61-89C8-46B5-AD3A-11D2AC9AEEC1}" destId="{54C77ABE-843F-44D5-BD07-C92A284B7F7B}" srcOrd="13" destOrd="0" presId="urn:microsoft.com/office/officeart/2005/8/layout/process5"/>
    <dgm:cxn modelId="{DA5922A8-78E9-49ED-A1D6-AE28EDA336A6}" type="presParOf" srcId="{54C77ABE-843F-44D5-BD07-C92A284B7F7B}" destId="{6F9F58FB-4C59-4538-AAF7-3007D663CB4D}" srcOrd="0" destOrd="0" presId="urn:microsoft.com/office/officeart/2005/8/layout/process5"/>
    <dgm:cxn modelId="{44E30DA4-46B8-40D5-AFC5-D309B0C454D2}" type="presParOf" srcId="{24915C61-89C8-46B5-AD3A-11D2AC9AEEC1}" destId="{848E4579-137F-4FDD-8D22-A429835D040A}" srcOrd="14" destOrd="0" presId="urn:microsoft.com/office/officeart/2005/8/layout/process5"/>
    <dgm:cxn modelId="{6A2C2E1D-21FB-4930-8516-48EC66EE4E8C}" type="presParOf" srcId="{24915C61-89C8-46B5-AD3A-11D2AC9AEEC1}" destId="{30E7E97A-EA0B-4234-9F1A-8DBF5DE3F862}" srcOrd="15" destOrd="0" presId="urn:microsoft.com/office/officeart/2005/8/layout/process5"/>
    <dgm:cxn modelId="{5E0D86E3-7DFF-47E1-9D51-0248B1C6C76A}" type="presParOf" srcId="{30E7E97A-EA0B-4234-9F1A-8DBF5DE3F862}" destId="{B5A13452-FB29-4DE4-8403-1565EF3DC129}" srcOrd="0" destOrd="0" presId="urn:microsoft.com/office/officeart/2005/8/layout/process5"/>
    <dgm:cxn modelId="{FB81CD47-AB11-4945-AE99-228E2E8C26A5}" type="presParOf" srcId="{24915C61-89C8-46B5-AD3A-11D2AC9AEEC1}" destId="{84497B7C-90F6-41FC-9122-D1D556DB229C}" srcOrd="16" destOrd="0" presId="urn:microsoft.com/office/officeart/2005/8/layout/process5"/>
    <dgm:cxn modelId="{56C52641-92DD-406B-A44B-C3C619A0EF98}" type="presParOf" srcId="{24915C61-89C8-46B5-AD3A-11D2AC9AEEC1}" destId="{65CD0FBE-0A65-4B91-8D48-21594551E4D0}" srcOrd="17" destOrd="0" presId="urn:microsoft.com/office/officeart/2005/8/layout/process5"/>
    <dgm:cxn modelId="{D10C2772-5DC3-430A-BA62-8AA0FC020DD8}" type="presParOf" srcId="{65CD0FBE-0A65-4B91-8D48-21594551E4D0}" destId="{973F5E3B-1186-41D5-BFF1-0E41F232D58B}" srcOrd="0" destOrd="0" presId="urn:microsoft.com/office/officeart/2005/8/layout/process5"/>
    <dgm:cxn modelId="{E563EFEB-215B-4262-BF75-AF2C7C8DF70B}" type="presParOf" srcId="{24915C61-89C8-46B5-AD3A-11D2AC9AEEC1}" destId="{DE34A9B4-2E6A-4B40-AC33-1A3F9064F7EA}" srcOrd="18" destOrd="0" presId="urn:microsoft.com/office/officeart/2005/8/layout/process5"/>
    <dgm:cxn modelId="{0F4B4C4B-CAA3-43F9-8470-C04EF42AB09C}" type="presParOf" srcId="{24915C61-89C8-46B5-AD3A-11D2AC9AEEC1}" destId="{4B856709-2BD0-47D4-A085-D383259A8620}" srcOrd="19" destOrd="0" presId="urn:microsoft.com/office/officeart/2005/8/layout/process5"/>
    <dgm:cxn modelId="{3EC4A47D-1015-463F-95DF-C7542D5B8880}" type="presParOf" srcId="{4B856709-2BD0-47D4-A085-D383259A8620}" destId="{7144DA1E-204E-4FB3-AE30-CC55D4FAA0EB}" srcOrd="0" destOrd="0" presId="urn:microsoft.com/office/officeart/2005/8/layout/process5"/>
    <dgm:cxn modelId="{EB02FEDE-E6F6-4B17-AEC1-C578145C98C7}" type="presParOf" srcId="{24915C61-89C8-46B5-AD3A-11D2AC9AEEC1}" destId="{242966E8-34BC-4A51-9786-5A99C9363223}" srcOrd="20" destOrd="0" presId="urn:microsoft.com/office/officeart/2005/8/layout/process5"/>
    <dgm:cxn modelId="{D52F4171-5086-4B91-9252-DBB73C44BB07}" type="presParOf" srcId="{24915C61-89C8-46B5-AD3A-11D2AC9AEEC1}" destId="{2512BDDF-CFE4-4F1C-A781-048AE0F9AB91}" srcOrd="21" destOrd="0" presId="urn:microsoft.com/office/officeart/2005/8/layout/process5"/>
    <dgm:cxn modelId="{83405062-E47F-41D8-B311-7A4DA410AD23}" type="presParOf" srcId="{2512BDDF-CFE4-4F1C-A781-048AE0F9AB91}" destId="{114ABC9E-C145-43AF-BF76-6412A2CB3FFA}" srcOrd="0" destOrd="0" presId="urn:microsoft.com/office/officeart/2005/8/layout/process5"/>
    <dgm:cxn modelId="{3CD6C843-494A-436B-BB1F-BCA881EFF3BD}" type="presParOf" srcId="{24915C61-89C8-46B5-AD3A-11D2AC9AEEC1}" destId="{1B8911E8-4597-411B-A662-EEA163677210}" srcOrd="22" destOrd="0" presId="urn:microsoft.com/office/officeart/2005/8/layout/process5"/>
    <dgm:cxn modelId="{45111CBA-244E-49EC-8F88-E0338913981E}" type="presParOf" srcId="{24915C61-89C8-46B5-AD3A-11D2AC9AEEC1}" destId="{7187E0F9-B326-43ED-9EDC-671B904994BC}" srcOrd="23" destOrd="0" presId="urn:microsoft.com/office/officeart/2005/8/layout/process5"/>
    <dgm:cxn modelId="{D34AAEB0-91F3-40D6-88BB-B42A1F75E612}" type="presParOf" srcId="{7187E0F9-B326-43ED-9EDC-671B904994BC}" destId="{222ABBB6-1266-47CD-831E-D97553A0C1B3}" srcOrd="0" destOrd="0" presId="urn:microsoft.com/office/officeart/2005/8/layout/process5"/>
    <dgm:cxn modelId="{7484ABA7-FE17-40BA-91D6-CAD423AC2323}" type="presParOf" srcId="{24915C61-89C8-46B5-AD3A-11D2AC9AEEC1}" destId="{F177E610-F005-40F7-8D49-F09D20701243}" srcOrd="24" destOrd="0" presId="urn:microsoft.com/office/officeart/2005/8/layout/process5"/>
    <dgm:cxn modelId="{08D23662-671A-42D8-B8D2-9910C845EB95}" type="presParOf" srcId="{24915C61-89C8-46B5-AD3A-11D2AC9AEEC1}" destId="{63AC3339-A9CB-4781-AE91-499F1EF23B68}" srcOrd="25" destOrd="0" presId="urn:microsoft.com/office/officeart/2005/8/layout/process5"/>
    <dgm:cxn modelId="{DFA659D5-03A2-4B09-AF71-FDDEA213B255}" type="presParOf" srcId="{63AC3339-A9CB-4781-AE91-499F1EF23B68}" destId="{F172CBCA-7E2B-4EE7-B1A4-F35C1627B933}" srcOrd="0" destOrd="0" presId="urn:microsoft.com/office/officeart/2005/8/layout/process5"/>
    <dgm:cxn modelId="{5389B6A5-0119-461E-9EE8-56CDE2CC5AA4}" type="presParOf" srcId="{24915C61-89C8-46B5-AD3A-11D2AC9AEEC1}" destId="{FF3009E5-E230-4EC3-9C36-39C0C8145286}" srcOrd="26" destOrd="0" presId="urn:microsoft.com/office/officeart/2005/8/layout/process5"/>
    <dgm:cxn modelId="{FE4BDFC6-2D7B-4FCA-B804-9DC2F3879C0D}" type="presParOf" srcId="{24915C61-89C8-46B5-AD3A-11D2AC9AEEC1}" destId="{8FE76864-3042-461F-B1F5-37F98AF2646D}" srcOrd="27" destOrd="0" presId="urn:microsoft.com/office/officeart/2005/8/layout/process5"/>
    <dgm:cxn modelId="{B326D83E-A1AE-4DA1-B574-BF75E9C07474}" type="presParOf" srcId="{8FE76864-3042-461F-B1F5-37F98AF2646D}" destId="{23490620-A38C-4713-A735-8C924D5CF436}" srcOrd="0" destOrd="0" presId="urn:microsoft.com/office/officeart/2005/8/layout/process5"/>
    <dgm:cxn modelId="{2C4DA6AB-382C-4880-8A79-E80EDDA56AAF}" type="presParOf" srcId="{24915C61-89C8-46B5-AD3A-11D2AC9AEEC1}" destId="{76785354-F9D7-46DA-B611-03EC14DB0200}" srcOrd="28" destOrd="0" presId="urn:microsoft.com/office/officeart/2005/8/layout/process5"/>
    <dgm:cxn modelId="{EC893863-187C-4F64-8672-92CA16FAD832}" type="presParOf" srcId="{24915C61-89C8-46B5-AD3A-11D2AC9AEEC1}" destId="{72910A49-4046-44F1-926A-92409F1489C0}" srcOrd="29" destOrd="0" presId="urn:microsoft.com/office/officeart/2005/8/layout/process5"/>
    <dgm:cxn modelId="{BE84DDFB-A181-4A27-A8D4-279042383D7A}" type="presParOf" srcId="{72910A49-4046-44F1-926A-92409F1489C0}" destId="{CF3E902C-FAD5-4AD0-89B8-EDA3EB8366B0}" srcOrd="0" destOrd="0" presId="urn:microsoft.com/office/officeart/2005/8/layout/process5"/>
    <dgm:cxn modelId="{B8DE9930-8AA5-4EE2-AA53-96A4BC6B1F3E}" type="presParOf" srcId="{24915C61-89C8-46B5-AD3A-11D2AC9AEEC1}" destId="{69944312-51F9-43F2-BA94-965FC8E3B902}" srcOrd="30" destOrd="0" presId="urn:microsoft.com/office/officeart/2005/8/layout/process5"/>
    <dgm:cxn modelId="{5A283EBE-3ECD-4AFA-9A8A-B2482AF29DB8}" type="presParOf" srcId="{24915C61-89C8-46B5-AD3A-11D2AC9AEEC1}" destId="{A33A2FF7-AFF5-4D94-BEA3-04F20EEDB46F}" srcOrd="31" destOrd="0" presId="urn:microsoft.com/office/officeart/2005/8/layout/process5"/>
    <dgm:cxn modelId="{4B6CD4D8-C043-4467-9C11-F0B4CDA6FF31}" type="presParOf" srcId="{A33A2FF7-AFF5-4D94-BEA3-04F20EEDB46F}" destId="{5A06667B-F13F-46F0-B61B-41600971AB83}" srcOrd="0" destOrd="0" presId="urn:microsoft.com/office/officeart/2005/8/layout/process5"/>
    <dgm:cxn modelId="{950A9BFA-3ACE-4839-8BE1-8352DC256C32}" type="presParOf" srcId="{24915C61-89C8-46B5-AD3A-11D2AC9AEEC1}" destId="{8D7A3BE2-E5C7-41AE-8F95-FA87553F1F24}" srcOrd="32" destOrd="0" presId="urn:microsoft.com/office/officeart/2005/8/layout/process5"/>
    <dgm:cxn modelId="{EEBC2834-04DF-4CF7-8D4D-18CF70F4C6A4}" type="presParOf" srcId="{24915C61-89C8-46B5-AD3A-11D2AC9AEEC1}" destId="{F0460185-E664-4839-AD37-FC7C588EED37}" srcOrd="33" destOrd="0" presId="urn:microsoft.com/office/officeart/2005/8/layout/process5"/>
    <dgm:cxn modelId="{757E4969-5FCD-42A6-999B-63FD60ABBE58}" type="presParOf" srcId="{F0460185-E664-4839-AD37-FC7C588EED37}" destId="{4A1F2DDD-36A5-4601-9E55-4E8F8A59281D}" srcOrd="0" destOrd="0" presId="urn:microsoft.com/office/officeart/2005/8/layout/process5"/>
    <dgm:cxn modelId="{55BA0725-5307-4D19-A68C-673AF63AA97C}" type="presParOf" srcId="{24915C61-89C8-46B5-AD3A-11D2AC9AEEC1}" destId="{4497DEF0-8D73-4DD9-817A-C579D289A736}" srcOrd="34" destOrd="0" presId="urn:microsoft.com/office/officeart/2005/8/layout/process5"/>
    <dgm:cxn modelId="{AED3560A-B7C0-45A5-AE60-CACEA4D89F8C}" type="presParOf" srcId="{24915C61-89C8-46B5-AD3A-11D2AC9AEEC1}" destId="{AB59D724-0D62-44C3-8A80-D10983B90C31}" srcOrd="35" destOrd="0" presId="urn:microsoft.com/office/officeart/2005/8/layout/process5"/>
    <dgm:cxn modelId="{11BD1BE1-EC92-4FB3-8974-D19EC0ED5803}" type="presParOf" srcId="{AB59D724-0D62-44C3-8A80-D10983B90C31}" destId="{E19CEE1A-6118-4B91-A6F5-804E27E47371}" srcOrd="0" destOrd="0" presId="urn:microsoft.com/office/officeart/2005/8/layout/process5"/>
    <dgm:cxn modelId="{F934F104-348B-4D68-B0D7-21A5E157AF0E}" type="presParOf" srcId="{24915C61-89C8-46B5-AD3A-11D2AC9AEEC1}" destId="{591A4598-AEC0-4EF8-81FF-97FF712DBB24}" srcOrd="36" destOrd="0" presId="urn:microsoft.com/office/officeart/2005/8/layout/process5"/>
    <dgm:cxn modelId="{71054CC5-2830-4F04-817E-D503C0D47BAD}" type="presParOf" srcId="{24915C61-89C8-46B5-AD3A-11D2AC9AEEC1}" destId="{9B1FC9B5-E439-483A-8B1E-A60E103C338E}" srcOrd="37" destOrd="0" presId="urn:microsoft.com/office/officeart/2005/8/layout/process5"/>
    <dgm:cxn modelId="{3BBACD0E-B254-4ABA-B282-1CE6EBEE6016}" type="presParOf" srcId="{9B1FC9B5-E439-483A-8B1E-A60E103C338E}" destId="{E219B9D0-CABC-470C-99DC-1A6A19D40B6A}" srcOrd="0" destOrd="0" presId="urn:microsoft.com/office/officeart/2005/8/layout/process5"/>
    <dgm:cxn modelId="{0FC13D68-EE92-488A-9C5D-D91D2D481F54}" type="presParOf" srcId="{24915C61-89C8-46B5-AD3A-11D2AC9AEEC1}" destId="{DACB9583-FA8A-4C96-94E6-73C042E8F96A}" srcOrd="38" destOrd="0" presId="urn:microsoft.com/office/officeart/2005/8/layout/process5"/>
    <dgm:cxn modelId="{CFBF7203-FD47-42BC-8CCE-2FCD2C7F296D}" type="presParOf" srcId="{24915C61-89C8-46B5-AD3A-11D2AC9AEEC1}" destId="{74C36C1F-EF83-46FC-8AB1-6227065F2072}" srcOrd="39" destOrd="0" presId="urn:microsoft.com/office/officeart/2005/8/layout/process5"/>
    <dgm:cxn modelId="{FECE1D3F-5FF4-4524-8104-42E222836D08}" type="presParOf" srcId="{74C36C1F-EF83-46FC-8AB1-6227065F2072}" destId="{DF255060-BE3D-4675-9B23-2C5D9E864ABD}" srcOrd="0" destOrd="0" presId="urn:microsoft.com/office/officeart/2005/8/layout/process5"/>
    <dgm:cxn modelId="{CB956434-B234-4406-850E-45165A48B1AC}" type="presParOf" srcId="{24915C61-89C8-46B5-AD3A-11D2AC9AEEC1}" destId="{14AF2773-CA22-4EFA-A1BD-0E4338048776}" srcOrd="40" destOrd="0" presId="urn:microsoft.com/office/officeart/2005/8/layout/process5"/>
    <dgm:cxn modelId="{F26D437E-AF0E-4A06-8D44-9DE48EC03A7A}" type="presParOf" srcId="{24915C61-89C8-46B5-AD3A-11D2AC9AEEC1}" destId="{93528CB4-07F3-4BDF-B54E-42D51AE768E4}" srcOrd="41" destOrd="0" presId="urn:microsoft.com/office/officeart/2005/8/layout/process5"/>
    <dgm:cxn modelId="{D1414F6A-D50A-4A07-AE28-E885176B71E0}" type="presParOf" srcId="{93528CB4-07F3-4BDF-B54E-42D51AE768E4}" destId="{6CCFD325-CE69-4106-B6A8-43DD6C10B470}" srcOrd="0" destOrd="0" presId="urn:microsoft.com/office/officeart/2005/8/layout/process5"/>
    <dgm:cxn modelId="{DA4BFEFF-9632-4CA5-A166-11C618F92B7A}" type="presParOf" srcId="{24915C61-89C8-46B5-AD3A-11D2AC9AEEC1}" destId="{074B4D00-D6D1-45DC-B173-015E101D82F6}" srcOrd="42" destOrd="0" presId="urn:microsoft.com/office/officeart/2005/8/layout/process5"/>
    <dgm:cxn modelId="{BC2D100E-AE36-47B0-8261-031FC1496932}" type="presParOf" srcId="{24915C61-89C8-46B5-AD3A-11D2AC9AEEC1}" destId="{D818BF52-AA30-4064-8CD9-7ADDFC48C066}" srcOrd="43" destOrd="0" presId="urn:microsoft.com/office/officeart/2005/8/layout/process5"/>
    <dgm:cxn modelId="{983739F4-D222-4663-9AB5-FAA8EAE18162}" type="presParOf" srcId="{D818BF52-AA30-4064-8CD9-7ADDFC48C066}" destId="{F2E2D080-B40E-4751-91D7-F36A22BB3D14}" srcOrd="0" destOrd="0" presId="urn:microsoft.com/office/officeart/2005/8/layout/process5"/>
    <dgm:cxn modelId="{9FBD320D-C2B2-473B-9919-318D5D206E74}" type="presParOf" srcId="{24915C61-89C8-46B5-AD3A-11D2AC9AEEC1}" destId="{265FE316-3864-4928-AE67-1B4E0BF3E816}" srcOrd="44" destOrd="0" presId="urn:microsoft.com/office/officeart/2005/8/layout/process5"/>
    <dgm:cxn modelId="{6A9E50EE-174F-46C8-88CB-9FAB130EDD24}" type="presParOf" srcId="{24915C61-89C8-46B5-AD3A-11D2AC9AEEC1}" destId="{C9A8CD6D-FA59-4CA9-83C1-0178D5CA782B}" srcOrd="45" destOrd="0" presId="urn:microsoft.com/office/officeart/2005/8/layout/process5"/>
    <dgm:cxn modelId="{5FA0B94A-C5C3-4E63-9910-7327D7DD9974}" type="presParOf" srcId="{C9A8CD6D-FA59-4CA9-83C1-0178D5CA782B}" destId="{E4183CED-AF3B-4B43-B06E-1900EE9BA7A7}" srcOrd="0" destOrd="0" presId="urn:microsoft.com/office/officeart/2005/8/layout/process5"/>
    <dgm:cxn modelId="{A1F022F2-9E61-4D0F-89ED-5BC92EFBA50A}" type="presParOf" srcId="{24915C61-89C8-46B5-AD3A-11D2AC9AEEC1}" destId="{BBDE8142-B7BC-48E6-9417-66315387C988}" srcOrd="46" destOrd="0" presId="urn:microsoft.com/office/officeart/2005/8/layout/process5"/>
    <dgm:cxn modelId="{7EA3665A-8B24-4B3C-8B6F-A48D2B3F42CB}" type="presParOf" srcId="{24915C61-89C8-46B5-AD3A-11D2AC9AEEC1}" destId="{46BFF966-C95F-4A49-90E3-8C43976B15A2}" srcOrd="47" destOrd="0" presId="urn:microsoft.com/office/officeart/2005/8/layout/process5"/>
    <dgm:cxn modelId="{7C890D2C-F27E-46A4-B53E-1D619F234657}" type="presParOf" srcId="{46BFF966-C95F-4A49-90E3-8C43976B15A2}" destId="{156180FA-0124-4A0E-A247-2A827D81C9FE}" srcOrd="0" destOrd="0" presId="urn:microsoft.com/office/officeart/2005/8/layout/process5"/>
    <dgm:cxn modelId="{1D429D8B-AB5A-4EFC-856B-D143A58F41DA}" type="presParOf" srcId="{24915C61-89C8-46B5-AD3A-11D2AC9AEEC1}" destId="{F61C3D72-975D-4D24-9D9D-9EF62F015FD1}" srcOrd="48" destOrd="0" presId="urn:microsoft.com/office/officeart/2005/8/layout/process5"/>
    <dgm:cxn modelId="{4372AECE-B9E8-4E4D-9BEF-EBED261375F5}" type="presParOf" srcId="{24915C61-89C8-46B5-AD3A-11D2AC9AEEC1}" destId="{C565AA32-DA98-4BF5-A96A-DCAD78253451}" srcOrd="49" destOrd="0" presId="urn:microsoft.com/office/officeart/2005/8/layout/process5"/>
    <dgm:cxn modelId="{E8511199-56AE-4377-BDE3-1CA0490B546F}" type="presParOf" srcId="{C565AA32-DA98-4BF5-A96A-DCAD78253451}" destId="{26FBB91B-0A3B-4F17-92B8-960AD9D4264D}" srcOrd="0" destOrd="0" presId="urn:microsoft.com/office/officeart/2005/8/layout/process5"/>
    <dgm:cxn modelId="{7FE70309-989B-436C-BF03-022D5817C9E9}" type="presParOf" srcId="{24915C61-89C8-46B5-AD3A-11D2AC9AEEC1}" destId="{9644B0D4-2AB2-48B4-93EA-5EEBFA823860}" srcOrd="5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8C682-8F8A-400C-B2C8-730CC5FA9F48}">
      <dsp:nvSpPr>
        <dsp:cNvPr id="0" name=""/>
        <dsp:cNvSpPr/>
      </dsp:nvSpPr>
      <dsp:spPr>
        <a:xfrm>
          <a:off x="4633" y="548364"/>
          <a:ext cx="1384878" cy="830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kern="1200" baseline="0"/>
            <a:t>Include necessary header files (stdio.h, string.h, stdlib.h, ctype.h).</a:t>
          </a:r>
          <a:endParaRPr lang="en-US" sz="700" kern="1200"/>
        </a:p>
      </dsp:txBody>
      <dsp:txXfrm>
        <a:off x="28970" y="572701"/>
        <a:ext cx="1336204" cy="782252"/>
      </dsp:txXfrm>
    </dsp:sp>
    <dsp:sp modelId="{FCAF21FB-57FD-47B2-88ED-1D2F34755995}">
      <dsp:nvSpPr>
        <dsp:cNvPr id="0" name=""/>
        <dsp:cNvSpPr/>
      </dsp:nvSpPr>
      <dsp:spPr>
        <a:xfrm>
          <a:off x="1511380" y="792103"/>
          <a:ext cx="293594" cy="3434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11380" y="860793"/>
        <a:ext cx="205516" cy="206069"/>
      </dsp:txXfrm>
    </dsp:sp>
    <dsp:sp modelId="{54065D4B-EF1B-4779-B528-0211096B2B08}">
      <dsp:nvSpPr>
        <dsp:cNvPr id="0" name=""/>
        <dsp:cNvSpPr/>
      </dsp:nvSpPr>
      <dsp:spPr>
        <a:xfrm>
          <a:off x="1943462" y="548364"/>
          <a:ext cx="1384878" cy="830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kern="1200" baseline="0"/>
            <a:t>Define constants for maximum tries (MAX_TRIES) and maximum word length (MAX_WORD_LENGTH).</a:t>
          </a:r>
          <a:endParaRPr lang="en-US" sz="700" kern="1200"/>
        </a:p>
      </dsp:txBody>
      <dsp:txXfrm>
        <a:off x="1967799" y="572701"/>
        <a:ext cx="1336204" cy="782252"/>
      </dsp:txXfrm>
    </dsp:sp>
    <dsp:sp modelId="{370D7538-CFEF-4748-8CCC-9C02C23A3D7A}">
      <dsp:nvSpPr>
        <dsp:cNvPr id="0" name=""/>
        <dsp:cNvSpPr/>
      </dsp:nvSpPr>
      <dsp:spPr>
        <a:xfrm>
          <a:off x="3450210" y="792103"/>
          <a:ext cx="293594" cy="3434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0210" y="860793"/>
        <a:ext cx="205516" cy="206069"/>
      </dsp:txXfrm>
    </dsp:sp>
    <dsp:sp modelId="{EC483F42-6886-4F95-9D24-7AB949C30453}">
      <dsp:nvSpPr>
        <dsp:cNvPr id="0" name=""/>
        <dsp:cNvSpPr/>
      </dsp:nvSpPr>
      <dsp:spPr>
        <a:xfrm>
          <a:off x="3882292" y="548364"/>
          <a:ext cx="1384878" cy="830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kern="1200" baseline="0"/>
            <a:t>Create an array of words (words) containing potential secret words.</a:t>
          </a:r>
          <a:endParaRPr lang="en-US" sz="700" kern="1200"/>
        </a:p>
      </dsp:txBody>
      <dsp:txXfrm>
        <a:off x="3906629" y="572701"/>
        <a:ext cx="1336204" cy="782252"/>
      </dsp:txXfrm>
    </dsp:sp>
    <dsp:sp modelId="{3B5B3DAE-5A7D-4FEF-A724-755EF81974EB}">
      <dsp:nvSpPr>
        <dsp:cNvPr id="0" name=""/>
        <dsp:cNvSpPr/>
      </dsp:nvSpPr>
      <dsp:spPr>
        <a:xfrm rot="5400000">
          <a:off x="4427934" y="1476233"/>
          <a:ext cx="293594" cy="3434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4471697" y="1501160"/>
        <a:ext cx="206069" cy="205516"/>
      </dsp:txXfrm>
    </dsp:sp>
    <dsp:sp modelId="{814D9C68-9CFF-446D-AD13-ABCBE162DE4C}">
      <dsp:nvSpPr>
        <dsp:cNvPr id="0" name=""/>
        <dsp:cNvSpPr/>
      </dsp:nvSpPr>
      <dsp:spPr>
        <a:xfrm>
          <a:off x="3882292" y="1933243"/>
          <a:ext cx="1384878" cy="830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kern="1200" baseline="0"/>
            <a:t>Seed the random number generator using srand(time(NULL)).</a:t>
          </a:r>
          <a:endParaRPr lang="en-US" sz="700" kern="1200"/>
        </a:p>
      </dsp:txBody>
      <dsp:txXfrm>
        <a:off x="3906629" y="1957580"/>
        <a:ext cx="1336204" cy="782252"/>
      </dsp:txXfrm>
    </dsp:sp>
    <dsp:sp modelId="{86DA9C30-C971-4D94-9E46-3C14E663A947}">
      <dsp:nvSpPr>
        <dsp:cNvPr id="0" name=""/>
        <dsp:cNvSpPr/>
      </dsp:nvSpPr>
      <dsp:spPr>
        <a:xfrm rot="10800000">
          <a:off x="3466828" y="2176981"/>
          <a:ext cx="293594" cy="3434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554906" y="2245671"/>
        <a:ext cx="205516" cy="206069"/>
      </dsp:txXfrm>
    </dsp:sp>
    <dsp:sp modelId="{8995776D-2812-412E-8077-5BE876FFC1F7}">
      <dsp:nvSpPr>
        <dsp:cNvPr id="0" name=""/>
        <dsp:cNvSpPr/>
      </dsp:nvSpPr>
      <dsp:spPr>
        <a:xfrm>
          <a:off x="1943462" y="1933243"/>
          <a:ext cx="1384878" cy="830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kern="1200" baseline="0"/>
            <a:t>Initialize variables:</a:t>
          </a:r>
          <a:endParaRPr lang="en-US" sz="700" kern="1200"/>
        </a:p>
      </dsp:txBody>
      <dsp:txXfrm>
        <a:off x="1967799" y="1957580"/>
        <a:ext cx="1336204" cy="782252"/>
      </dsp:txXfrm>
    </dsp:sp>
    <dsp:sp modelId="{D9A5912C-DE2D-4F2B-BBFE-9A095E168818}">
      <dsp:nvSpPr>
        <dsp:cNvPr id="0" name=""/>
        <dsp:cNvSpPr/>
      </dsp:nvSpPr>
      <dsp:spPr>
        <a:xfrm rot="10800000">
          <a:off x="1527999" y="2176981"/>
          <a:ext cx="293594" cy="3434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616077" y="2245671"/>
        <a:ext cx="205516" cy="206069"/>
      </dsp:txXfrm>
    </dsp:sp>
    <dsp:sp modelId="{8263A397-8152-4BFC-BE8A-FA5D25942D4E}">
      <dsp:nvSpPr>
        <dsp:cNvPr id="0" name=""/>
        <dsp:cNvSpPr/>
      </dsp:nvSpPr>
      <dsp:spPr>
        <a:xfrm>
          <a:off x="4633" y="1933243"/>
          <a:ext cx="1384878" cy="830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kern="1200" baseline="0"/>
            <a:t>secretWord: pointer to the randomly chosen word.</a:t>
          </a:r>
          <a:endParaRPr lang="en-US" sz="700" kern="1200"/>
        </a:p>
      </dsp:txBody>
      <dsp:txXfrm>
        <a:off x="28970" y="1957580"/>
        <a:ext cx="1336204" cy="782252"/>
      </dsp:txXfrm>
    </dsp:sp>
    <dsp:sp modelId="{3B7904B4-8AD0-4868-8531-AAF0556A6863}">
      <dsp:nvSpPr>
        <dsp:cNvPr id="0" name=""/>
        <dsp:cNvSpPr/>
      </dsp:nvSpPr>
      <dsp:spPr>
        <a:xfrm rot="5400000">
          <a:off x="550275" y="2861111"/>
          <a:ext cx="293594" cy="3434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594038" y="2886038"/>
        <a:ext cx="206069" cy="205516"/>
      </dsp:txXfrm>
    </dsp:sp>
    <dsp:sp modelId="{E29C4EC4-89B7-4577-BEB1-1421EF3E8BC0}">
      <dsp:nvSpPr>
        <dsp:cNvPr id="0" name=""/>
        <dsp:cNvSpPr/>
      </dsp:nvSpPr>
      <dsp:spPr>
        <a:xfrm>
          <a:off x="4633" y="3318121"/>
          <a:ext cx="1384878" cy="830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kern="1200" baseline="0"/>
            <a:t>wordLength: length of the secret word.</a:t>
          </a:r>
          <a:endParaRPr lang="en-US" sz="700" kern="1200"/>
        </a:p>
      </dsp:txBody>
      <dsp:txXfrm>
        <a:off x="28970" y="3342458"/>
        <a:ext cx="1336204" cy="782252"/>
      </dsp:txXfrm>
    </dsp:sp>
    <dsp:sp modelId="{2A896D7C-2647-4D88-A34C-AF6C1D90103A}">
      <dsp:nvSpPr>
        <dsp:cNvPr id="0" name=""/>
        <dsp:cNvSpPr/>
      </dsp:nvSpPr>
      <dsp:spPr>
        <a:xfrm>
          <a:off x="1511380" y="3561859"/>
          <a:ext cx="293594" cy="3434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11380" y="3630549"/>
        <a:ext cx="205516" cy="206069"/>
      </dsp:txXfrm>
    </dsp:sp>
    <dsp:sp modelId="{638C3550-7DC2-42EB-BD0C-F6CEA3B7EA03}">
      <dsp:nvSpPr>
        <dsp:cNvPr id="0" name=""/>
        <dsp:cNvSpPr/>
      </dsp:nvSpPr>
      <dsp:spPr>
        <a:xfrm>
          <a:off x="1943462" y="3318121"/>
          <a:ext cx="1384878" cy="830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kern="1200" baseline="0"/>
            <a:t>guessedLetters: array to store guessed letters (initialized with zeros for null termination).</a:t>
          </a:r>
          <a:endParaRPr lang="en-US" sz="700" kern="1200"/>
        </a:p>
      </dsp:txBody>
      <dsp:txXfrm>
        <a:off x="1967799" y="3342458"/>
        <a:ext cx="1336204" cy="782252"/>
      </dsp:txXfrm>
    </dsp:sp>
    <dsp:sp modelId="{C88DEE97-A401-4DFD-B0D4-D38881C82CDA}">
      <dsp:nvSpPr>
        <dsp:cNvPr id="0" name=""/>
        <dsp:cNvSpPr/>
      </dsp:nvSpPr>
      <dsp:spPr>
        <a:xfrm>
          <a:off x="3450210" y="3561859"/>
          <a:ext cx="293594" cy="3434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0210" y="3630549"/>
        <a:ext cx="205516" cy="206069"/>
      </dsp:txXfrm>
    </dsp:sp>
    <dsp:sp modelId="{070C466F-D33A-4748-9E49-C26A07AD01E3}">
      <dsp:nvSpPr>
        <dsp:cNvPr id="0" name=""/>
        <dsp:cNvSpPr/>
      </dsp:nvSpPr>
      <dsp:spPr>
        <a:xfrm>
          <a:off x="3882292" y="3318121"/>
          <a:ext cx="1384878" cy="830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kern="1200" baseline="0"/>
            <a:t>numTries: number of incorrect guesses made (initialized to 0).</a:t>
          </a:r>
          <a:endParaRPr lang="en-US" sz="700" kern="1200"/>
        </a:p>
      </dsp:txBody>
      <dsp:txXfrm>
        <a:off x="3906629" y="3342458"/>
        <a:ext cx="1336204" cy="782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58D19-9FBB-457B-A526-24776A6E5B43}">
      <dsp:nvSpPr>
        <dsp:cNvPr id="0" name=""/>
        <dsp:cNvSpPr/>
      </dsp:nvSpPr>
      <dsp:spPr>
        <a:xfrm>
          <a:off x="2574" y="114367"/>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Enter a loop (while (1)) that continues until the game is won or lost.</a:t>
          </a:r>
          <a:endParaRPr lang="en-US" sz="500" kern="1200"/>
        </a:p>
      </dsp:txBody>
      <dsp:txXfrm>
        <a:off x="16597" y="128390"/>
        <a:ext cx="769932" cy="450740"/>
      </dsp:txXfrm>
    </dsp:sp>
    <dsp:sp modelId="{4E6ABEAA-8AA7-4460-BF30-6A68AA669083}">
      <dsp:nvSpPr>
        <dsp:cNvPr id="0" name=""/>
        <dsp:cNvSpPr/>
      </dsp:nvSpPr>
      <dsp:spPr>
        <a:xfrm>
          <a:off x="870774" y="254811"/>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70774" y="294391"/>
        <a:ext cx="118420" cy="118738"/>
      </dsp:txXfrm>
    </dsp:sp>
    <dsp:sp modelId="{5540E92A-38DF-4465-83E9-9ED7C01FF841}">
      <dsp:nvSpPr>
        <dsp:cNvPr id="0" name=""/>
        <dsp:cNvSpPr/>
      </dsp:nvSpPr>
      <dsp:spPr>
        <a:xfrm>
          <a:off x="1119743" y="114367"/>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Display the Word:</a:t>
          </a:r>
          <a:endParaRPr lang="en-US" sz="500" kern="1200"/>
        </a:p>
      </dsp:txBody>
      <dsp:txXfrm>
        <a:off x="1133766" y="128390"/>
        <a:ext cx="769932" cy="450740"/>
      </dsp:txXfrm>
    </dsp:sp>
    <dsp:sp modelId="{91D27F80-559D-4D73-BD7C-DA3ADE06F9E4}">
      <dsp:nvSpPr>
        <dsp:cNvPr id="0" name=""/>
        <dsp:cNvSpPr/>
      </dsp:nvSpPr>
      <dsp:spPr>
        <a:xfrm>
          <a:off x="1987943" y="254811"/>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987943" y="294391"/>
        <a:ext cx="118420" cy="118738"/>
      </dsp:txXfrm>
    </dsp:sp>
    <dsp:sp modelId="{5350D2A6-5D39-4A39-A690-B083D58856B5}">
      <dsp:nvSpPr>
        <dsp:cNvPr id="0" name=""/>
        <dsp:cNvSpPr/>
      </dsp:nvSpPr>
      <dsp:spPr>
        <a:xfrm>
          <a:off x="2236912" y="114367"/>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Call printWord to display the current state of the secret word, showing guessed letters and underscores for unguessed letters.</a:t>
          </a:r>
          <a:endParaRPr lang="en-US" sz="500" kern="1200"/>
        </a:p>
      </dsp:txBody>
      <dsp:txXfrm>
        <a:off x="2250935" y="128390"/>
        <a:ext cx="769932" cy="450740"/>
      </dsp:txXfrm>
    </dsp:sp>
    <dsp:sp modelId="{B73E0940-8DC4-4C7D-8DE7-AE651CBCFC54}">
      <dsp:nvSpPr>
        <dsp:cNvPr id="0" name=""/>
        <dsp:cNvSpPr/>
      </dsp:nvSpPr>
      <dsp:spPr>
        <a:xfrm>
          <a:off x="3105113" y="254811"/>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105113" y="294391"/>
        <a:ext cx="118420" cy="118738"/>
      </dsp:txXfrm>
    </dsp:sp>
    <dsp:sp modelId="{24C20411-2D3F-4DD2-90FE-A0B663E6C541}">
      <dsp:nvSpPr>
        <dsp:cNvPr id="0" name=""/>
        <dsp:cNvSpPr/>
      </dsp:nvSpPr>
      <dsp:spPr>
        <a:xfrm>
          <a:off x="3354082" y="114367"/>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Check for Winning Condition:</a:t>
          </a:r>
          <a:endParaRPr lang="en-US" sz="500" kern="1200"/>
        </a:p>
      </dsp:txBody>
      <dsp:txXfrm>
        <a:off x="3368105" y="128390"/>
        <a:ext cx="769932" cy="450740"/>
      </dsp:txXfrm>
    </dsp:sp>
    <dsp:sp modelId="{57F0906E-4A5D-4021-A39A-CD06DEE696B2}">
      <dsp:nvSpPr>
        <dsp:cNvPr id="0" name=""/>
        <dsp:cNvSpPr/>
      </dsp:nvSpPr>
      <dsp:spPr>
        <a:xfrm>
          <a:off x="4222282" y="254811"/>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222282" y="294391"/>
        <a:ext cx="118420" cy="118738"/>
      </dsp:txXfrm>
    </dsp:sp>
    <dsp:sp modelId="{A420EBB2-D388-47E7-8BD8-80CED1AEE214}">
      <dsp:nvSpPr>
        <dsp:cNvPr id="0" name=""/>
        <dsp:cNvSpPr/>
      </dsp:nvSpPr>
      <dsp:spPr>
        <a:xfrm>
          <a:off x="4471251" y="114367"/>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Iterate through secretWord. If any character is not found in guessedLetters using strchr, set allGuessed to 0.</a:t>
          </a:r>
          <a:endParaRPr lang="en-US" sz="500" kern="1200"/>
        </a:p>
      </dsp:txBody>
      <dsp:txXfrm>
        <a:off x="4485274" y="128390"/>
        <a:ext cx="769932" cy="450740"/>
      </dsp:txXfrm>
    </dsp:sp>
    <dsp:sp modelId="{D7DF451D-8D5D-4790-BF28-B150D36E11F3}">
      <dsp:nvSpPr>
        <dsp:cNvPr id="0" name=""/>
        <dsp:cNvSpPr/>
      </dsp:nvSpPr>
      <dsp:spPr>
        <a:xfrm rot="5400000">
          <a:off x="4785655" y="649013"/>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5400000">
        <a:off x="4810872" y="663377"/>
        <a:ext cx="118738" cy="118420"/>
      </dsp:txXfrm>
    </dsp:sp>
    <dsp:sp modelId="{0047AEF5-44AA-43B6-B07E-3425A28F5F72}">
      <dsp:nvSpPr>
        <dsp:cNvPr id="0" name=""/>
        <dsp:cNvSpPr/>
      </dsp:nvSpPr>
      <dsp:spPr>
        <a:xfrm>
          <a:off x="4471251" y="912345"/>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If allGuessed remains 1 after the loop, the player has guessed the word.</a:t>
          </a:r>
          <a:endParaRPr lang="en-US" sz="500" kern="1200"/>
        </a:p>
      </dsp:txBody>
      <dsp:txXfrm>
        <a:off x="4485274" y="926368"/>
        <a:ext cx="769932" cy="450740"/>
      </dsp:txXfrm>
    </dsp:sp>
    <dsp:sp modelId="{71A6B818-BC7C-41E3-91F2-87BD5EE5C904}">
      <dsp:nvSpPr>
        <dsp:cNvPr id="0" name=""/>
        <dsp:cNvSpPr/>
      </dsp:nvSpPr>
      <dsp:spPr>
        <a:xfrm rot="10800000">
          <a:off x="4231858" y="1052789"/>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4282609" y="1092369"/>
        <a:ext cx="118420" cy="118738"/>
      </dsp:txXfrm>
    </dsp:sp>
    <dsp:sp modelId="{193348F6-C396-42F7-AB21-48326C6D928E}">
      <dsp:nvSpPr>
        <dsp:cNvPr id="0" name=""/>
        <dsp:cNvSpPr/>
      </dsp:nvSpPr>
      <dsp:spPr>
        <a:xfrm>
          <a:off x="3354082" y="912345"/>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Print a congratulatory message with the guessed word.</a:t>
          </a:r>
          <a:endParaRPr lang="en-US" sz="500" kern="1200"/>
        </a:p>
      </dsp:txBody>
      <dsp:txXfrm>
        <a:off x="3368105" y="926368"/>
        <a:ext cx="769932" cy="450740"/>
      </dsp:txXfrm>
    </dsp:sp>
    <dsp:sp modelId="{54C77ABE-843F-44D5-BD07-C92A284B7F7B}">
      <dsp:nvSpPr>
        <dsp:cNvPr id="0" name=""/>
        <dsp:cNvSpPr/>
      </dsp:nvSpPr>
      <dsp:spPr>
        <a:xfrm rot="10800000">
          <a:off x="3114688" y="1052789"/>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165439" y="1092369"/>
        <a:ext cx="118420" cy="118738"/>
      </dsp:txXfrm>
    </dsp:sp>
    <dsp:sp modelId="{848E4579-137F-4FDD-8D22-A429835D040A}">
      <dsp:nvSpPr>
        <dsp:cNvPr id="0" name=""/>
        <dsp:cNvSpPr/>
      </dsp:nvSpPr>
      <dsp:spPr>
        <a:xfrm>
          <a:off x="2236912" y="912345"/>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Exit the loop.</a:t>
          </a:r>
          <a:endParaRPr lang="en-US" sz="500" kern="1200"/>
        </a:p>
      </dsp:txBody>
      <dsp:txXfrm>
        <a:off x="2250935" y="926368"/>
        <a:ext cx="769932" cy="450740"/>
      </dsp:txXfrm>
    </dsp:sp>
    <dsp:sp modelId="{30E7E97A-EA0B-4234-9F1A-8DBF5DE3F862}">
      <dsp:nvSpPr>
        <dsp:cNvPr id="0" name=""/>
        <dsp:cNvSpPr/>
      </dsp:nvSpPr>
      <dsp:spPr>
        <a:xfrm rot="10800000">
          <a:off x="1997519" y="1052789"/>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2048270" y="1092369"/>
        <a:ext cx="118420" cy="118738"/>
      </dsp:txXfrm>
    </dsp:sp>
    <dsp:sp modelId="{84497B7C-90F6-41FC-9122-D1D556DB229C}">
      <dsp:nvSpPr>
        <dsp:cNvPr id="0" name=""/>
        <dsp:cNvSpPr/>
      </dsp:nvSpPr>
      <dsp:spPr>
        <a:xfrm>
          <a:off x="1119743" y="912345"/>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Prompt for a Guess:</a:t>
          </a:r>
          <a:endParaRPr lang="en-US" sz="500" kern="1200"/>
        </a:p>
      </dsp:txBody>
      <dsp:txXfrm>
        <a:off x="1133766" y="926368"/>
        <a:ext cx="769932" cy="450740"/>
      </dsp:txXfrm>
    </dsp:sp>
    <dsp:sp modelId="{65CD0FBE-0A65-4B91-8D48-21594551E4D0}">
      <dsp:nvSpPr>
        <dsp:cNvPr id="0" name=""/>
        <dsp:cNvSpPr/>
      </dsp:nvSpPr>
      <dsp:spPr>
        <a:xfrm rot="10800000">
          <a:off x="880350" y="1052789"/>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931101" y="1092369"/>
        <a:ext cx="118420" cy="118738"/>
      </dsp:txXfrm>
    </dsp:sp>
    <dsp:sp modelId="{DE34A9B4-2E6A-4B40-AC33-1A3F9064F7EA}">
      <dsp:nvSpPr>
        <dsp:cNvPr id="0" name=""/>
        <dsp:cNvSpPr/>
      </dsp:nvSpPr>
      <dsp:spPr>
        <a:xfrm>
          <a:off x="2574" y="912345"/>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Print "Enter a letter: "</a:t>
          </a:r>
          <a:endParaRPr lang="en-US" sz="500" kern="1200"/>
        </a:p>
      </dsp:txBody>
      <dsp:txXfrm>
        <a:off x="16597" y="926368"/>
        <a:ext cx="769932" cy="450740"/>
      </dsp:txXfrm>
    </dsp:sp>
    <dsp:sp modelId="{4B856709-2BD0-47D4-A085-D383259A8620}">
      <dsp:nvSpPr>
        <dsp:cNvPr id="0" name=""/>
        <dsp:cNvSpPr/>
      </dsp:nvSpPr>
      <dsp:spPr>
        <a:xfrm rot="5400000">
          <a:off x="316977" y="1446991"/>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5400000">
        <a:off x="342194" y="1461355"/>
        <a:ext cx="118738" cy="118420"/>
      </dsp:txXfrm>
    </dsp:sp>
    <dsp:sp modelId="{242966E8-34BC-4A51-9786-5A99C9363223}">
      <dsp:nvSpPr>
        <dsp:cNvPr id="0" name=""/>
        <dsp:cNvSpPr/>
      </dsp:nvSpPr>
      <dsp:spPr>
        <a:xfrm>
          <a:off x="2574" y="1710323"/>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Use scanf to get the user's guess and store it in guess.</a:t>
          </a:r>
          <a:endParaRPr lang="en-US" sz="500" kern="1200"/>
        </a:p>
      </dsp:txBody>
      <dsp:txXfrm>
        <a:off x="16597" y="1724346"/>
        <a:ext cx="769932" cy="450740"/>
      </dsp:txXfrm>
    </dsp:sp>
    <dsp:sp modelId="{2512BDDF-CFE4-4F1C-A781-048AE0F9AB91}">
      <dsp:nvSpPr>
        <dsp:cNvPr id="0" name=""/>
        <dsp:cNvSpPr/>
      </dsp:nvSpPr>
      <dsp:spPr>
        <a:xfrm>
          <a:off x="870774" y="1850768"/>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70774" y="1890348"/>
        <a:ext cx="118420" cy="118738"/>
      </dsp:txXfrm>
    </dsp:sp>
    <dsp:sp modelId="{1B8911E8-4597-411B-A662-EEA163677210}">
      <dsp:nvSpPr>
        <dsp:cNvPr id="0" name=""/>
        <dsp:cNvSpPr/>
      </dsp:nvSpPr>
      <dsp:spPr>
        <a:xfrm>
          <a:off x="1119743" y="1710323"/>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Convert the guess to lowercase using tolower.</a:t>
          </a:r>
          <a:endParaRPr lang="en-US" sz="500" kern="1200"/>
        </a:p>
      </dsp:txBody>
      <dsp:txXfrm>
        <a:off x="1133766" y="1724346"/>
        <a:ext cx="769932" cy="450740"/>
      </dsp:txXfrm>
    </dsp:sp>
    <dsp:sp modelId="{7187E0F9-B326-43ED-9EDC-671B904994BC}">
      <dsp:nvSpPr>
        <dsp:cNvPr id="0" name=""/>
        <dsp:cNvSpPr/>
      </dsp:nvSpPr>
      <dsp:spPr>
        <a:xfrm>
          <a:off x="1987943" y="1850768"/>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987943" y="1890348"/>
        <a:ext cx="118420" cy="118738"/>
      </dsp:txXfrm>
    </dsp:sp>
    <dsp:sp modelId="{F177E610-F005-40F7-8D49-F09D20701243}">
      <dsp:nvSpPr>
        <dsp:cNvPr id="0" name=""/>
        <dsp:cNvSpPr/>
      </dsp:nvSpPr>
      <dsp:spPr>
        <a:xfrm>
          <a:off x="2236912" y="1710323"/>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Check for Duplicate Guess:</a:t>
          </a:r>
          <a:endParaRPr lang="en-US" sz="500" kern="1200"/>
        </a:p>
      </dsp:txBody>
      <dsp:txXfrm>
        <a:off x="2250935" y="1724346"/>
        <a:ext cx="769932" cy="450740"/>
      </dsp:txXfrm>
    </dsp:sp>
    <dsp:sp modelId="{63AC3339-A9CB-4781-AE91-499F1EF23B68}">
      <dsp:nvSpPr>
        <dsp:cNvPr id="0" name=""/>
        <dsp:cNvSpPr/>
      </dsp:nvSpPr>
      <dsp:spPr>
        <a:xfrm>
          <a:off x="3105113" y="1850768"/>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105113" y="1890348"/>
        <a:ext cx="118420" cy="118738"/>
      </dsp:txXfrm>
    </dsp:sp>
    <dsp:sp modelId="{FF3009E5-E230-4EC3-9C36-39C0C8145286}">
      <dsp:nvSpPr>
        <dsp:cNvPr id="0" name=""/>
        <dsp:cNvSpPr/>
      </dsp:nvSpPr>
      <dsp:spPr>
        <a:xfrm>
          <a:off x="3354082" y="1710323"/>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If strchr(guessedLetters, guess) is not NULL, the letter has already been guessed.</a:t>
          </a:r>
          <a:endParaRPr lang="en-US" sz="500" kern="1200"/>
        </a:p>
      </dsp:txBody>
      <dsp:txXfrm>
        <a:off x="3368105" y="1724346"/>
        <a:ext cx="769932" cy="450740"/>
      </dsp:txXfrm>
    </dsp:sp>
    <dsp:sp modelId="{8FE76864-3042-461F-B1F5-37F98AF2646D}">
      <dsp:nvSpPr>
        <dsp:cNvPr id="0" name=""/>
        <dsp:cNvSpPr/>
      </dsp:nvSpPr>
      <dsp:spPr>
        <a:xfrm>
          <a:off x="4222282" y="1850768"/>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222282" y="1890348"/>
        <a:ext cx="118420" cy="118738"/>
      </dsp:txXfrm>
    </dsp:sp>
    <dsp:sp modelId="{76785354-F9D7-46DA-B611-03EC14DB0200}">
      <dsp:nvSpPr>
        <dsp:cNvPr id="0" name=""/>
        <dsp:cNvSpPr/>
      </dsp:nvSpPr>
      <dsp:spPr>
        <a:xfrm>
          <a:off x="4471251" y="1710323"/>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Print "You've already guessed that letter. Try again."</a:t>
          </a:r>
          <a:endParaRPr lang="en-US" sz="500" kern="1200"/>
        </a:p>
      </dsp:txBody>
      <dsp:txXfrm>
        <a:off x="4485274" y="1724346"/>
        <a:ext cx="769932" cy="450740"/>
      </dsp:txXfrm>
    </dsp:sp>
    <dsp:sp modelId="{72910A49-4046-44F1-926A-92409F1489C0}">
      <dsp:nvSpPr>
        <dsp:cNvPr id="0" name=""/>
        <dsp:cNvSpPr/>
      </dsp:nvSpPr>
      <dsp:spPr>
        <a:xfrm rot="5400000">
          <a:off x="4785655" y="2244969"/>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5400000">
        <a:off x="4810872" y="2259333"/>
        <a:ext cx="118738" cy="118420"/>
      </dsp:txXfrm>
    </dsp:sp>
    <dsp:sp modelId="{69944312-51F9-43F2-BA94-965FC8E3B902}">
      <dsp:nvSpPr>
        <dsp:cNvPr id="0" name=""/>
        <dsp:cNvSpPr/>
      </dsp:nvSpPr>
      <dsp:spPr>
        <a:xfrm>
          <a:off x="4471251" y="2508302"/>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Continue to the next iteration of the loop.</a:t>
          </a:r>
          <a:endParaRPr lang="en-US" sz="500" kern="1200"/>
        </a:p>
      </dsp:txBody>
      <dsp:txXfrm>
        <a:off x="4485274" y="2522325"/>
        <a:ext cx="769932" cy="450740"/>
      </dsp:txXfrm>
    </dsp:sp>
    <dsp:sp modelId="{A33A2FF7-AFF5-4D94-BEA3-04F20EEDB46F}">
      <dsp:nvSpPr>
        <dsp:cNvPr id="0" name=""/>
        <dsp:cNvSpPr/>
      </dsp:nvSpPr>
      <dsp:spPr>
        <a:xfrm rot="10800000">
          <a:off x="4231858" y="2648746"/>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4282609" y="2688326"/>
        <a:ext cx="118420" cy="118738"/>
      </dsp:txXfrm>
    </dsp:sp>
    <dsp:sp modelId="{8D7A3BE2-E5C7-41AE-8F95-FA87553F1F24}">
      <dsp:nvSpPr>
        <dsp:cNvPr id="0" name=""/>
        <dsp:cNvSpPr/>
      </dsp:nvSpPr>
      <dsp:spPr>
        <a:xfrm>
          <a:off x="3354082" y="2508302"/>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Store the Guess:</a:t>
          </a:r>
          <a:endParaRPr lang="en-US" sz="500" kern="1200"/>
        </a:p>
      </dsp:txBody>
      <dsp:txXfrm>
        <a:off x="3368105" y="2522325"/>
        <a:ext cx="769932" cy="450740"/>
      </dsp:txXfrm>
    </dsp:sp>
    <dsp:sp modelId="{F0460185-E664-4839-AD37-FC7C588EED37}">
      <dsp:nvSpPr>
        <dsp:cNvPr id="0" name=""/>
        <dsp:cNvSpPr/>
      </dsp:nvSpPr>
      <dsp:spPr>
        <a:xfrm rot="10800000">
          <a:off x="3114688" y="2648746"/>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165439" y="2688326"/>
        <a:ext cx="118420" cy="118738"/>
      </dsp:txXfrm>
    </dsp:sp>
    <dsp:sp modelId="{4497DEF0-8D73-4DD9-817A-C579D289A736}">
      <dsp:nvSpPr>
        <dsp:cNvPr id="0" name=""/>
        <dsp:cNvSpPr/>
      </dsp:nvSpPr>
      <dsp:spPr>
        <a:xfrm>
          <a:off x="2236912" y="2508302"/>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Store the guess in guessedLetters[numTries].</a:t>
          </a:r>
          <a:endParaRPr lang="en-US" sz="500" kern="1200"/>
        </a:p>
      </dsp:txBody>
      <dsp:txXfrm>
        <a:off x="2250935" y="2522325"/>
        <a:ext cx="769932" cy="450740"/>
      </dsp:txXfrm>
    </dsp:sp>
    <dsp:sp modelId="{AB59D724-0D62-44C3-8A80-D10983B90C31}">
      <dsp:nvSpPr>
        <dsp:cNvPr id="0" name=""/>
        <dsp:cNvSpPr/>
      </dsp:nvSpPr>
      <dsp:spPr>
        <a:xfrm rot="10800000">
          <a:off x="1997519" y="2648746"/>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2048270" y="2688326"/>
        <a:ext cx="118420" cy="118738"/>
      </dsp:txXfrm>
    </dsp:sp>
    <dsp:sp modelId="{591A4598-AEC0-4EF8-81FF-97FF712DBB24}">
      <dsp:nvSpPr>
        <dsp:cNvPr id="0" name=""/>
        <dsp:cNvSpPr/>
      </dsp:nvSpPr>
      <dsp:spPr>
        <a:xfrm>
          <a:off x="1119743" y="2508302"/>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Null-terminate the guessedLetters array to ensure it's a valid string.</a:t>
          </a:r>
          <a:endParaRPr lang="en-US" sz="500" kern="1200"/>
        </a:p>
      </dsp:txBody>
      <dsp:txXfrm>
        <a:off x="1133766" y="2522325"/>
        <a:ext cx="769932" cy="450740"/>
      </dsp:txXfrm>
    </dsp:sp>
    <dsp:sp modelId="{9B1FC9B5-E439-483A-8B1E-A60E103C338E}">
      <dsp:nvSpPr>
        <dsp:cNvPr id="0" name=""/>
        <dsp:cNvSpPr/>
      </dsp:nvSpPr>
      <dsp:spPr>
        <a:xfrm rot="10800000">
          <a:off x="880350" y="2648746"/>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931101" y="2688326"/>
        <a:ext cx="118420" cy="118738"/>
      </dsp:txXfrm>
    </dsp:sp>
    <dsp:sp modelId="{DACB9583-FA8A-4C96-94E6-73C042E8F96A}">
      <dsp:nvSpPr>
        <dsp:cNvPr id="0" name=""/>
        <dsp:cNvSpPr/>
      </dsp:nvSpPr>
      <dsp:spPr>
        <a:xfrm>
          <a:off x="2574" y="2508302"/>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Check for Correct Guess:</a:t>
          </a:r>
          <a:endParaRPr lang="en-US" sz="500" kern="1200"/>
        </a:p>
      </dsp:txBody>
      <dsp:txXfrm>
        <a:off x="16597" y="2522325"/>
        <a:ext cx="769932" cy="450740"/>
      </dsp:txXfrm>
    </dsp:sp>
    <dsp:sp modelId="{74C36C1F-EF83-46FC-8AB1-6227065F2072}">
      <dsp:nvSpPr>
        <dsp:cNvPr id="0" name=""/>
        <dsp:cNvSpPr/>
      </dsp:nvSpPr>
      <dsp:spPr>
        <a:xfrm rot="5400000">
          <a:off x="316977" y="3042947"/>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5400000">
        <a:off x="342194" y="3057311"/>
        <a:ext cx="118738" cy="118420"/>
      </dsp:txXfrm>
    </dsp:sp>
    <dsp:sp modelId="{14AF2773-CA22-4EFA-A1BD-0E4338048776}">
      <dsp:nvSpPr>
        <dsp:cNvPr id="0" name=""/>
        <dsp:cNvSpPr/>
      </dsp:nvSpPr>
      <dsp:spPr>
        <a:xfrm>
          <a:off x="2574" y="3306280"/>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If strchr(secretWord, guess) is NULL, the guess is incorrect.</a:t>
          </a:r>
          <a:endParaRPr lang="en-US" sz="500" kern="1200"/>
        </a:p>
      </dsp:txBody>
      <dsp:txXfrm>
        <a:off x="16597" y="3320303"/>
        <a:ext cx="769932" cy="450740"/>
      </dsp:txXfrm>
    </dsp:sp>
    <dsp:sp modelId="{93528CB4-07F3-4BDF-B54E-42D51AE768E4}">
      <dsp:nvSpPr>
        <dsp:cNvPr id="0" name=""/>
        <dsp:cNvSpPr/>
      </dsp:nvSpPr>
      <dsp:spPr>
        <a:xfrm>
          <a:off x="870774" y="3446724"/>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70774" y="3486304"/>
        <a:ext cx="118420" cy="118738"/>
      </dsp:txXfrm>
    </dsp:sp>
    <dsp:sp modelId="{074B4D00-D6D1-45DC-B173-015E101D82F6}">
      <dsp:nvSpPr>
        <dsp:cNvPr id="0" name=""/>
        <dsp:cNvSpPr/>
      </dsp:nvSpPr>
      <dsp:spPr>
        <a:xfrm>
          <a:off x="1119743" y="3306280"/>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Print "Incorrect guess!"</a:t>
          </a:r>
          <a:endParaRPr lang="en-US" sz="500" kern="1200"/>
        </a:p>
      </dsp:txBody>
      <dsp:txXfrm>
        <a:off x="1133766" y="3320303"/>
        <a:ext cx="769932" cy="450740"/>
      </dsp:txXfrm>
    </dsp:sp>
    <dsp:sp modelId="{D818BF52-AA30-4064-8CD9-7ADDFC48C066}">
      <dsp:nvSpPr>
        <dsp:cNvPr id="0" name=""/>
        <dsp:cNvSpPr/>
      </dsp:nvSpPr>
      <dsp:spPr>
        <a:xfrm>
          <a:off x="1987943" y="3446724"/>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987943" y="3486304"/>
        <a:ext cx="118420" cy="118738"/>
      </dsp:txXfrm>
    </dsp:sp>
    <dsp:sp modelId="{265FE316-3864-4928-AE67-1B4E0BF3E816}">
      <dsp:nvSpPr>
        <dsp:cNvPr id="0" name=""/>
        <dsp:cNvSpPr/>
      </dsp:nvSpPr>
      <dsp:spPr>
        <a:xfrm>
          <a:off x="2236912" y="3306280"/>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Increment numTries.</a:t>
          </a:r>
          <a:endParaRPr lang="en-US" sz="500" kern="1200"/>
        </a:p>
      </dsp:txBody>
      <dsp:txXfrm>
        <a:off x="2250935" y="3320303"/>
        <a:ext cx="769932" cy="450740"/>
      </dsp:txXfrm>
    </dsp:sp>
    <dsp:sp modelId="{C9A8CD6D-FA59-4CA9-83C1-0178D5CA782B}">
      <dsp:nvSpPr>
        <dsp:cNvPr id="0" name=""/>
        <dsp:cNvSpPr/>
      </dsp:nvSpPr>
      <dsp:spPr>
        <a:xfrm>
          <a:off x="3105113" y="3446724"/>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105113" y="3486304"/>
        <a:ext cx="118420" cy="118738"/>
      </dsp:txXfrm>
    </dsp:sp>
    <dsp:sp modelId="{BBDE8142-B7BC-48E6-9417-66315387C988}">
      <dsp:nvSpPr>
        <dsp:cNvPr id="0" name=""/>
        <dsp:cNvSpPr/>
      </dsp:nvSpPr>
      <dsp:spPr>
        <a:xfrm>
          <a:off x="3354082" y="3306280"/>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If numTries reaches MAX_TRIES, the player has run out of tries.</a:t>
          </a:r>
          <a:endParaRPr lang="en-US" sz="500" kern="1200"/>
        </a:p>
      </dsp:txBody>
      <dsp:txXfrm>
        <a:off x="3368105" y="3320303"/>
        <a:ext cx="769932" cy="450740"/>
      </dsp:txXfrm>
    </dsp:sp>
    <dsp:sp modelId="{46BFF966-C95F-4A49-90E3-8C43976B15A2}">
      <dsp:nvSpPr>
        <dsp:cNvPr id="0" name=""/>
        <dsp:cNvSpPr/>
      </dsp:nvSpPr>
      <dsp:spPr>
        <a:xfrm>
          <a:off x="4222282" y="3446724"/>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222282" y="3486304"/>
        <a:ext cx="118420" cy="118738"/>
      </dsp:txXfrm>
    </dsp:sp>
    <dsp:sp modelId="{F61C3D72-975D-4D24-9D9D-9EF62F015FD1}">
      <dsp:nvSpPr>
        <dsp:cNvPr id="0" name=""/>
        <dsp:cNvSpPr/>
      </dsp:nvSpPr>
      <dsp:spPr>
        <a:xfrm>
          <a:off x="4471251" y="3306280"/>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Print "You ran out of tries! The word was: %s\n", printing the secret word.</a:t>
          </a:r>
          <a:endParaRPr lang="en-US" sz="500" kern="1200"/>
        </a:p>
      </dsp:txBody>
      <dsp:txXfrm>
        <a:off x="4485274" y="3320303"/>
        <a:ext cx="769932" cy="450740"/>
      </dsp:txXfrm>
    </dsp:sp>
    <dsp:sp modelId="{C565AA32-DA98-4BF5-A96A-DCAD78253451}">
      <dsp:nvSpPr>
        <dsp:cNvPr id="0" name=""/>
        <dsp:cNvSpPr/>
      </dsp:nvSpPr>
      <dsp:spPr>
        <a:xfrm rot="5400000">
          <a:off x="4785655" y="3840925"/>
          <a:ext cx="169171" cy="197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5400000">
        <a:off x="4810872" y="3855289"/>
        <a:ext cx="118738" cy="118420"/>
      </dsp:txXfrm>
    </dsp:sp>
    <dsp:sp modelId="{9644B0D4-2AB2-48B4-93EA-5EEBFA823860}">
      <dsp:nvSpPr>
        <dsp:cNvPr id="0" name=""/>
        <dsp:cNvSpPr/>
      </dsp:nvSpPr>
      <dsp:spPr>
        <a:xfrm>
          <a:off x="4471251" y="4104258"/>
          <a:ext cx="797978" cy="478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kern="1200" baseline="0"/>
            <a:t>Exit the loop.</a:t>
          </a:r>
          <a:endParaRPr lang="en-US" sz="500" kern="1200"/>
        </a:p>
      </dsp:txBody>
      <dsp:txXfrm>
        <a:off x="4485274" y="4118281"/>
        <a:ext cx="769932" cy="4507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4/24/2024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63960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4/24/2024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1510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4/24/2024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85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4/24/2024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6942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4/24/2024</a:t>
            </a:fld>
            <a:endParaRPr lang="en-US" dirty="0"/>
          </a:p>
        </p:txBody>
      </p:sp>
    </p:spTree>
    <p:extLst>
      <p:ext uri="{BB962C8B-B14F-4D97-AF65-F5344CB8AC3E}">
        <p14:creationId xmlns:p14="http://schemas.microsoft.com/office/powerpoint/2010/main" val="191255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4/24/2024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7358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4/24/2024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44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4/24/2024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2954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4/24/2024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730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4/24/2024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5569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4/24/2024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2249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4/24/2024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10841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Neon 3D circle art">
            <a:extLst>
              <a:ext uri="{FF2B5EF4-FFF2-40B4-BE49-F238E27FC236}">
                <a16:creationId xmlns:a16="http://schemas.microsoft.com/office/drawing/2014/main" id="{B8AE988F-940B-9559-B820-D5F4F45CEA5D}"/>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60" name="Rectangle 59">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DC325-60CB-5BD4-6811-5D2CAF697CFB}"/>
              </a:ext>
            </a:extLst>
          </p:cNvPr>
          <p:cNvSpPr>
            <a:spLocks noGrp="1"/>
          </p:cNvSpPr>
          <p:nvPr>
            <p:ph type="ctrTitle"/>
          </p:nvPr>
        </p:nvSpPr>
        <p:spPr>
          <a:xfrm>
            <a:off x="6095999" y="1346268"/>
            <a:ext cx="5618431" cy="3285207"/>
          </a:xfrm>
        </p:spPr>
        <p:txBody>
          <a:bodyPr>
            <a:normAutofit/>
          </a:bodyPr>
          <a:lstStyle/>
          <a:p>
            <a:r>
              <a:rPr lang="en-US" dirty="0">
                <a:solidFill>
                  <a:schemeClr val="bg1"/>
                </a:solidFill>
              </a:rPr>
              <a:t>Hangman</a:t>
            </a:r>
            <a:endParaRPr lang="en-IN" dirty="0">
              <a:solidFill>
                <a:schemeClr val="bg1"/>
              </a:solidFill>
            </a:endParaRPr>
          </a:p>
        </p:txBody>
      </p:sp>
      <p:sp>
        <p:nvSpPr>
          <p:cNvPr id="3" name="Subtitle 2">
            <a:extLst>
              <a:ext uri="{FF2B5EF4-FFF2-40B4-BE49-F238E27FC236}">
                <a16:creationId xmlns:a16="http://schemas.microsoft.com/office/drawing/2014/main" id="{F1E1CB99-BA82-12AE-E9B3-53057BE9F084}"/>
              </a:ext>
            </a:extLst>
          </p:cNvPr>
          <p:cNvSpPr>
            <a:spLocks noGrp="1"/>
          </p:cNvSpPr>
          <p:nvPr>
            <p:ph type="subTitle" idx="1"/>
          </p:nvPr>
        </p:nvSpPr>
        <p:spPr>
          <a:xfrm>
            <a:off x="6126080" y="4631475"/>
            <a:ext cx="5588349" cy="1150200"/>
          </a:xfrm>
        </p:spPr>
        <p:txBody>
          <a:bodyPr>
            <a:normAutofit/>
          </a:bodyPr>
          <a:lstStyle/>
          <a:p>
            <a:r>
              <a:rPr lang="en-US">
                <a:solidFill>
                  <a:schemeClr val="bg1"/>
                </a:solidFill>
              </a:rPr>
              <a:t>Guess the word game</a:t>
            </a:r>
            <a:endParaRPr lang="en-IN">
              <a:solidFill>
                <a:schemeClr val="bg1"/>
              </a:solidFill>
            </a:endParaRPr>
          </a:p>
        </p:txBody>
      </p:sp>
    </p:spTree>
    <p:extLst>
      <p:ext uri="{BB962C8B-B14F-4D97-AF65-F5344CB8AC3E}">
        <p14:creationId xmlns:p14="http://schemas.microsoft.com/office/powerpoint/2010/main" val="416972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Neon 3D circle art">
            <a:extLst>
              <a:ext uri="{FF2B5EF4-FFF2-40B4-BE49-F238E27FC236}">
                <a16:creationId xmlns:a16="http://schemas.microsoft.com/office/drawing/2014/main" id="{916736A0-4BF1-499E-F6BC-598D574B01E4}"/>
              </a:ext>
            </a:extLst>
          </p:cNvPr>
          <p:cNvPicPr>
            <a:picLocks noChangeAspect="1"/>
          </p:cNvPicPr>
          <p:nvPr/>
        </p:nvPicPr>
        <p:blipFill rotWithShape="1">
          <a:blip r:embed="rId2"/>
          <a:srcRect t="21309" r="-1" b="-1"/>
          <a:stretch/>
        </p:blipFill>
        <p:spPr>
          <a:xfrm>
            <a:off x="1524" y="10"/>
            <a:ext cx="12188952" cy="6857990"/>
          </a:xfrm>
          <a:prstGeom prst="rect">
            <a:avLst/>
          </a:prstGeom>
        </p:spPr>
      </p:pic>
      <p:sp>
        <p:nvSpPr>
          <p:cNvPr id="11"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CB2403-A56C-1937-F1E3-07BDB4D0F722}"/>
              </a:ext>
            </a:extLst>
          </p:cNvPr>
          <p:cNvSpPr>
            <a:spLocks noGrp="1"/>
          </p:cNvSpPr>
          <p:nvPr>
            <p:ph type="title"/>
          </p:nvPr>
        </p:nvSpPr>
        <p:spPr>
          <a:xfrm>
            <a:off x="1920875" y="442913"/>
            <a:ext cx="8391967" cy="1344612"/>
          </a:xfrm>
        </p:spPr>
        <p:txBody>
          <a:bodyPr anchor="b">
            <a:normAutofit/>
          </a:bodyPr>
          <a:lstStyle/>
          <a:p>
            <a:r>
              <a:rPr lang="en-US" dirty="0"/>
              <a:t>INTRODUCTION</a:t>
            </a:r>
            <a:endParaRPr lang="en-IN" dirty="0"/>
          </a:p>
        </p:txBody>
      </p:sp>
      <p:sp>
        <p:nvSpPr>
          <p:cNvPr id="13" name="Freeform: Shape 12">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D5E6BEB8-D816-223B-D499-BCFDEF01C8AD}"/>
              </a:ext>
            </a:extLst>
          </p:cNvPr>
          <p:cNvSpPr>
            <a:spLocks noGrp="1"/>
          </p:cNvSpPr>
          <p:nvPr>
            <p:ph idx="1"/>
          </p:nvPr>
        </p:nvSpPr>
        <p:spPr>
          <a:xfrm>
            <a:off x="1920875" y="2107096"/>
            <a:ext cx="8391967" cy="2846567"/>
          </a:xfrm>
        </p:spPr>
        <p:txBody>
          <a:bodyPr>
            <a:normAutofit/>
          </a:bodyPr>
          <a:lstStyle/>
          <a:p>
            <a:r>
              <a:rPr lang="en-US" dirty="0"/>
              <a:t>Hangman is a classic word-guessing game where players try to identify a hidden word by correctly guessing its letters. This code implements a text-based version of Hangman in C.</a:t>
            </a:r>
            <a:endParaRPr lang="en-IN" dirty="0"/>
          </a:p>
        </p:txBody>
      </p:sp>
    </p:spTree>
    <p:extLst>
      <p:ext uri="{BB962C8B-B14F-4D97-AF65-F5344CB8AC3E}">
        <p14:creationId xmlns:p14="http://schemas.microsoft.com/office/powerpoint/2010/main" val="20898216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CA20-F7F8-3534-A243-436535F1F57E}"/>
              </a:ext>
            </a:extLst>
          </p:cNvPr>
          <p:cNvSpPr>
            <a:spLocks noGrp="1"/>
          </p:cNvSpPr>
          <p:nvPr>
            <p:ph type="title"/>
          </p:nvPr>
        </p:nvSpPr>
        <p:spPr>
          <a:xfrm>
            <a:off x="5033176" y="442220"/>
            <a:ext cx="5657635" cy="1345269"/>
          </a:xfrm>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AE722B75-7B25-ADA8-FB73-587ED3F6E579}"/>
              </a:ext>
            </a:extLst>
          </p:cNvPr>
          <p:cNvSpPr>
            <a:spLocks noGrp="1"/>
          </p:cNvSpPr>
          <p:nvPr>
            <p:ph idx="1"/>
          </p:nvPr>
        </p:nvSpPr>
        <p:spPr>
          <a:xfrm>
            <a:off x="5105400" y="2312276"/>
            <a:ext cx="5585411" cy="3651504"/>
          </a:xfrm>
        </p:spPr>
        <p:txBody>
          <a:bodyPr>
            <a:normAutofit fontScale="92500"/>
          </a:bodyPr>
          <a:lstStyle/>
          <a:p>
            <a:r>
              <a:rPr lang="en-US" dirty="0"/>
              <a:t>The objective of the code is to create a playable Hangman game for a single user. The user has a limited number of attempts (defined by MAX_TRIES) to guess the letters in a randomly chosen word from a predefined list. The game provides feedback on guessed letters and displays the current state of the word, helping the user deduce the correct word.</a:t>
            </a:r>
            <a:endParaRPr lang="en-IN" dirty="0"/>
          </a:p>
        </p:txBody>
      </p:sp>
      <p:pic>
        <p:nvPicPr>
          <p:cNvPr id="4" name="Picture 3" descr="Neon 3D circle art">
            <a:extLst>
              <a:ext uri="{FF2B5EF4-FFF2-40B4-BE49-F238E27FC236}">
                <a16:creationId xmlns:a16="http://schemas.microsoft.com/office/drawing/2014/main" id="{1A81B825-2A7F-D315-EACB-C0E5DDBB4E89}"/>
              </a:ext>
            </a:extLst>
          </p:cNvPr>
          <p:cNvPicPr>
            <a:picLocks noChangeAspect="1"/>
          </p:cNvPicPr>
          <p:nvPr/>
        </p:nvPicPr>
        <p:blipFill rotWithShape="1">
          <a:blip r:embed="rId2"/>
          <a:srcRect l="24904" r="22622"/>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Tree>
    <p:extLst>
      <p:ext uri="{BB962C8B-B14F-4D97-AF65-F5344CB8AC3E}">
        <p14:creationId xmlns:p14="http://schemas.microsoft.com/office/powerpoint/2010/main" val="26349180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32BF909-0F90-C4A2-175F-E156F6949EB0}"/>
              </a:ext>
            </a:extLst>
          </p:cNvPr>
          <p:cNvSpPr>
            <a:spLocks noGrp="1"/>
          </p:cNvSpPr>
          <p:nvPr>
            <p:ph type="title"/>
          </p:nvPr>
        </p:nvSpPr>
        <p:spPr>
          <a:xfrm>
            <a:off x="992518" y="442913"/>
            <a:ext cx="5271804" cy="690562"/>
          </a:xfrm>
        </p:spPr>
        <p:txBody>
          <a:bodyPr anchor="b">
            <a:normAutofit fontScale="90000"/>
          </a:bodyPr>
          <a:lstStyle/>
          <a:p>
            <a:r>
              <a:rPr lang="en-US" dirty="0"/>
              <a:t>METHODOLOGY</a:t>
            </a:r>
            <a:endParaRPr lang="en-IN" dirty="0"/>
          </a:p>
        </p:txBody>
      </p:sp>
      <p:graphicFrame>
        <p:nvGraphicFramePr>
          <p:cNvPr id="22" name="Content Placeholder 2">
            <a:extLst>
              <a:ext uri="{FF2B5EF4-FFF2-40B4-BE49-F238E27FC236}">
                <a16:creationId xmlns:a16="http://schemas.microsoft.com/office/drawing/2014/main" id="{F77B9348-2640-7C40-8DCD-F8B352D420EB}"/>
              </a:ext>
            </a:extLst>
          </p:cNvPr>
          <p:cNvGraphicFramePr>
            <a:graphicFrameLocks noGrp="1"/>
          </p:cNvGraphicFramePr>
          <p:nvPr>
            <p:ph idx="1"/>
          </p:nvPr>
        </p:nvGraphicFramePr>
        <p:xfrm>
          <a:off x="992519" y="1266825"/>
          <a:ext cx="5271804" cy="4697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Freeform: Shape 17">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Neon 3D circle art">
            <a:extLst>
              <a:ext uri="{FF2B5EF4-FFF2-40B4-BE49-F238E27FC236}">
                <a16:creationId xmlns:a16="http://schemas.microsoft.com/office/drawing/2014/main" id="{16C05D82-98E7-51F9-CDD5-9CFAADB26266}"/>
              </a:ext>
            </a:extLst>
          </p:cNvPr>
          <p:cNvPicPr>
            <a:picLocks noChangeAspect="1"/>
          </p:cNvPicPr>
          <p:nvPr/>
        </p:nvPicPr>
        <p:blipFill rotWithShape="1">
          <a:blip r:embed="rId7"/>
          <a:srcRect l="25139" r="22856"/>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7" name="TextBox 6">
            <a:extLst>
              <a:ext uri="{FF2B5EF4-FFF2-40B4-BE49-F238E27FC236}">
                <a16:creationId xmlns:a16="http://schemas.microsoft.com/office/drawing/2014/main" id="{73462786-64E6-C059-F4BC-67C0E558BA62}"/>
              </a:ext>
            </a:extLst>
          </p:cNvPr>
          <p:cNvSpPr txBox="1"/>
          <p:nvPr/>
        </p:nvSpPr>
        <p:spPr>
          <a:xfrm>
            <a:off x="992518" y="1266825"/>
            <a:ext cx="5560682" cy="369332"/>
          </a:xfrm>
          <a:prstGeom prst="rect">
            <a:avLst/>
          </a:prstGeom>
          <a:noFill/>
        </p:spPr>
        <p:txBody>
          <a:bodyPr wrap="square" rtlCol="0">
            <a:spAutoFit/>
          </a:bodyPr>
          <a:lstStyle/>
          <a:p>
            <a:r>
              <a:rPr lang="en-US" i="1" u="sng" dirty="0"/>
              <a:t>Initialization</a:t>
            </a:r>
            <a:endParaRPr lang="en-IN" i="1" u="sng" dirty="0"/>
          </a:p>
        </p:txBody>
      </p:sp>
    </p:spTree>
    <p:extLst>
      <p:ext uri="{BB962C8B-B14F-4D97-AF65-F5344CB8AC3E}">
        <p14:creationId xmlns:p14="http://schemas.microsoft.com/office/powerpoint/2010/main" val="29073658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2" grpId="0">
        <p:bldAsOne/>
      </p:bldGraphic>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32BF909-0F90-C4A2-175F-E156F6949EB0}"/>
              </a:ext>
            </a:extLst>
          </p:cNvPr>
          <p:cNvSpPr>
            <a:spLocks noGrp="1"/>
          </p:cNvSpPr>
          <p:nvPr>
            <p:ph type="title"/>
          </p:nvPr>
        </p:nvSpPr>
        <p:spPr>
          <a:xfrm>
            <a:off x="992518" y="442913"/>
            <a:ext cx="5271804" cy="690562"/>
          </a:xfrm>
        </p:spPr>
        <p:txBody>
          <a:bodyPr anchor="b">
            <a:normAutofit fontScale="90000"/>
          </a:bodyPr>
          <a:lstStyle/>
          <a:p>
            <a:r>
              <a:rPr lang="en-US" dirty="0"/>
              <a:t>METHODOLOGY</a:t>
            </a:r>
            <a:endParaRPr lang="en-IN" dirty="0"/>
          </a:p>
        </p:txBody>
      </p:sp>
      <p:graphicFrame>
        <p:nvGraphicFramePr>
          <p:cNvPr id="23" name="Content Placeholder 2">
            <a:extLst>
              <a:ext uri="{FF2B5EF4-FFF2-40B4-BE49-F238E27FC236}">
                <a16:creationId xmlns:a16="http://schemas.microsoft.com/office/drawing/2014/main" id="{57FEE0C5-B087-ADCB-B16E-BDE535ADD7B3}"/>
              </a:ext>
            </a:extLst>
          </p:cNvPr>
          <p:cNvGraphicFramePr>
            <a:graphicFrameLocks noGrp="1"/>
          </p:cNvGraphicFramePr>
          <p:nvPr>
            <p:ph idx="1"/>
          </p:nvPr>
        </p:nvGraphicFramePr>
        <p:xfrm>
          <a:off x="992519" y="1266825"/>
          <a:ext cx="5271804" cy="4697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Freeform: Shape 17">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Neon 3D circle art">
            <a:extLst>
              <a:ext uri="{FF2B5EF4-FFF2-40B4-BE49-F238E27FC236}">
                <a16:creationId xmlns:a16="http://schemas.microsoft.com/office/drawing/2014/main" id="{16C05D82-98E7-51F9-CDD5-9CFAADB26266}"/>
              </a:ext>
            </a:extLst>
          </p:cNvPr>
          <p:cNvPicPr>
            <a:picLocks noChangeAspect="1"/>
          </p:cNvPicPr>
          <p:nvPr/>
        </p:nvPicPr>
        <p:blipFill rotWithShape="1">
          <a:blip r:embed="rId7"/>
          <a:srcRect l="25139" r="22856"/>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5" name="TextBox 4">
            <a:extLst>
              <a:ext uri="{FF2B5EF4-FFF2-40B4-BE49-F238E27FC236}">
                <a16:creationId xmlns:a16="http://schemas.microsoft.com/office/drawing/2014/main" id="{27D28894-749E-15E7-3803-84FFFEE4E0CD}"/>
              </a:ext>
            </a:extLst>
          </p:cNvPr>
          <p:cNvSpPr txBox="1"/>
          <p:nvPr/>
        </p:nvSpPr>
        <p:spPr>
          <a:xfrm>
            <a:off x="992518" y="1014984"/>
            <a:ext cx="5559158" cy="369332"/>
          </a:xfrm>
          <a:prstGeom prst="rect">
            <a:avLst/>
          </a:prstGeom>
          <a:noFill/>
        </p:spPr>
        <p:txBody>
          <a:bodyPr wrap="square" rtlCol="0">
            <a:spAutoFit/>
          </a:bodyPr>
          <a:lstStyle/>
          <a:p>
            <a:r>
              <a:rPr lang="en-IN" i="1" u="sng" dirty="0"/>
              <a:t>Game Loop</a:t>
            </a:r>
          </a:p>
        </p:txBody>
      </p:sp>
    </p:spTree>
    <p:extLst>
      <p:ext uri="{BB962C8B-B14F-4D97-AF65-F5344CB8AC3E}">
        <p14:creationId xmlns:p14="http://schemas.microsoft.com/office/powerpoint/2010/main" val="17281289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2" name="Freeform: Shape 4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4" name="Freeform: Shape 4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6" name="Freeform: Shape 45">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4" name="Rectangle 53">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6" name="Freeform: Shape 55">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158" y="1068946"/>
            <a:ext cx="4960104" cy="47355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59">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583" y="1197735"/>
            <a:ext cx="4641209" cy="447461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E3BA87A-FE47-B161-A2D7-73231D9AF11A}"/>
              </a:ext>
            </a:extLst>
          </p:cNvPr>
          <p:cNvSpPr>
            <a:spLocks noGrp="1"/>
          </p:cNvSpPr>
          <p:nvPr>
            <p:ph type="title"/>
          </p:nvPr>
        </p:nvSpPr>
        <p:spPr>
          <a:xfrm>
            <a:off x="1107583" y="1685677"/>
            <a:ext cx="4435611" cy="2362673"/>
          </a:xfrm>
        </p:spPr>
        <p:txBody>
          <a:bodyPr vert="horz" lIns="109728" tIns="109728" rIns="109728" bIns="91440" rtlCol="0" anchor="b">
            <a:normAutofit/>
          </a:bodyPr>
          <a:lstStyle/>
          <a:p>
            <a:pPr algn="ctr">
              <a:lnSpc>
                <a:spcPct val="120000"/>
              </a:lnSpc>
            </a:pPr>
            <a:r>
              <a:rPr lang="en-US" sz="4400" dirty="0"/>
              <a:t>RESULTS</a:t>
            </a:r>
          </a:p>
        </p:txBody>
      </p:sp>
      <p:pic>
        <p:nvPicPr>
          <p:cNvPr id="6" name="Content Placeholder 5" descr="A screen shot of a computer program&#10;&#10;Description automatically generated">
            <a:extLst>
              <a:ext uri="{FF2B5EF4-FFF2-40B4-BE49-F238E27FC236}">
                <a16:creationId xmlns:a16="http://schemas.microsoft.com/office/drawing/2014/main" id="{BC3E452D-7933-D6FD-E42C-3C69AFA90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6309" y="762523"/>
            <a:ext cx="4148016" cy="5222807"/>
          </a:xfrm>
          <a:prstGeom prst="rect">
            <a:avLst/>
          </a:prstGeom>
        </p:spPr>
      </p:pic>
    </p:spTree>
    <p:extLst>
      <p:ext uri="{BB962C8B-B14F-4D97-AF65-F5344CB8AC3E}">
        <p14:creationId xmlns:p14="http://schemas.microsoft.com/office/powerpoint/2010/main" val="6330070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D5D6473-E291-4E29-E750-004CF9B462E0}"/>
              </a:ext>
            </a:extLst>
          </p:cNvPr>
          <p:cNvSpPr>
            <a:spLocks noGrp="1"/>
          </p:cNvSpPr>
          <p:nvPr>
            <p:ph type="title"/>
          </p:nvPr>
        </p:nvSpPr>
        <p:spPr>
          <a:xfrm>
            <a:off x="7587615" y="1045596"/>
            <a:ext cx="4148511" cy="1944371"/>
          </a:xfrm>
        </p:spPr>
        <p:txBody>
          <a:bodyPr anchor="b">
            <a:normAutofit/>
          </a:bodyPr>
          <a:lstStyle/>
          <a:p>
            <a:r>
              <a:rPr lang="en-US" dirty="0"/>
              <a:t>CONCLUSIION</a:t>
            </a:r>
            <a:endParaRPr lang="en-IN" dirty="0"/>
          </a:p>
        </p:txBody>
      </p:sp>
      <p:pic>
        <p:nvPicPr>
          <p:cNvPr id="4" name="Picture 3" descr="Neon 3D circle art">
            <a:extLst>
              <a:ext uri="{FF2B5EF4-FFF2-40B4-BE49-F238E27FC236}">
                <a16:creationId xmlns:a16="http://schemas.microsoft.com/office/drawing/2014/main" id="{334F67D2-CBB0-1DF5-AA72-70D58751A4E2}"/>
              </a:ext>
            </a:extLst>
          </p:cNvPr>
          <p:cNvPicPr>
            <a:picLocks noChangeAspect="1"/>
          </p:cNvPicPr>
          <p:nvPr/>
        </p:nvPicPr>
        <p:blipFill rotWithShape="1">
          <a:blip r:embed="rId2"/>
          <a:srcRect l="24904" r="22622"/>
          <a:stretch/>
        </p:blipFill>
        <p:spPr>
          <a:xfrm>
            <a:off x="1551346" y="965200"/>
            <a:ext cx="3616375" cy="4927600"/>
          </a:xfrm>
          <a:prstGeom prst="rect">
            <a:avLst/>
          </a:prstGeom>
        </p:spPr>
      </p:pic>
      <p:sp>
        <p:nvSpPr>
          <p:cNvPr id="3" name="Content Placeholder 2">
            <a:extLst>
              <a:ext uri="{FF2B5EF4-FFF2-40B4-BE49-F238E27FC236}">
                <a16:creationId xmlns:a16="http://schemas.microsoft.com/office/drawing/2014/main" id="{626237FD-7E7A-F2EC-07F5-4116815CE4D7}"/>
              </a:ext>
            </a:extLst>
          </p:cNvPr>
          <p:cNvSpPr>
            <a:spLocks noGrp="1"/>
          </p:cNvSpPr>
          <p:nvPr>
            <p:ph idx="1"/>
          </p:nvPr>
        </p:nvSpPr>
        <p:spPr>
          <a:xfrm>
            <a:off x="7657106" y="3220279"/>
            <a:ext cx="4023361" cy="2385392"/>
          </a:xfrm>
        </p:spPr>
        <p:txBody>
          <a:bodyPr>
            <a:normAutofit/>
          </a:bodyPr>
          <a:lstStyle/>
          <a:p>
            <a:pPr>
              <a:lnSpc>
                <a:spcPct val="130000"/>
              </a:lnSpc>
            </a:pPr>
            <a:r>
              <a:rPr lang="en-US" sz="1400" dirty="0"/>
              <a:t>The code effectively implements a playable text-based Hangman game in C. Users can interact with the game, guess letters, and receive feedback. The game ends upon either successful guessing of the word or running out of tries.</a:t>
            </a:r>
            <a:endParaRPr lang="en-IN" sz="1400" dirty="0"/>
          </a:p>
        </p:txBody>
      </p:sp>
    </p:spTree>
    <p:extLst>
      <p:ext uri="{BB962C8B-B14F-4D97-AF65-F5344CB8AC3E}">
        <p14:creationId xmlns:p14="http://schemas.microsoft.com/office/powerpoint/2010/main" val="5762626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0CA07CD-0F49-ED61-8F43-8D59AA7EC502}"/>
              </a:ext>
            </a:extLst>
          </p:cNvPr>
          <p:cNvSpPr>
            <a:spLocks noGrp="1"/>
          </p:cNvSpPr>
          <p:nvPr>
            <p:ph type="title"/>
          </p:nvPr>
        </p:nvSpPr>
        <p:spPr>
          <a:xfrm>
            <a:off x="992518" y="442913"/>
            <a:ext cx="5185645" cy="1639888"/>
          </a:xfrm>
        </p:spPr>
        <p:txBody>
          <a:bodyPr anchor="b">
            <a:normAutofit/>
          </a:bodyPr>
          <a:lstStyle/>
          <a:p>
            <a:r>
              <a:rPr lang="en-US" dirty="0"/>
              <a:t>TOOLS USED</a:t>
            </a:r>
            <a:endParaRPr lang="en-IN" dirty="0"/>
          </a:p>
        </p:txBody>
      </p:sp>
      <p:sp>
        <p:nvSpPr>
          <p:cNvPr id="3" name="Content Placeholder 2">
            <a:extLst>
              <a:ext uri="{FF2B5EF4-FFF2-40B4-BE49-F238E27FC236}">
                <a16:creationId xmlns:a16="http://schemas.microsoft.com/office/drawing/2014/main" id="{6575BA12-E24F-D9DC-7A45-0B4290CC0F02}"/>
              </a:ext>
            </a:extLst>
          </p:cNvPr>
          <p:cNvSpPr>
            <a:spLocks noGrp="1"/>
          </p:cNvSpPr>
          <p:nvPr>
            <p:ph idx="1"/>
          </p:nvPr>
        </p:nvSpPr>
        <p:spPr>
          <a:xfrm>
            <a:off x="992519" y="2312988"/>
            <a:ext cx="5296964" cy="3651250"/>
          </a:xfrm>
        </p:spPr>
        <p:txBody>
          <a:bodyPr>
            <a:normAutofit/>
          </a:bodyPr>
          <a:lstStyle/>
          <a:p>
            <a:pPr marL="285750" indent="-285750">
              <a:lnSpc>
                <a:spcPct val="130000"/>
              </a:lnSpc>
              <a:buFont typeface="Arial" panose="020B0604020202020204" pitchFamily="34" charset="0"/>
              <a:buChar char="•"/>
            </a:pPr>
            <a:r>
              <a:rPr lang="en-IN" sz="900" dirty="0"/>
              <a:t>Programming Language: C</a:t>
            </a:r>
          </a:p>
          <a:p>
            <a:pPr marL="285750" indent="-285750">
              <a:lnSpc>
                <a:spcPct val="130000"/>
              </a:lnSpc>
              <a:buFont typeface="Arial" panose="020B0604020202020204" pitchFamily="34" charset="0"/>
              <a:buChar char="•"/>
            </a:pPr>
            <a:r>
              <a:rPr lang="en-IN" sz="900" dirty="0"/>
              <a:t>Header Files:</a:t>
            </a:r>
          </a:p>
          <a:p>
            <a:pPr>
              <a:lnSpc>
                <a:spcPct val="130000"/>
              </a:lnSpc>
            </a:pPr>
            <a:r>
              <a:rPr lang="en-IN" sz="900" dirty="0"/>
              <a:t>	</a:t>
            </a:r>
            <a:r>
              <a:rPr lang="en-IN" sz="900" dirty="0" err="1"/>
              <a:t>stdio.h</a:t>
            </a:r>
            <a:r>
              <a:rPr lang="en-IN" sz="900" dirty="0"/>
              <a:t>: For standard input/output functions (e.g., 	</a:t>
            </a:r>
            <a:r>
              <a:rPr lang="en-IN" sz="900" dirty="0" err="1"/>
              <a:t>printf</a:t>
            </a:r>
            <a:r>
              <a:rPr lang="en-IN" sz="900" dirty="0"/>
              <a:t>, </a:t>
            </a:r>
            <a:r>
              <a:rPr lang="en-IN" sz="900" dirty="0" err="1"/>
              <a:t>scanf</a:t>
            </a:r>
            <a:r>
              <a:rPr lang="en-IN" sz="900" dirty="0"/>
              <a:t>)</a:t>
            </a:r>
          </a:p>
          <a:p>
            <a:pPr>
              <a:lnSpc>
                <a:spcPct val="130000"/>
              </a:lnSpc>
            </a:pPr>
            <a:r>
              <a:rPr lang="en-IN" sz="900" dirty="0"/>
              <a:t>	</a:t>
            </a:r>
            <a:r>
              <a:rPr lang="en-IN" sz="900" dirty="0" err="1"/>
              <a:t>string.h</a:t>
            </a:r>
            <a:r>
              <a:rPr lang="en-IN" sz="900" dirty="0"/>
              <a:t>: For string manipulation functions (e.g., 	</a:t>
            </a:r>
            <a:r>
              <a:rPr lang="en-IN" sz="900" dirty="0" err="1"/>
              <a:t>strlen</a:t>
            </a:r>
            <a:r>
              <a:rPr lang="en-IN" sz="900" dirty="0"/>
              <a:t>, </a:t>
            </a:r>
            <a:r>
              <a:rPr lang="en-IN" sz="900" dirty="0" err="1"/>
              <a:t>strchr</a:t>
            </a:r>
            <a:r>
              <a:rPr lang="en-IN" sz="900" dirty="0"/>
              <a:t>)</a:t>
            </a:r>
          </a:p>
          <a:p>
            <a:pPr>
              <a:lnSpc>
                <a:spcPct val="130000"/>
              </a:lnSpc>
            </a:pPr>
            <a:r>
              <a:rPr lang="en-IN" sz="900" dirty="0"/>
              <a:t>	</a:t>
            </a:r>
            <a:r>
              <a:rPr lang="en-IN" sz="900" dirty="0" err="1"/>
              <a:t>stdlib.h</a:t>
            </a:r>
            <a:r>
              <a:rPr lang="en-IN" sz="900" dirty="0"/>
              <a:t>: For random number generation function 	(rand)</a:t>
            </a:r>
          </a:p>
          <a:p>
            <a:pPr>
              <a:lnSpc>
                <a:spcPct val="130000"/>
              </a:lnSpc>
            </a:pPr>
            <a:r>
              <a:rPr lang="en-IN" sz="900" dirty="0"/>
              <a:t>	</a:t>
            </a:r>
            <a:r>
              <a:rPr lang="en-IN" sz="900" dirty="0" err="1"/>
              <a:t>ctype.h</a:t>
            </a:r>
            <a:r>
              <a:rPr lang="en-IN" sz="900" dirty="0"/>
              <a:t>: For character type conversion function 	(</a:t>
            </a:r>
            <a:r>
              <a:rPr lang="en-IN" sz="900" dirty="0" err="1"/>
              <a:t>tolower</a:t>
            </a:r>
            <a:r>
              <a:rPr lang="en-IN" sz="900" dirty="0"/>
              <a:t>)</a:t>
            </a:r>
          </a:p>
          <a:p>
            <a:pPr marL="285750" indent="-285750">
              <a:lnSpc>
                <a:spcPct val="130000"/>
              </a:lnSpc>
              <a:buFont typeface="Arial" panose="020B0604020202020204" pitchFamily="34" charset="0"/>
              <a:buChar char="•"/>
            </a:pPr>
            <a:r>
              <a:rPr lang="en-IN" sz="900" dirty="0"/>
              <a:t>Additional Tools (Not Directly Used in Code):</a:t>
            </a:r>
          </a:p>
          <a:p>
            <a:pPr>
              <a:lnSpc>
                <a:spcPct val="130000"/>
              </a:lnSpc>
            </a:pPr>
            <a:r>
              <a:rPr lang="en-IN" sz="900" dirty="0"/>
              <a:t>	Text editor or IDE for code development and debugging</a:t>
            </a:r>
          </a:p>
          <a:p>
            <a:pPr>
              <a:lnSpc>
                <a:spcPct val="130000"/>
              </a:lnSpc>
            </a:pPr>
            <a:r>
              <a:rPr lang="en-IN" sz="900" dirty="0"/>
              <a:t>	Compiler (e.g., GCC) to translate C code into machine 	code</a:t>
            </a:r>
          </a:p>
        </p:txBody>
      </p:sp>
      <p:pic>
        <p:nvPicPr>
          <p:cNvPr id="4" name="Picture 3" descr="Neon 3D circle art">
            <a:extLst>
              <a:ext uri="{FF2B5EF4-FFF2-40B4-BE49-F238E27FC236}">
                <a16:creationId xmlns:a16="http://schemas.microsoft.com/office/drawing/2014/main" id="{F44908DE-CCC1-74FC-171A-D7E358729288}"/>
              </a:ext>
            </a:extLst>
          </p:cNvPr>
          <p:cNvPicPr>
            <a:picLocks noChangeAspect="1"/>
          </p:cNvPicPr>
          <p:nvPr/>
        </p:nvPicPr>
        <p:blipFill rotWithShape="1">
          <a:blip r:embed="rId2"/>
          <a:srcRect l="25139" r="22856"/>
          <a:stretch/>
        </p:blipFill>
        <p:spPr>
          <a:xfrm>
            <a:off x="8237967" y="1374481"/>
            <a:ext cx="2988679" cy="4109037"/>
          </a:xfrm>
          <a:prstGeom prst="rect">
            <a:avLst/>
          </a:prstGeom>
        </p:spPr>
      </p:pic>
    </p:spTree>
    <p:extLst>
      <p:ext uri="{BB962C8B-B14F-4D97-AF65-F5344CB8AC3E}">
        <p14:creationId xmlns:p14="http://schemas.microsoft.com/office/powerpoint/2010/main" val="825753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circle(in)">
                                      <p:cBhvr>
                                        <p:cTn id="35" dur="20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circle(in)">
                                      <p:cBhvr>
                                        <p:cTn id="40" dur="20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circle(in)">
                                      <p:cBhvr>
                                        <p:cTn id="45" dur="20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circle(in)">
                                      <p:cBhvr>
                                        <p:cTn id="50"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A4C0-63B1-1A4C-D463-8C767AA954E2}"/>
              </a:ext>
            </a:extLst>
          </p:cNvPr>
          <p:cNvSpPr>
            <a:spLocks noGrp="1"/>
          </p:cNvSpPr>
          <p:nvPr>
            <p:ph type="title"/>
          </p:nvPr>
        </p:nvSpPr>
        <p:spPr>
          <a:xfrm>
            <a:off x="5861304" y="442220"/>
            <a:ext cx="4829507" cy="1345269"/>
          </a:xfrm>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72B17270-8CE8-86C1-AD2E-E476E3911067}"/>
              </a:ext>
            </a:extLst>
          </p:cNvPr>
          <p:cNvSpPr>
            <a:spLocks noGrp="1"/>
          </p:cNvSpPr>
          <p:nvPr>
            <p:ph idx="1"/>
          </p:nvPr>
        </p:nvSpPr>
        <p:spPr>
          <a:xfrm>
            <a:off x="5788152" y="2312276"/>
            <a:ext cx="4902659" cy="3651504"/>
          </a:xfrm>
        </p:spPr>
        <p:txBody>
          <a:bodyPr/>
          <a:lstStyle/>
          <a:p>
            <a:pPr marL="285750" indent="-285750">
              <a:buFont typeface="Arial" panose="020B0604020202020204" pitchFamily="34" charset="0"/>
              <a:buChar char="•"/>
            </a:pPr>
            <a:r>
              <a:rPr lang="en-US" dirty="0"/>
              <a:t>Geeks for Geeks</a:t>
            </a:r>
          </a:p>
          <a:p>
            <a:pPr marL="285750" indent="-285750">
              <a:buFont typeface="Arial" panose="020B0604020202020204" pitchFamily="34" charset="0"/>
              <a:buChar char="•"/>
            </a:pPr>
            <a:r>
              <a:rPr lang="en-US" dirty="0"/>
              <a:t>Chat GPT</a:t>
            </a:r>
          </a:p>
          <a:p>
            <a:pPr marL="285750" indent="-285750">
              <a:buFont typeface="Arial" panose="020B0604020202020204" pitchFamily="34" charset="0"/>
              <a:buChar char="•"/>
            </a:pPr>
            <a:r>
              <a:rPr lang="en-US" dirty="0"/>
              <a:t>Gemini</a:t>
            </a:r>
            <a:endParaRPr lang="en-IN" dirty="0"/>
          </a:p>
        </p:txBody>
      </p:sp>
      <p:pic>
        <p:nvPicPr>
          <p:cNvPr id="4" name="Picture 3">
            <a:extLst>
              <a:ext uri="{FF2B5EF4-FFF2-40B4-BE49-F238E27FC236}">
                <a16:creationId xmlns:a16="http://schemas.microsoft.com/office/drawing/2014/main" id="{527E907B-EA84-3FEA-5622-6702A252C0AC}"/>
              </a:ext>
            </a:extLst>
          </p:cNvPr>
          <p:cNvPicPr>
            <a:picLocks noChangeAspect="1"/>
          </p:cNvPicPr>
          <p:nvPr/>
        </p:nvPicPr>
        <p:blipFill>
          <a:blip r:embed="rId2"/>
          <a:stretch>
            <a:fillRect/>
          </a:stretch>
        </p:blipFill>
        <p:spPr>
          <a:xfrm>
            <a:off x="0" y="0"/>
            <a:ext cx="5035296" cy="6858000"/>
          </a:xfrm>
          <a:prstGeom prst="rect">
            <a:avLst/>
          </a:prstGeom>
        </p:spPr>
      </p:pic>
    </p:spTree>
    <p:extLst>
      <p:ext uri="{BB962C8B-B14F-4D97-AF65-F5344CB8AC3E}">
        <p14:creationId xmlns:p14="http://schemas.microsoft.com/office/powerpoint/2010/main" val="2182088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SketchLines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67</TotalTime>
  <Words>655</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Meiryo</vt:lpstr>
      <vt:lpstr>Arial</vt:lpstr>
      <vt:lpstr>Corbel</vt:lpstr>
      <vt:lpstr>SketchLinesVTI</vt:lpstr>
      <vt:lpstr>Hangman</vt:lpstr>
      <vt:lpstr>INTRODUCTION</vt:lpstr>
      <vt:lpstr>OBJECTIVES</vt:lpstr>
      <vt:lpstr>METHODOLOGY</vt:lpstr>
      <vt:lpstr>METHODOLOGY</vt:lpstr>
      <vt:lpstr>RESULTS</vt:lpstr>
      <vt:lpstr>CONCLUSIION</vt:lpstr>
      <vt:lpstr>TOOLS USED</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dc:title>
  <dc:creator>Om Narayan Pandit</dc:creator>
  <cp:lastModifiedBy>Om Narayan Pandit</cp:lastModifiedBy>
  <cp:revision>1</cp:revision>
  <dcterms:created xsi:type="dcterms:W3CDTF">2024-04-23T21:29:03Z</dcterms:created>
  <dcterms:modified xsi:type="dcterms:W3CDTF">2024-04-23T22:36:30Z</dcterms:modified>
</cp:coreProperties>
</file>