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3DE6783-0F88-4C3E-8948-E2A234D4A747}" type="datetimeFigureOut">
              <a:rPr lang="en-US" smtClean="0"/>
              <a:t>2/26/2013</a:t>
            </a:fld>
            <a:endParaRPr lang="en-P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46DB969-854B-470B-B8FF-CFA55FE7F2B7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dobe.com/en_US/as2/reference/flashlite/WS5b3ccc516d4fbf351e63e3d118ccf9c47f-7fb3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dobe.com/en_US/as2/reference/flashlite/WS5b3ccc516d4fbf351e63e3d118ccf9c47f-7fb3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dobe.com/en_US/as2/reference/flashlite/WS5b3ccc516d4fbf351e63e3d118ccf9c47f-7ff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dobe.com/en_US/as2/reference/flashlite/WS5b3ccc516d4fbf351e63e3d118ccf9c47f-7fb6.html" TargetMode="External"/><Relationship Id="rId2" Type="http://schemas.openxmlformats.org/officeDocument/2006/relationships/hyperlink" Target="http://help.adobe.com/en_US/as2/reference/flashlite/WS2068E359-2567-4d34-B25A-014FECFEFF6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dobe.com/en_US/as2/reference/flashlite/WS5b3ccc516d4fbf351e63e3d118ccf9c47f-7fb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dobe.com/en_US/as2/reference/flashlite/WS5b3ccc516d4fbf351e63e3d118ccf9c47f-7fb6.html" TargetMode="External"/><Relationship Id="rId2" Type="http://schemas.openxmlformats.org/officeDocument/2006/relationships/hyperlink" Target="http://help.adobe.com/en_US/as2/reference/flashlite/WS2068E359-2567-4d34-B25A-014FECFEFF6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dobe.com/en_US/as2/reference/flashlite/WS5b3ccc516d4fbf351e63e3d118ccf9c47f-7fb3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adobe.com/en_US/as2/reference/flashlite/WS5b3ccc516d4fbf351e63e3d118ccf9c47f-7ff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/>
              <a:t/>
            </a:r>
            <a:br>
              <a:rPr lang="en-PH" b="1" dirty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err="1" smtClean="0"/>
              <a:t>hitTest</a:t>
            </a: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> (</a:t>
            </a:r>
            <a:r>
              <a:rPr lang="en-PH" b="1" dirty="0" err="1" smtClean="0"/>
              <a:t>MovieClip.hitTest</a:t>
            </a:r>
            <a:r>
              <a:rPr lang="en-PH" b="1" dirty="0" smtClean="0"/>
              <a:t> method)</a:t>
            </a:r>
            <a:br>
              <a:rPr lang="en-PH" b="1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3276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PH" dirty="0" smtClean="0"/>
              <a:t>import </a:t>
            </a:r>
            <a:r>
              <a:rPr lang="en-PH" dirty="0" err="1" smtClean="0"/>
              <a:t>flash.display.BitmapData</a:t>
            </a:r>
            <a:r>
              <a:rPr lang="en-PH" dirty="0" smtClean="0"/>
              <a:t>; 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import </a:t>
            </a:r>
            <a:r>
              <a:rPr lang="en-PH" dirty="0" err="1" smtClean="0"/>
              <a:t>flash.geom.Point</a:t>
            </a:r>
            <a:r>
              <a:rPr lang="en-PH" dirty="0" smtClean="0"/>
              <a:t>; </a:t>
            </a: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 smtClean="0"/>
              <a:t>myBitmapData:BitmapData</a:t>
            </a:r>
            <a:r>
              <a:rPr lang="en-PH" dirty="0" smtClean="0"/>
              <a:t> = new </a:t>
            </a:r>
            <a:r>
              <a:rPr lang="en-PH" dirty="0" err="1" smtClean="0"/>
              <a:t>BitmapData</a:t>
            </a:r>
            <a:r>
              <a:rPr lang="en-PH" dirty="0" smtClean="0"/>
              <a:t>(100, 80, false, 0x00CCCCCC</a:t>
            </a:r>
            <a:r>
              <a:rPr lang="en-PH" dirty="0" smtClean="0"/>
              <a:t>);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smtClean="0"/>
              <a:t>mc_1:MovieClip = </a:t>
            </a:r>
            <a:r>
              <a:rPr lang="en-PH" dirty="0" err="1" smtClean="0"/>
              <a:t>this.createEmptyMovieClip</a:t>
            </a:r>
            <a:r>
              <a:rPr lang="en-PH" dirty="0" smtClean="0"/>
              <a:t>("mc", </a:t>
            </a:r>
            <a:r>
              <a:rPr lang="en-PH" dirty="0" err="1" smtClean="0"/>
              <a:t>this.getNextHighestDepth</a:t>
            </a:r>
            <a:r>
              <a:rPr lang="en-PH" dirty="0" smtClean="0"/>
              <a:t>()); 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mc_1.attachBitmap(</a:t>
            </a:r>
            <a:r>
              <a:rPr lang="en-PH" dirty="0" err="1" smtClean="0"/>
              <a:t>myBitmapData</a:t>
            </a:r>
            <a:r>
              <a:rPr lang="en-PH" dirty="0" smtClean="0"/>
              <a:t>, </a:t>
            </a:r>
            <a:r>
              <a:rPr lang="en-PH" dirty="0" err="1" smtClean="0"/>
              <a:t>this.getNextHighestDepth</a:t>
            </a:r>
            <a:r>
              <a:rPr lang="en-PH" dirty="0" smtClean="0"/>
              <a:t>()); </a:t>
            </a: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smtClean="0"/>
              <a:t>mc_2:MovieClip = </a:t>
            </a:r>
            <a:r>
              <a:rPr lang="en-PH" dirty="0" err="1" smtClean="0"/>
              <a:t>createRectangle</a:t>
            </a:r>
            <a:r>
              <a:rPr lang="en-PH" dirty="0" smtClean="0"/>
              <a:t>(20, 20, 0xFF0000); </a:t>
            </a: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 smtClean="0"/>
              <a:t>destPoint:Point</a:t>
            </a:r>
            <a:r>
              <a:rPr lang="en-PH" dirty="0" smtClean="0"/>
              <a:t> = new Point(</a:t>
            </a:r>
            <a:r>
              <a:rPr lang="en-PH" dirty="0" err="1" smtClean="0"/>
              <a:t>myBitmapData.rectangle.x</a:t>
            </a:r>
            <a:r>
              <a:rPr lang="en-PH" dirty="0" smtClean="0"/>
              <a:t>, </a:t>
            </a:r>
            <a:r>
              <a:rPr lang="en-PH" dirty="0" err="1" smtClean="0"/>
              <a:t>myBitmapData.rectangle.y</a:t>
            </a:r>
            <a:r>
              <a:rPr lang="en-PH" dirty="0" smtClean="0"/>
              <a:t>); </a:t>
            </a: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 smtClean="0"/>
              <a:t>currPoint:Point</a:t>
            </a:r>
            <a:r>
              <a:rPr lang="en-PH" dirty="0" smtClean="0"/>
              <a:t> = new Point</a:t>
            </a:r>
            <a:r>
              <a:rPr lang="en-PH" dirty="0" smtClean="0"/>
              <a:t>();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mc_1.onEnterFrame </a:t>
            </a:r>
            <a:r>
              <a:rPr lang="en-PH" dirty="0" smtClean="0"/>
              <a:t>= function() { </a:t>
            </a:r>
            <a:endParaRPr lang="en-PH" dirty="0" smtClean="0"/>
          </a:p>
          <a:p>
            <a:pPr>
              <a:buNone/>
            </a:pPr>
            <a:r>
              <a:rPr lang="en-PH" dirty="0" err="1" smtClean="0"/>
              <a:t>currPoint.x</a:t>
            </a:r>
            <a:r>
              <a:rPr lang="en-PH" dirty="0" smtClean="0"/>
              <a:t> </a:t>
            </a:r>
            <a:r>
              <a:rPr lang="en-PH" dirty="0" smtClean="0"/>
              <a:t>= mc_2._x</a:t>
            </a:r>
            <a:r>
              <a:rPr lang="en-PH" dirty="0" smtClean="0"/>
              <a:t>;</a:t>
            </a:r>
          </a:p>
          <a:p>
            <a:pPr>
              <a:buNone/>
            </a:pPr>
            <a:r>
              <a:rPr lang="en-PH" dirty="0" err="1" smtClean="0"/>
              <a:t>currPoint.y</a:t>
            </a:r>
            <a:r>
              <a:rPr lang="en-PH" dirty="0" smtClean="0"/>
              <a:t> </a:t>
            </a:r>
            <a:r>
              <a:rPr lang="en-PH" dirty="0" smtClean="0"/>
              <a:t>= mc_2._y</a:t>
            </a:r>
            <a:r>
              <a:rPr lang="en-PH" dirty="0" smtClean="0"/>
              <a:t>;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 </a:t>
            </a:r>
            <a:r>
              <a:rPr lang="en-PH" dirty="0" smtClean="0"/>
              <a:t>if(</a:t>
            </a:r>
            <a:r>
              <a:rPr lang="en-PH" dirty="0" err="1" smtClean="0"/>
              <a:t>myBitmapData.hitTest</a:t>
            </a:r>
            <a:r>
              <a:rPr lang="en-PH" dirty="0" smtClean="0"/>
              <a:t>(</a:t>
            </a:r>
            <a:r>
              <a:rPr lang="en-PH" dirty="0" err="1" smtClean="0"/>
              <a:t>destPoint</a:t>
            </a:r>
            <a:r>
              <a:rPr lang="en-PH" dirty="0" smtClean="0"/>
              <a:t>, 255, </a:t>
            </a:r>
            <a:r>
              <a:rPr lang="en-PH" dirty="0" err="1" smtClean="0"/>
              <a:t>currPoint</a:t>
            </a:r>
            <a:r>
              <a:rPr lang="en-PH" dirty="0" smtClean="0"/>
              <a:t>)) </a:t>
            </a:r>
            <a:r>
              <a:rPr lang="en-PH" dirty="0" smtClean="0"/>
              <a:t>{</a:t>
            </a:r>
          </a:p>
          <a:p>
            <a:pPr>
              <a:buNone/>
            </a:pPr>
            <a:r>
              <a:rPr lang="en-PH" dirty="0" smtClean="0"/>
              <a:t> </a:t>
            </a:r>
            <a:r>
              <a:rPr lang="en-PH" dirty="0" smtClean="0"/>
              <a:t>trace("&gt;&gt; Collision at x:" + </a:t>
            </a:r>
            <a:r>
              <a:rPr lang="en-PH" dirty="0" err="1" smtClean="0"/>
              <a:t>currPoint.x</a:t>
            </a:r>
            <a:r>
              <a:rPr lang="en-PH" dirty="0" smtClean="0"/>
              <a:t> + " and y:" + </a:t>
            </a:r>
            <a:r>
              <a:rPr lang="en-PH" dirty="0" err="1" smtClean="0"/>
              <a:t>currPoint.y</a:t>
            </a:r>
            <a:r>
              <a:rPr lang="en-PH" dirty="0" smtClean="0"/>
              <a:t>); 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} </a:t>
            </a:r>
          </a:p>
          <a:p>
            <a:pPr>
              <a:buNone/>
            </a:pPr>
            <a:r>
              <a:rPr lang="en-PH" dirty="0" smtClean="0"/>
              <a:t>}</a:t>
            </a:r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70000" lnSpcReduction="20000"/>
          </a:bodyPr>
          <a:lstStyle/>
          <a:p>
            <a:r>
              <a:rPr lang="en-PH" dirty="0" smtClean="0"/>
              <a:t> mc_2.startDrag(true); 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function </a:t>
            </a:r>
            <a:r>
              <a:rPr lang="en-PH" dirty="0" err="1" smtClean="0"/>
              <a:t>createRectangle</a:t>
            </a:r>
            <a:r>
              <a:rPr lang="en-PH" dirty="0" smtClean="0"/>
              <a:t>(</a:t>
            </a:r>
            <a:r>
              <a:rPr lang="en-PH" dirty="0" err="1" smtClean="0"/>
              <a:t>width:Number</a:t>
            </a:r>
            <a:r>
              <a:rPr lang="en-PH" dirty="0" smtClean="0"/>
              <a:t>, </a:t>
            </a:r>
            <a:r>
              <a:rPr lang="en-PH" dirty="0" err="1" smtClean="0"/>
              <a:t>height:Number</a:t>
            </a:r>
            <a:r>
              <a:rPr lang="en-PH" dirty="0" smtClean="0"/>
              <a:t>, </a:t>
            </a:r>
            <a:r>
              <a:rPr lang="en-PH" dirty="0" err="1" smtClean="0"/>
              <a:t>color:Number</a:t>
            </a:r>
            <a:r>
              <a:rPr lang="en-PH" dirty="0" smtClean="0"/>
              <a:t>):</a:t>
            </a:r>
            <a:r>
              <a:rPr lang="en-PH" dirty="0" err="1" smtClean="0"/>
              <a:t>MovieClip</a:t>
            </a:r>
            <a:r>
              <a:rPr lang="en-PH" dirty="0" smtClean="0"/>
              <a:t> { 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 smtClean="0"/>
              <a:t>depth:Number</a:t>
            </a:r>
            <a:r>
              <a:rPr lang="en-PH" dirty="0" smtClean="0"/>
              <a:t> </a:t>
            </a:r>
            <a:r>
              <a:rPr lang="en-PH" dirty="0" smtClean="0"/>
              <a:t>=</a:t>
            </a:r>
            <a:r>
              <a:rPr lang="en-PH" dirty="0" err="1" smtClean="0"/>
              <a:t>this.getNextHighestDepth</a:t>
            </a:r>
            <a:r>
              <a:rPr lang="en-PH" dirty="0" smtClean="0"/>
              <a:t>(); </a:t>
            </a:r>
            <a:endParaRPr lang="en-PH" dirty="0" smtClean="0"/>
          </a:p>
          <a:p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 smtClean="0"/>
              <a:t>mc:MovieClip</a:t>
            </a:r>
            <a:r>
              <a:rPr lang="en-PH" dirty="0" smtClean="0"/>
              <a:t> = </a:t>
            </a:r>
            <a:r>
              <a:rPr lang="en-PH" dirty="0" err="1" smtClean="0"/>
              <a:t>this.createEmptyMovieClip</a:t>
            </a:r>
            <a:r>
              <a:rPr lang="en-PH" dirty="0" smtClean="0"/>
              <a:t>("mc_" + depth, depth); 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err="1" smtClean="0"/>
              <a:t>mc.beginFill</a:t>
            </a:r>
            <a:r>
              <a:rPr lang="en-PH" dirty="0" smtClean="0"/>
              <a:t>(</a:t>
            </a:r>
            <a:r>
              <a:rPr lang="en-PH" dirty="0" err="1" smtClean="0"/>
              <a:t>color</a:t>
            </a:r>
            <a:r>
              <a:rPr lang="en-PH" dirty="0" smtClean="0"/>
              <a:t>); </a:t>
            </a:r>
            <a:endParaRPr lang="en-PH" dirty="0" smtClean="0"/>
          </a:p>
          <a:p>
            <a:r>
              <a:rPr lang="en-PH" dirty="0" err="1" smtClean="0"/>
              <a:t>mc.lineTo</a:t>
            </a:r>
            <a:r>
              <a:rPr lang="en-PH" dirty="0" smtClean="0"/>
              <a:t>(0</a:t>
            </a:r>
            <a:r>
              <a:rPr lang="en-PH" dirty="0" smtClean="0"/>
              <a:t>, height); </a:t>
            </a:r>
            <a:endParaRPr lang="en-PH" dirty="0" smtClean="0"/>
          </a:p>
          <a:p>
            <a:r>
              <a:rPr lang="en-PH" dirty="0" err="1" smtClean="0"/>
              <a:t>mc.lineTo</a:t>
            </a:r>
            <a:r>
              <a:rPr lang="en-PH" dirty="0" smtClean="0"/>
              <a:t>(width</a:t>
            </a:r>
            <a:r>
              <a:rPr lang="en-PH" dirty="0" smtClean="0"/>
              <a:t>, height); </a:t>
            </a:r>
            <a:endParaRPr lang="en-PH" dirty="0" smtClean="0"/>
          </a:p>
          <a:p>
            <a:r>
              <a:rPr lang="en-PH" dirty="0" err="1" smtClean="0"/>
              <a:t>mc.lineTo</a:t>
            </a:r>
            <a:r>
              <a:rPr lang="en-PH" dirty="0" smtClean="0"/>
              <a:t>(width</a:t>
            </a:r>
            <a:r>
              <a:rPr lang="en-PH" dirty="0" smtClean="0"/>
              <a:t>, 0</a:t>
            </a:r>
            <a:r>
              <a:rPr lang="en-PH" dirty="0" smtClean="0"/>
              <a:t>);</a:t>
            </a:r>
          </a:p>
          <a:p>
            <a:r>
              <a:rPr lang="en-PH" dirty="0" smtClean="0"/>
              <a:t> </a:t>
            </a:r>
            <a:r>
              <a:rPr lang="en-PH" dirty="0" err="1" smtClean="0"/>
              <a:t>mc.lineTo</a:t>
            </a:r>
            <a:r>
              <a:rPr lang="en-PH" dirty="0" smtClean="0"/>
              <a:t>(0, 0); </a:t>
            </a:r>
            <a:endParaRPr lang="en-PH" dirty="0" smtClean="0"/>
          </a:p>
          <a:p>
            <a:r>
              <a:rPr lang="en-PH" dirty="0" smtClean="0"/>
              <a:t>return </a:t>
            </a:r>
            <a:r>
              <a:rPr lang="en-PH" dirty="0" smtClean="0"/>
              <a:t>mc; </a:t>
            </a:r>
          </a:p>
          <a:p>
            <a:r>
              <a:rPr lang="en-PH" dirty="0" smtClean="0"/>
              <a:t>}</a:t>
            </a:r>
            <a:endParaRPr lang="en-P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/>
              <a:t/>
            </a:r>
            <a:br>
              <a:rPr lang="en-PH" b="1" dirty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err="1" smtClean="0"/>
              <a:t>getBounds</a:t>
            </a: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> (</a:t>
            </a:r>
            <a:r>
              <a:rPr lang="en-PH" b="1" dirty="0" err="1" smtClean="0"/>
              <a:t>MovieClip.getBounds</a:t>
            </a:r>
            <a:r>
              <a:rPr lang="en-PH" b="1" dirty="0" smtClean="0"/>
              <a:t> method)</a:t>
            </a:r>
            <a:br>
              <a:rPr lang="en-PH" b="1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PH" dirty="0" smtClean="0"/>
              <a:t>public </a:t>
            </a:r>
            <a:r>
              <a:rPr lang="en-PH" dirty="0" err="1" smtClean="0"/>
              <a:t>getBounds</a:t>
            </a:r>
            <a:r>
              <a:rPr lang="en-PH" dirty="0" smtClean="0"/>
              <a:t>(</a:t>
            </a:r>
            <a:r>
              <a:rPr lang="en-PH" dirty="0" err="1" smtClean="0"/>
              <a:t>bounds:</a:t>
            </a:r>
            <a:r>
              <a:rPr lang="en-PH" dirty="0" err="1" smtClean="0">
                <a:hlinkClick r:id="rId2"/>
              </a:rPr>
              <a:t>Object</a:t>
            </a:r>
            <a:r>
              <a:rPr lang="en-PH" dirty="0" smtClean="0"/>
              <a:t>) : </a:t>
            </a:r>
            <a:r>
              <a:rPr lang="en-PH" dirty="0" smtClean="0"/>
              <a:t>Object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Returns </a:t>
            </a:r>
            <a:r>
              <a:rPr lang="en-PH" dirty="0" smtClean="0"/>
              <a:t>properties that are the minimum and maximum </a:t>
            </a:r>
            <a:r>
              <a:rPr lang="en-PH" i="1" dirty="0" smtClean="0"/>
              <a:t>x</a:t>
            </a:r>
            <a:r>
              <a:rPr lang="en-PH" dirty="0" smtClean="0"/>
              <a:t> and </a:t>
            </a:r>
            <a:r>
              <a:rPr lang="en-PH" i="1" dirty="0" smtClean="0"/>
              <a:t>y</a:t>
            </a:r>
            <a:r>
              <a:rPr lang="en-PH" dirty="0" smtClean="0"/>
              <a:t> coordinate values of the movie clip, based on the </a:t>
            </a:r>
            <a:r>
              <a:rPr lang="en-PH" i="1" dirty="0" smtClean="0"/>
              <a:t>bounds</a:t>
            </a:r>
            <a:r>
              <a:rPr lang="en-PH" dirty="0" smtClean="0"/>
              <a:t> parameter. 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PH" b="1" dirty="0" smtClean="0"/>
              <a:t>Note</a:t>
            </a:r>
            <a:r>
              <a:rPr lang="en-PH" b="1" dirty="0" smtClean="0"/>
              <a:t>: </a:t>
            </a:r>
            <a:r>
              <a:rPr lang="en-PH" dirty="0" smtClean="0"/>
              <a:t>Use </a:t>
            </a:r>
            <a:r>
              <a:rPr lang="en-PH" dirty="0" err="1" smtClean="0"/>
              <a:t>MovieClip.localToGlobal</a:t>
            </a:r>
            <a:r>
              <a:rPr lang="en-PH" dirty="0" smtClean="0"/>
              <a:t>() and </a:t>
            </a:r>
            <a:r>
              <a:rPr lang="en-PH" dirty="0" err="1" smtClean="0"/>
              <a:t>MovieClip.globalToLocal</a:t>
            </a:r>
            <a:r>
              <a:rPr lang="en-PH" dirty="0" smtClean="0"/>
              <a:t>() to convert the movie clip's local coordinates to Stage coordinates, or Stage coordinates to local coordinates, respectively.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You </a:t>
            </a:r>
            <a:r>
              <a:rPr lang="en-PH" dirty="0" smtClean="0"/>
              <a:t>can extend the methods and event handlers of the </a:t>
            </a:r>
            <a:r>
              <a:rPr lang="en-PH" dirty="0" err="1" smtClean="0"/>
              <a:t>MovieClip</a:t>
            </a:r>
            <a:r>
              <a:rPr lang="en-PH" dirty="0" smtClean="0"/>
              <a:t> class by creating a subclass.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PH" b="1" dirty="0" smtClean="0"/>
              <a:t>Parameters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PH" b="1" dirty="0" err="1" smtClean="0"/>
              <a:t>bounds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2"/>
              </a:rPr>
              <a:t>Object</a:t>
            </a:r>
            <a:r>
              <a:rPr lang="en-PH" dirty="0" smtClean="0"/>
              <a:t> </a:t>
            </a:r>
            <a:r>
              <a:rPr lang="en-PH" dirty="0" smtClean="0"/>
              <a:t>- The target path of the Timeline whose coordinate system you want to use as a reference point.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PH" b="1" dirty="0" smtClean="0"/>
              <a:t>Returns</a:t>
            </a:r>
            <a:endParaRPr lang="en-PH" b="1" dirty="0" smtClean="0"/>
          </a:p>
          <a:p>
            <a:pPr>
              <a:buNone/>
            </a:pPr>
            <a:r>
              <a:rPr lang="en-PH" dirty="0" smtClean="0">
                <a:hlinkClick r:id="rId2"/>
              </a:rPr>
              <a:t>Object</a:t>
            </a:r>
            <a:r>
              <a:rPr lang="en-PH" dirty="0" smtClean="0"/>
              <a:t> - An object with the properties </a:t>
            </a:r>
            <a:r>
              <a:rPr lang="en-PH" dirty="0" err="1" smtClean="0"/>
              <a:t>xMin</a:t>
            </a:r>
            <a:r>
              <a:rPr lang="en-PH" dirty="0" smtClean="0"/>
              <a:t>, </a:t>
            </a:r>
            <a:r>
              <a:rPr lang="en-PH" dirty="0" err="1" smtClean="0"/>
              <a:t>xMax</a:t>
            </a:r>
            <a:r>
              <a:rPr lang="en-PH" dirty="0" smtClean="0"/>
              <a:t>, </a:t>
            </a:r>
            <a:r>
              <a:rPr lang="en-PH" dirty="0" err="1" smtClean="0"/>
              <a:t>yMin</a:t>
            </a:r>
            <a:r>
              <a:rPr lang="en-PH" dirty="0" smtClean="0"/>
              <a:t>, and </a:t>
            </a:r>
            <a:r>
              <a:rPr lang="en-PH" dirty="0" err="1" smtClean="0"/>
              <a:t>yMax</a:t>
            </a:r>
            <a:r>
              <a:rPr lang="en-PH" dirty="0" smtClean="0"/>
              <a:t>.</a:t>
            </a:r>
          </a:p>
          <a:p>
            <a:pPr>
              <a:buNone/>
            </a:pPr>
            <a:endParaRPr lang="en-PH" b="1" dirty="0" smtClean="0"/>
          </a:p>
          <a:p>
            <a:pPr>
              <a:buNone/>
            </a:pPr>
            <a:r>
              <a:rPr lang="en-PH" b="1" dirty="0" smtClean="0"/>
              <a:t>Example</a:t>
            </a:r>
            <a:endParaRPr lang="en-PH" b="1" dirty="0" smtClean="0"/>
          </a:p>
          <a:p>
            <a:pPr>
              <a:buNone/>
            </a:pPr>
            <a:r>
              <a:rPr lang="en-PH" dirty="0" smtClean="0"/>
              <a:t>The following example creates a movie clip called </a:t>
            </a:r>
            <a:r>
              <a:rPr lang="en-PH" dirty="0" err="1" smtClean="0"/>
              <a:t>square_mc</a:t>
            </a:r>
            <a:r>
              <a:rPr lang="en-PH" dirty="0" smtClean="0"/>
              <a:t>. The code draws a square for that movie clip and uses </a:t>
            </a:r>
            <a:r>
              <a:rPr lang="en-PH" dirty="0" err="1" smtClean="0"/>
              <a:t>MovieClip.getBounds</a:t>
            </a:r>
            <a:r>
              <a:rPr lang="en-PH" dirty="0" smtClean="0"/>
              <a:t>() to display the coordinate values of the instance in the Output panel. 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685800" y="1143000"/>
            <a:ext cx="7010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PH" dirty="0" err="1"/>
              <a:t>this.createEmptyMovieClip</a:t>
            </a:r>
            <a:r>
              <a:rPr lang="en-PH" dirty="0"/>
              <a:t>("</a:t>
            </a:r>
            <a:r>
              <a:rPr lang="en-PH" dirty="0" err="1"/>
              <a:t>square_mc</a:t>
            </a:r>
            <a:r>
              <a:rPr lang="en-PH" dirty="0"/>
              <a:t>", 1); </a:t>
            </a:r>
          </a:p>
          <a:p>
            <a:r>
              <a:rPr lang="it-IT" dirty="0"/>
              <a:t>square_mc._x = 10; square_mc._y = 10; </a:t>
            </a:r>
          </a:p>
          <a:p>
            <a:r>
              <a:rPr lang="en-PH" dirty="0" err="1"/>
              <a:t>square_mc.beginFill</a:t>
            </a:r>
            <a:r>
              <a:rPr lang="en-PH" dirty="0"/>
              <a:t>(0xFF0000); </a:t>
            </a:r>
            <a:r>
              <a:rPr lang="en-PH" dirty="0" err="1"/>
              <a:t>square_mc.moveTo</a:t>
            </a:r>
            <a:r>
              <a:rPr lang="en-PH" dirty="0"/>
              <a:t>(0, 0);</a:t>
            </a:r>
          </a:p>
          <a:p>
            <a:r>
              <a:rPr lang="en-PH" dirty="0" err="1"/>
              <a:t>square_mc.lineTo</a:t>
            </a:r>
            <a:r>
              <a:rPr lang="en-PH" dirty="0"/>
              <a:t>(100, 0); </a:t>
            </a:r>
          </a:p>
          <a:p>
            <a:r>
              <a:rPr lang="en-PH" dirty="0" err="1"/>
              <a:t>square_mc.lineTo</a:t>
            </a:r>
            <a:r>
              <a:rPr lang="en-PH" dirty="0"/>
              <a:t>(100, 100); </a:t>
            </a:r>
          </a:p>
          <a:p>
            <a:r>
              <a:rPr lang="en-PH" dirty="0" err="1"/>
              <a:t>square_mc.lineTo</a:t>
            </a:r>
            <a:r>
              <a:rPr lang="en-PH" dirty="0"/>
              <a:t>(0, 100);</a:t>
            </a:r>
          </a:p>
          <a:p>
            <a:r>
              <a:rPr lang="en-PH" dirty="0" err="1"/>
              <a:t>square_mc.lineTo</a:t>
            </a:r>
            <a:r>
              <a:rPr lang="en-PH" dirty="0"/>
              <a:t>(0, 0); </a:t>
            </a:r>
          </a:p>
          <a:p>
            <a:r>
              <a:rPr lang="en-PH" dirty="0" err="1"/>
              <a:t>square_mc.endFill</a:t>
            </a:r>
            <a:r>
              <a:rPr lang="en-PH" dirty="0"/>
              <a:t>(); </a:t>
            </a:r>
          </a:p>
          <a:p>
            <a:endParaRPr lang="en-PH" dirty="0" smtClean="0"/>
          </a:p>
          <a:p>
            <a:r>
              <a:rPr lang="en-PH" dirty="0" err="1" smtClean="0"/>
              <a:t>var</a:t>
            </a:r>
            <a:r>
              <a:rPr lang="en-PH" dirty="0" smtClean="0"/>
              <a:t> </a:t>
            </a:r>
            <a:r>
              <a:rPr lang="en-PH" dirty="0" err="1"/>
              <a:t>bounds_obj:Object</a:t>
            </a:r>
            <a:r>
              <a:rPr lang="en-PH" dirty="0"/>
              <a:t> = </a:t>
            </a:r>
            <a:r>
              <a:rPr lang="en-PH" dirty="0" err="1"/>
              <a:t>square_mc.getBounds</a:t>
            </a:r>
            <a:r>
              <a:rPr lang="en-PH" dirty="0"/>
              <a:t>(this); </a:t>
            </a:r>
          </a:p>
          <a:p>
            <a:r>
              <a:rPr lang="en-PH" dirty="0"/>
              <a:t>for (</a:t>
            </a:r>
            <a:r>
              <a:rPr lang="en-PH" dirty="0" err="1"/>
              <a:t>var</a:t>
            </a:r>
            <a:r>
              <a:rPr lang="en-PH" dirty="0"/>
              <a:t> </a:t>
            </a:r>
            <a:r>
              <a:rPr lang="en-PH" dirty="0" err="1"/>
              <a:t>i</a:t>
            </a:r>
            <a:r>
              <a:rPr lang="en-PH" dirty="0"/>
              <a:t> in </a:t>
            </a:r>
            <a:r>
              <a:rPr lang="en-PH" dirty="0" err="1"/>
              <a:t>bounds_obj</a:t>
            </a:r>
            <a:r>
              <a:rPr lang="en-PH" dirty="0"/>
              <a:t>) {  </a:t>
            </a:r>
          </a:p>
          <a:p>
            <a:r>
              <a:rPr lang="en-PH" dirty="0"/>
              <a:t>     trace(</a:t>
            </a:r>
            <a:r>
              <a:rPr lang="en-PH" dirty="0" err="1"/>
              <a:t>i</a:t>
            </a:r>
            <a:r>
              <a:rPr lang="en-PH" dirty="0"/>
              <a:t>+" --&gt; "+</a:t>
            </a:r>
            <a:r>
              <a:rPr lang="en-PH" dirty="0" err="1"/>
              <a:t>bounds_obj</a:t>
            </a:r>
            <a:r>
              <a:rPr lang="en-PH" dirty="0"/>
              <a:t>[</a:t>
            </a:r>
            <a:r>
              <a:rPr lang="en-PH" dirty="0" err="1"/>
              <a:t>i</a:t>
            </a:r>
            <a:r>
              <a:rPr lang="en-PH" dirty="0"/>
              <a:t>]); </a:t>
            </a:r>
          </a:p>
          <a:p>
            <a:r>
              <a:rPr lang="en-PH" dirty="0"/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The following information appears in the Output panel: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err="1" smtClean="0"/>
              <a:t>yMax</a:t>
            </a:r>
            <a:r>
              <a:rPr lang="en-PH" dirty="0" smtClean="0"/>
              <a:t> </a:t>
            </a:r>
            <a:r>
              <a:rPr lang="en-PH" dirty="0" smtClean="0"/>
              <a:t>--&gt; 110 </a:t>
            </a:r>
          </a:p>
          <a:p>
            <a:pPr>
              <a:buNone/>
            </a:pPr>
            <a:r>
              <a:rPr lang="en-PH" dirty="0" err="1" smtClean="0"/>
              <a:t>yMin</a:t>
            </a:r>
            <a:r>
              <a:rPr lang="en-PH" dirty="0" smtClean="0"/>
              <a:t> --&gt; 10 </a:t>
            </a:r>
          </a:p>
          <a:p>
            <a:pPr>
              <a:buNone/>
            </a:pPr>
            <a:r>
              <a:rPr lang="en-PH" dirty="0" err="1" smtClean="0"/>
              <a:t>xMax</a:t>
            </a:r>
            <a:r>
              <a:rPr lang="en-PH" dirty="0" smtClean="0"/>
              <a:t> --&gt; 110 </a:t>
            </a:r>
          </a:p>
          <a:p>
            <a:pPr>
              <a:buNone/>
            </a:pPr>
            <a:r>
              <a:rPr lang="en-PH" dirty="0" err="1" smtClean="0"/>
              <a:t>xMin</a:t>
            </a:r>
            <a:r>
              <a:rPr lang="en-PH" dirty="0" smtClean="0"/>
              <a:t> --&gt; 10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>public </a:t>
            </a:r>
            <a:r>
              <a:rPr lang="en-PH" b="1" dirty="0" err="1" smtClean="0"/>
              <a:t>hitTest</a:t>
            </a:r>
            <a:r>
              <a:rPr lang="en-PH" b="1" dirty="0" smtClean="0"/>
              <a:t>() : Boolean</a:t>
            </a:r>
          </a:p>
          <a:p>
            <a:pPr>
              <a:buNone/>
            </a:pPr>
            <a:endParaRPr lang="en-PH" dirty="0"/>
          </a:p>
          <a:p>
            <a:pPr>
              <a:buNone/>
            </a:pPr>
            <a:r>
              <a:rPr lang="en-PH" dirty="0" smtClean="0"/>
              <a:t>Evaluates the movie clip to see if it overlaps or intersects with the hit area that the target or x and y coordinate parameters identify. </a:t>
            </a:r>
            <a:br>
              <a:rPr lang="en-PH" dirty="0" smtClean="0"/>
            </a:br>
            <a:endParaRPr lang="en-PH" dirty="0" smtClean="0"/>
          </a:p>
          <a:p>
            <a:pPr>
              <a:buNone/>
            </a:pPr>
            <a:r>
              <a:rPr lang="en-PH" dirty="0" smtClean="0"/>
              <a:t>Usage 1: Compares the </a:t>
            </a:r>
            <a:r>
              <a:rPr lang="en-PH" i="1" dirty="0" smtClean="0"/>
              <a:t>x</a:t>
            </a:r>
            <a:r>
              <a:rPr lang="en-PH" dirty="0" smtClean="0"/>
              <a:t> and </a:t>
            </a:r>
            <a:r>
              <a:rPr lang="en-PH" i="1" dirty="0" smtClean="0"/>
              <a:t>y</a:t>
            </a:r>
            <a:r>
              <a:rPr lang="en-PH" dirty="0" smtClean="0"/>
              <a:t> coordinates to the shape or bounding box of the specified instance, according to the </a:t>
            </a:r>
            <a:r>
              <a:rPr lang="en-PH" dirty="0" err="1" smtClean="0"/>
              <a:t>shapeFlag</a:t>
            </a:r>
            <a:r>
              <a:rPr lang="en-PH" dirty="0" smtClean="0"/>
              <a:t> setting. If </a:t>
            </a:r>
            <a:r>
              <a:rPr lang="en-PH" dirty="0" err="1" smtClean="0"/>
              <a:t>shapeFlag</a:t>
            </a:r>
            <a:r>
              <a:rPr lang="en-PH" dirty="0" smtClean="0"/>
              <a:t> is set to true, only the area actually occupied by the instance on the Stage is evaluated, and if </a:t>
            </a:r>
            <a:r>
              <a:rPr lang="en-PH" i="1" dirty="0" smtClean="0"/>
              <a:t>x</a:t>
            </a:r>
            <a:r>
              <a:rPr lang="en-PH" dirty="0" smtClean="0"/>
              <a:t> and </a:t>
            </a:r>
            <a:r>
              <a:rPr lang="en-PH" i="1" dirty="0" smtClean="0"/>
              <a:t>y</a:t>
            </a:r>
            <a:r>
              <a:rPr lang="en-PH" dirty="0" smtClean="0"/>
              <a:t> overlap at any point, a value of true is returned. This evaluation is useful for determining if the movie clip is within a specified hit or hotspot area. </a:t>
            </a:r>
            <a:br>
              <a:rPr lang="en-PH" dirty="0" smtClean="0"/>
            </a:br>
            <a:endParaRPr lang="en-PH" dirty="0" smtClean="0"/>
          </a:p>
          <a:p>
            <a:pPr>
              <a:buNone/>
            </a:pPr>
            <a:r>
              <a:rPr lang="en-PH" dirty="0" smtClean="0"/>
              <a:t>Usage 2: Evaluates the bounding boxes of the target and specified instance, and returns true if they overlap or intersect at any point.</a:t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PH" b="1" dirty="0" smtClean="0"/>
              <a:t>Parameters</a:t>
            </a:r>
            <a:br>
              <a:rPr lang="en-PH" b="1" dirty="0" smtClean="0"/>
            </a:br>
            <a:r>
              <a:rPr lang="en-PH" dirty="0" smtClean="0"/>
              <a:t>x: Number The x coordinate of the hit area on the Stage. </a:t>
            </a:r>
            <a:br>
              <a:rPr lang="en-PH" dirty="0" smtClean="0"/>
            </a:br>
            <a:r>
              <a:rPr lang="en-PH" dirty="0" smtClean="0"/>
              <a:t>y: Number The y coordinate of the hit area on the Stage.</a:t>
            </a:r>
            <a:br>
              <a:rPr lang="en-PH" dirty="0" smtClean="0"/>
            </a:br>
            <a:endParaRPr lang="en-PH" dirty="0" smtClean="0"/>
          </a:p>
          <a:p>
            <a:pPr>
              <a:buNone/>
            </a:pPr>
            <a:r>
              <a:rPr lang="en-PH" dirty="0" smtClean="0"/>
              <a:t>The x and y coordinates are defined in the global coordinate space. </a:t>
            </a:r>
            <a:br>
              <a:rPr lang="en-PH" dirty="0" smtClean="0"/>
            </a:br>
            <a:r>
              <a:rPr lang="en-PH" dirty="0" err="1" smtClean="0"/>
              <a:t>shapeFlag</a:t>
            </a:r>
            <a:r>
              <a:rPr lang="en-PH" dirty="0" smtClean="0"/>
              <a:t>: Boolean A Boolean value specifying whether to evaluate the entire shape of the specified instance (true), or just the bounding box (false). </a:t>
            </a:r>
          </a:p>
          <a:p>
            <a:pPr>
              <a:buNone/>
            </a:pPr>
            <a:endParaRPr lang="en-PH" dirty="0"/>
          </a:p>
          <a:p>
            <a:pPr>
              <a:buNone/>
            </a:pPr>
            <a:r>
              <a:rPr lang="en-PH" dirty="0" smtClean="0"/>
              <a:t>This parameter can be specified only if the hit area is identified by using x and y coordinate parameters. </a:t>
            </a:r>
            <a:br>
              <a:rPr lang="en-PH" dirty="0" smtClean="0"/>
            </a:br>
            <a:r>
              <a:rPr lang="en-PH" dirty="0" smtClean="0"/>
              <a:t>target: Object The target path of the hit area that may intersect or overlap with the movie clip. The target parameter usually represents a button or text-entry field. </a:t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PH" dirty="0" smtClean="0"/>
              <a:t/>
            </a:r>
            <a:br>
              <a:rPr lang="en-PH" dirty="0" smtClean="0"/>
            </a:br>
            <a:r>
              <a:rPr lang="en-PH" b="1" dirty="0" smtClean="0"/>
              <a:t>Returns</a:t>
            </a:r>
            <a:br>
              <a:rPr lang="en-PH" b="1" dirty="0" smtClean="0"/>
            </a:br>
            <a:r>
              <a:rPr lang="en-PH" dirty="0" smtClean="0">
                <a:hlinkClick r:id="rId2"/>
              </a:rPr>
              <a:t>Boolean</a:t>
            </a:r>
            <a:r>
              <a:rPr lang="en-PH" dirty="0" smtClean="0"/>
              <a:t> - A Boolean value of true if the movie clip overlaps with the specified hit area, false otherwise.</a:t>
            </a:r>
            <a:br>
              <a:rPr lang="en-PH" dirty="0" smtClean="0"/>
            </a:br>
            <a:endParaRPr lang="en-PH" dirty="0" smtClean="0"/>
          </a:p>
          <a:p>
            <a:pPr>
              <a:buNone/>
            </a:pPr>
            <a:r>
              <a:rPr lang="en-PH" b="1" dirty="0" smtClean="0"/>
              <a:t>Example</a:t>
            </a:r>
            <a:br>
              <a:rPr lang="en-PH" b="1" dirty="0" smtClean="0"/>
            </a:br>
            <a:r>
              <a:rPr lang="en-PH" dirty="0" smtClean="0"/>
              <a:t>The following example uses </a:t>
            </a:r>
            <a:r>
              <a:rPr lang="en-PH" dirty="0" err="1" smtClean="0"/>
              <a:t>hitTest</a:t>
            </a:r>
            <a:r>
              <a:rPr lang="en-PH" dirty="0" smtClean="0"/>
              <a:t>() to determine if the </a:t>
            </a:r>
            <a:r>
              <a:rPr lang="en-PH" dirty="0" err="1" smtClean="0"/>
              <a:t>circle_mc</a:t>
            </a:r>
            <a:r>
              <a:rPr lang="en-PH" dirty="0" smtClean="0"/>
              <a:t> movie clip overlaps or intersects the </a:t>
            </a:r>
            <a:r>
              <a:rPr lang="en-PH" dirty="0" err="1" smtClean="0"/>
              <a:t>square_mc</a:t>
            </a:r>
            <a:r>
              <a:rPr lang="en-PH" dirty="0" smtClean="0"/>
              <a:t> movie clip when the user releases the mouse button: </a:t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PH" dirty="0" err="1" smtClean="0"/>
              <a:t>square_mc.onPress</a:t>
            </a:r>
            <a:r>
              <a:rPr lang="en-PH" dirty="0" smtClean="0"/>
              <a:t> = function() { </a:t>
            </a:r>
          </a:p>
          <a:p>
            <a:pPr>
              <a:buNone/>
            </a:pPr>
            <a:r>
              <a:rPr lang="en-PH" dirty="0" err="1" smtClean="0"/>
              <a:t>this.startDrag</a:t>
            </a:r>
            <a:r>
              <a:rPr lang="en-PH" dirty="0" smtClean="0"/>
              <a:t>(); </a:t>
            </a:r>
          </a:p>
          <a:p>
            <a:pPr>
              <a:buNone/>
            </a:pPr>
            <a:r>
              <a:rPr lang="en-PH" dirty="0" smtClean="0"/>
              <a:t>}</a:t>
            </a:r>
          </a:p>
          <a:p>
            <a:pPr>
              <a:buNone/>
            </a:pPr>
            <a:r>
              <a:rPr lang="en-PH" dirty="0" err="1" smtClean="0"/>
              <a:t>square_mc.onRelease</a:t>
            </a:r>
            <a:r>
              <a:rPr lang="en-PH" dirty="0" smtClean="0"/>
              <a:t> = function() { </a:t>
            </a:r>
            <a:r>
              <a:rPr lang="en-PH" dirty="0" err="1" smtClean="0"/>
              <a:t>this.stopDrag</a:t>
            </a:r>
            <a:r>
              <a:rPr lang="en-PH" dirty="0" smtClean="0"/>
              <a:t>(); </a:t>
            </a:r>
          </a:p>
          <a:p>
            <a:pPr>
              <a:buNone/>
            </a:pPr>
            <a:r>
              <a:rPr lang="en-PH" dirty="0" smtClean="0"/>
              <a:t>if (</a:t>
            </a:r>
            <a:r>
              <a:rPr lang="en-PH" dirty="0" err="1" smtClean="0"/>
              <a:t>this.hitTest</a:t>
            </a:r>
            <a:r>
              <a:rPr lang="en-PH" dirty="0" smtClean="0"/>
              <a:t>(</a:t>
            </a:r>
            <a:r>
              <a:rPr lang="en-PH" dirty="0" err="1" smtClean="0"/>
              <a:t>circle_mc</a:t>
            </a:r>
            <a:r>
              <a:rPr lang="en-PH" dirty="0" smtClean="0"/>
              <a:t>)) {</a:t>
            </a:r>
          </a:p>
          <a:p>
            <a:pPr>
              <a:buNone/>
            </a:pPr>
            <a:r>
              <a:rPr lang="en-PH" dirty="0" smtClean="0"/>
              <a:t> trace("you hit the circle"); </a:t>
            </a:r>
          </a:p>
          <a:p>
            <a:pPr>
              <a:buNone/>
            </a:pPr>
            <a:r>
              <a:rPr lang="en-PH" dirty="0" smtClean="0"/>
              <a:t>}</a:t>
            </a:r>
          </a:p>
          <a:p>
            <a:pPr>
              <a:buNone/>
            </a:pPr>
            <a:r>
              <a:rPr lang="en-PH" dirty="0" smtClean="0"/>
              <a:t>}</a:t>
            </a:r>
            <a:br>
              <a:rPr lang="en-PH" dirty="0" smtClean="0"/>
            </a:b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/>
              <a:t/>
            </a:r>
            <a:br>
              <a:rPr lang="en-PH" b="1" dirty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err="1" smtClean="0"/>
              <a:t>hitTest</a:t>
            </a:r>
            <a:r>
              <a:rPr lang="en-PH" b="1" dirty="0" smtClean="0"/>
              <a:t/>
            </a:r>
            <a:br>
              <a:rPr lang="en-PH" b="1" dirty="0" smtClean="0"/>
            </a:br>
            <a:r>
              <a:rPr lang="en-PH" b="1" dirty="0" smtClean="0"/>
              <a:t> (</a:t>
            </a:r>
            <a:r>
              <a:rPr lang="en-PH" b="1" dirty="0" err="1" smtClean="0"/>
              <a:t>BitmapData</a:t>
            </a:r>
            <a:r>
              <a:rPr lang="en-PH" dirty="0" err="1" smtClean="0"/>
              <a:t>.</a:t>
            </a:r>
            <a:r>
              <a:rPr lang="en-PH" b="1" dirty="0" err="1" smtClean="0"/>
              <a:t>hitTest</a:t>
            </a:r>
            <a:r>
              <a:rPr lang="en-PH" b="1" dirty="0" smtClean="0"/>
              <a:t> method)</a:t>
            </a:r>
            <a:br>
              <a:rPr lang="en-PH" b="1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dirty="0" smtClean="0"/>
          </a:p>
          <a:p>
            <a:r>
              <a:rPr lang="en-PH" dirty="0" smtClean="0"/>
              <a:t>public </a:t>
            </a:r>
            <a:r>
              <a:rPr lang="en-PH" dirty="0" err="1" smtClean="0"/>
              <a:t>hitTest</a:t>
            </a:r>
            <a:r>
              <a:rPr lang="en-PH" dirty="0" smtClean="0"/>
              <a:t>(</a:t>
            </a:r>
            <a:r>
              <a:rPr lang="en-PH" dirty="0" err="1" smtClean="0"/>
              <a:t>firstPoint:</a:t>
            </a:r>
            <a:r>
              <a:rPr lang="en-PH" dirty="0" err="1" smtClean="0">
                <a:hlinkClick r:id="rId2"/>
              </a:rPr>
              <a:t>Point</a:t>
            </a:r>
            <a:r>
              <a:rPr lang="en-PH" dirty="0" smtClean="0"/>
              <a:t>, </a:t>
            </a:r>
            <a:r>
              <a:rPr lang="en-PH" dirty="0" err="1" smtClean="0"/>
              <a:t>firstAlphaThreshold:</a:t>
            </a:r>
            <a:r>
              <a:rPr lang="en-PH" dirty="0" err="1" smtClean="0">
                <a:hlinkClick r:id="rId3"/>
              </a:rPr>
              <a:t>Number</a:t>
            </a:r>
            <a:r>
              <a:rPr lang="en-PH" dirty="0" smtClean="0"/>
              <a:t>, </a:t>
            </a:r>
            <a:r>
              <a:rPr lang="en-PH" dirty="0" err="1" smtClean="0"/>
              <a:t>secondObject:</a:t>
            </a:r>
            <a:r>
              <a:rPr lang="en-PH" dirty="0" err="1" smtClean="0">
                <a:hlinkClick r:id="rId4"/>
              </a:rPr>
              <a:t>Object</a:t>
            </a:r>
            <a:r>
              <a:rPr lang="en-PH" dirty="0" smtClean="0"/>
              <a:t>, [</a:t>
            </a:r>
            <a:r>
              <a:rPr lang="en-PH" dirty="0" err="1" smtClean="0"/>
              <a:t>secondBitmapPoint:</a:t>
            </a:r>
            <a:r>
              <a:rPr lang="en-PH" dirty="0" err="1" smtClean="0">
                <a:hlinkClick r:id="rId2"/>
              </a:rPr>
              <a:t>Point</a:t>
            </a:r>
            <a:r>
              <a:rPr lang="en-PH" dirty="0" smtClean="0"/>
              <a:t>], [</a:t>
            </a:r>
            <a:r>
              <a:rPr lang="en-PH" dirty="0" err="1" smtClean="0"/>
              <a:t>secondAlphaThreshold:</a:t>
            </a:r>
            <a:r>
              <a:rPr lang="en-PH" dirty="0" err="1" smtClean="0">
                <a:hlinkClick r:id="rId3"/>
              </a:rPr>
              <a:t>Number</a:t>
            </a:r>
            <a:r>
              <a:rPr lang="en-PH" dirty="0" smtClean="0"/>
              <a:t>]) : Boolean</a:t>
            </a:r>
          </a:p>
          <a:p>
            <a:endParaRPr lang="en-PH" dirty="0"/>
          </a:p>
          <a:p>
            <a:r>
              <a:rPr lang="en-PH" dirty="0" smtClean="0"/>
              <a:t>Performs pixel-level hit detection between one bitmap image and a point, rectangle, or other bitmap image. No stretching, rotation, or other transformation of either object is considered when doing the hit test. </a:t>
            </a:r>
          </a:p>
          <a:p>
            <a:r>
              <a:rPr lang="en-PH" dirty="0" smtClean="0"/>
              <a:t>If an image is an opaque image, it is considered a fully opaque rectangle for this method. Both images must be transparent images to perform pixel-level hit testing that considers transparency. When you are testing two transparent images, the alpha threshold parameters control what alpha channel values, from 0 to 255, are considered opaque.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4876800"/>
          </a:xfrm>
        </p:spPr>
        <p:txBody>
          <a:bodyPr>
            <a:normAutofit fontScale="55000" lnSpcReduction="20000"/>
          </a:bodyPr>
          <a:lstStyle/>
          <a:p>
            <a:r>
              <a:rPr lang="en-PH" b="1" dirty="0" smtClean="0"/>
              <a:t>Parameters</a:t>
            </a:r>
          </a:p>
          <a:p>
            <a:endParaRPr lang="en-PH" b="1" dirty="0" smtClean="0"/>
          </a:p>
          <a:p>
            <a:r>
              <a:rPr lang="en-PH" b="1" dirty="0" err="1" smtClean="0"/>
              <a:t>firstPoint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2"/>
              </a:rPr>
              <a:t>Point</a:t>
            </a:r>
            <a:r>
              <a:rPr lang="en-PH" dirty="0" smtClean="0"/>
              <a:t> </a:t>
            </a:r>
            <a:r>
              <a:rPr lang="en-PH" dirty="0" smtClean="0"/>
              <a:t>- A point that defines a pixel location in the current </a:t>
            </a:r>
            <a:r>
              <a:rPr lang="en-PH" dirty="0" err="1" smtClean="0"/>
              <a:t>BitmapData</a:t>
            </a:r>
            <a:r>
              <a:rPr lang="en-PH" dirty="0" smtClean="0"/>
              <a:t> instance.</a:t>
            </a:r>
          </a:p>
          <a:p>
            <a:endParaRPr lang="en-PH" b="1" dirty="0" smtClean="0"/>
          </a:p>
          <a:p>
            <a:r>
              <a:rPr lang="en-PH" b="1" dirty="0" err="1" smtClean="0"/>
              <a:t>firstAlphaThreshold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3"/>
              </a:rPr>
              <a:t>Number</a:t>
            </a:r>
            <a:r>
              <a:rPr lang="en-PH" dirty="0" smtClean="0"/>
              <a:t> </a:t>
            </a:r>
            <a:r>
              <a:rPr lang="en-PH" dirty="0" smtClean="0"/>
              <a:t>- The highest alpha channel value that is considered opaque for this hit test.</a:t>
            </a:r>
          </a:p>
          <a:p>
            <a:endParaRPr lang="en-PH" b="1" dirty="0" smtClean="0"/>
          </a:p>
          <a:p>
            <a:r>
              <a:rPr lang="en-PH" b="1" dirty="0" err="1" smtClean="0"/>
              <a:t>secondObject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4"/>
              </a:rPr>
              <a:t>Object</a:t>
            </a:r>
            <a:r>
              <a:rPr lang="en-PH" dirty="0" smtClean="0"/>
              <a:t> </a:t>
            </a:r>
            <a:r>
              <a:rPr lang="en-PH" dirty="0" smtClean="0"/>
              <a:t>- A Rectangle, Point, or </a:t>
            </a:r>
            <a:r>
              <a:rPr lang="en-PH" dirty="0" err="1" smtClean="0"/>
              <a:t>BitmapData</a:t>
            </a:r>
            <a:r>
              <a:rPr lang="en-PH" dirty="0" smtClean="0"/>
              <a:t> object.</a:t>
            </a:r>
          </a:p>
          <a:p>
            <a:endParaRPr lang="en-PH" b="1" dirty="0" smtClean="0"/>
          </a:p>
          <a:p>
            <a:r>
              <a:rPr lang="en-PH" b="1" dirty="0" err="1" smtClean="0"/>
              <a:t>secondBitmapPoint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2"/>
              </a:rPr>
              <a:t>Point</a:t>
            </a:r>
            <a:r>
              <a:rPr lang="en-PH" dirty="0" smtClean="0"/>
              <a:t> </a:t>
            </a:r>
            <a:r>
              <a:rPr lang="en-PH" dirty="0" smtClean="0"/>
              <a:t>[optional] - A point that defines a pixel location in the second </a:t>
            </a:r>
            <a:r>
              <a:rPr lang="en-PH" dirty="0" err="1" smtClean="0"/>
              <a:t>BitmapData</a:t>
            </a:r>
            <a:r>
              <a:rPr lang="en-PH" dirty="0" smtClean="0"/>
              <a:t> object. Use this parameter only when the value of </a:t>
            </a:r>
            <a:r>
              <a:rPr lang="en-PH" dirty="0" err="1" smtClean="0"/>
              <a:t>secondObject</a:t>
            </a:r>
            <a:r>
              <a:rPr lang="en-PH" dirty="0" smtClean="0"/>
              <a:t> is a </a:t>
            </a:r>
            <a:r>
              <a:rPr lang="en-PH" dirty="0" err="1" smtClean="0"/>
              <a:t>BitmapData</a:t>
            </a:r>
            <a:r>
              <a:rPr lang="en-PH" dirty="0" smtClean="0"/>
              <a:t> object.</a:t>
            </a:r>
          </a:p>
          <a:p>
            <a:endParaRPr lang="en-PH" b="1" dirty="0" smtClean="0"/>
          </a:p>
          <a:p>
            <a:r>
              <a:rPr lang="en-PH" b="1" dirty="0" err="1" smtClean="0"/>
              <a:t>secondAlphaThreshold</a:t>
            </a:r>
            <a:r>
              <a:rPr lang="en-PH" dirty="0" err="1" smtClean="0"/>
              <a:t>:</a:t>
            </a:r>
            <a:r>
              <a:rPr lang="en-PH" dirty="0" err="1" smtClean="0">
                <a:hlinkClick r:id="rId3"/>
              </a:rPr>
              <a:t>Number</a:t>
            </a:r>
            <a:r>
              <a:rPr lang="en-PH" dirty="0" smtClean="0"/>
              <a:t> </a:t>
            </a:r>
            <a:r>
              <a:rPr lang="en-PH" dirty="0" smtClean="0"/>
              <a:t>[optional] - The highest alpha channel value that is considered opaque in the second </a:t>
            </a:r>
            <a:r>
              <a:rPr lang="en-PH" dirty="0" err="1" smtClean="0"/>
              <a:t>BitmapData</a:t>
            </a:r>
            <a:r>
              <a:rPr lang="en-PH" dirty="0" smtClean="0"/>
              <a:t> object. Use this parameter only when the value of </a:t>
            </a:r>
            <a:r>
              <a:rPr lang="en-PH" dirty="0" err="1" smtClean="0"/>
              <a:t>secondObject</a:t>
            </a:r>
            <a:r>
              <a:rPr lang="en-PH" dirty="0" smtClean="0"/>
              <a:t> is a </a:t>
            </a:r>
            <a:r>
              <a:rPr lang="en-PH" dirty="0" err="1" smtClean="0"/>
              <a:t>BitmapData</a:t>
            </a:r>
            <a:r>
              <a:rPr lang="en-PH" dirty="0" smtClean="0"/>
              <a:t> object and both </a:t>
            </a:r>
            <a:r>
              <a:rPr lang="en-PH" dirty="0" err="1" smtClean="0"/>
              <a:t>BitmapData</a:t>
            </a:r>
            <a:r>
              <a:rPr lang="en-PH" dirty="0" smtClean="0"/>
              <a:t> objects are transparent</a:t>
            </a:r>
            <a:r>
              <a:rPr lang="en-PH" dirty="0" smtClean="0"/>
              <a:t>.</a:t>
            </a:r>
            <a:endParaRPr lang="en-PH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PH" b="1" dirty="0" smtClean="0"/>
              <a:t>Returns</a:t>
            </a:r>
          </a:p>
          <a:p>
            <a:pPr>
              <a:buNone/>
            </a:pPr>
            <a:r>
              <a:rPr lang="en-PH" dirty="0" smtClean="0">
                <a:hlinkClick r:id="rId2"/>
              </a:rPr>
              <a:t>Boolean</a:t>
            </a:r>
            <a:r>
              <a:rPr lang="en-PH" dirty="0" smtClean="0"/>
              <a:t> - A Boolean value. If there is a hit, returns a value of true; otherwise, false.</a:t>
            </a:r>
          </a:p>
          <a:p>
            <a:pPr>
              <a:buNone/>
            </a:pPr>
            <a:r>
              <a:rPr lang="en-PH" b="1" dirty="0" smtClean="0"/>
              <a:t>Example</a:t>
            </a:r>
          </a:p>
          <a:p>
            <a:pPr>
              <a:buNone/>
            </a:pPr>
            <a:r>
              <a:rPr lang="en-PH" dirty="0" smtClean="0"/>
              <a:t>The following example shows how to determine if a </a:t>
            </a:r>
            <a:r>
              <a:rPr lang="en-PH" dirty="0" err="1" smtClean="0"/>
              <a:t>BitmapData</a:t>
            </a:r>
            <a:r>
              <a:rPr lang="en-PH" dirty="0" smtClean="0"/>
              <a:t> object is colliding with a </a:t>
            </a:r>
            <a:r>
              <a:rPr lang="en-PH" dirty="0" err="1" smtClean="0"/>
              <a:t>MovieClip</a:t>
            </a:r>
            <a:r>
              <a:rPr lang="en-PH" dirty="0" smtClean="0"/>
              <a:t>. 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57</TotalTime>
  <Words>685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        hitTest  (MovieClip.hitTest method)   </vt:lpstr>
      <vt:lpstr>Slide 2</vt:lpstr>
      <vt:lpstr>Slide 3</vt:lpstr>
      <vt:lpstr>Slide 4</vt:lpstr>
      <vt:lpstr>Slide 5</vt:lpstr>
      <vt:lpstr>        hitTest  (BitmapData.hitTest method)   </vt:lpstr>
      <vt:lpstr>Slide 7</vt:lpstr>
      <vt:lpstr>Slide 8</vt:lpstr>
      <vt:lpstr>Slide 9</vt:lpstr>
      <vt:lpstr>Slide 10</vt:lpstr>
      <vt:lpstr>Slide 11</vt:lpstr>
      <vt:lpstr>        getBounds  (MovieClip.getBounds method)   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hitTest  (MovieClip.hitTest method)</dc:title>
  <dc:creator>loveheartgel</dc:creator>
  <cp:lastModifiedBy>loveheartgel</cp:lastModifiedBy>
  <cp:revision>6</cp:revision>
  <dcterms:created xsi:type="dcterms:W3CDTF">2013-02-25T23:49:58Z</dcterms:created>
  <dcterms:modified xsi:type="dcterms:W3CDTF">2013-02-26T00:47:18Z</dcterms:modified>
</cp:coreProperties>
</file>