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57599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513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1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5539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466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1221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388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61881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6544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9450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6103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5425-B13E-4F70-9AA3-162E5F935A48}" type="datetimeFigureOut">
              <a:rPr lang="es-NI" smtClean="0"/>
              <a:t>12/03/2019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84AB-A8C1-41DA-A39F-7B5D35E94968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048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36577" y="806823"/>
            <a:ext cx="6104964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NI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Naturaleza de</a:t>
            </a:r>
          </a:p>
          <a:p>
            <a:pPr algn="ctr"/>
            <a:r>
              <a:rPr lang="es-NI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cuentas contables</a:t>
            </a:r>
            <a:endParaRPr lang="es-NI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lanuevaeconomia.com/wp-content/uploads/2010/04/Exoneraci%C3%B3n-de-impuesto-a-la-renta-contabilidad-y-recuperaci%C3%B3n-de-gastos-por-impuestos-de-una-ONG-o-asociaci%C3%B3n-sin-fines-de-luc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09" y="3516406"/>
            <a:ext cx="2857500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604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nes.mailxmail.com/cursos/imagenes/1/0/saldo-de-una-cuenta-2-2_24701_20_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59" y="2057401"/>
            <a:ext cx="8610530" cy="332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7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2.bp.blogspot.com/_HYLSzJefuto/TMAu79WUIRI/AAAAAAAAABM/76ZiRt_E1ak/s1600/cuenta+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87" y="1922929"/>
            <a:ext cx="6395610" cy="465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0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monografias.com/trabajos93/introduccion-a-contabilidad/image012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21" y="1936004"/>
            <a:ext cx="8696172" cy="492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9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lcontador.net/wp-content/uploads/2014/07/Naturaleza-cuentas-con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990" y="107576"/>
            <a:ext cx="5087846" cy="6595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311837" y="1425389"/>
            <a:ext cx="5702796" cy="44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Naturaleza de las cuentas contables</dc:title>
  <dc:creator>Victor Montalván Hernández</dc:creator>
  <dc:description>Para fines didácticos</dc:description>
  <cp:lastModifiedBy>Victor Montalvan</cp:lastModifiedBy>
  <cp:revision>5</cp:revision>
  <dcterms:created xsi:type="dcterms:W3CDTF">2015-03-12T19:53:41Z</dcterms:created>
  <dcterms:modified xsi:type="dcterms:W3CDTF">2019-03-12T23:12:02Z</dcterms:modified>
</cp:coreProperties>
</file>