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827"/>
  </p:normalViewPr>
  <p:slideViewPr>
    <p:cSldViewPr snapToGrid="0" snapToObjects="1">
      <p:cViewPr varScale="1">
        <p:scale>
          <a:sx n="112" d="100"/>
          <a:sy n="11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6179A-FF94-4329-95A7-936C5C8B61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4DABCC-8210-4E52-8A08-6783066FDF73}">
      <dgm:prSet/>
      <dgm:spPr/>
      <dgm:t>
        <a:bodyPr/>
        <a:lstStyle/>
        <a:p>
          <a:r>
            <a:rPr lang="en-US"/>
            <a:t>Java 2 Platform, Standard Edition (J2SE) </a:t>
          </a:r>
        </a:p>
      </dgm:t>
    </dgm:pt>
    <dgm:pt modelId="{9CC1EECA-FAE9-4252-B239-7C69C97AF8DE}" type="parTrans" cxnId="{B95560BF-E5A7-49A5-9D05-58BC37A49A9D}">
      <dgm:prSet/>
      <dgm:spPr/>
      <dgm:t>
        <a:bodyPr/>
        <a:lstStyle/>
        <a:p>
          <a:endParaRPr lang="en-US"/>
        </a:p>
      </dgm:t>
    </dgm:pt>
    <dgm:pt modelId="{3B5B2199-A7C3-46AA-A089-09B80E0AE70E}" type="sibTrans" cxnId="{B95560BF-E5A7-49A5-9D05-58BC37A49A9D}">
      <dgm:prSet/>
      <dgm:spPr/>
      <dgm:t>
        <a:bodyPr/>
        <a:lstStyle/>
        <a:p>
          <a:endParaRPr lang="en-US"/>
        </a:p>
      </dgm:t>
    </dgm:pt>
    <dgm:pt modelId="{0EECCDCC-AD73-4D05-AE8C-4505CD5286F3}">
      <dgm:prSet/>
      <dgm:spPr/>
      <dgm:t>
        <a:bodyPr/>
        <a:lstStyle/>
        <a:p>
          <a:r>
            <a:rPr lang="en-US"/>
            <a:t>Java 2 Platform, Micro Edition (J2ME) </a:t>
          </a:r>
        </a:p>
      </dgm:t>
    </dgm:pt>
    <dgm:pt modelId="{E7F8F5D6-13F5-4812-98FF-3D7E84CB892C}" type="parTrans" cxnId="{171A5D6C-DE79-47E5-95D4-5640E25DBDFA}">
      <dgm:prSet/>
      <dgm:spPr/>
      <dgm:t>
        <a:bodyPr/>
        <a:lstStyle/>
        <a:p>
          <a:endParaRPr lang="en-US"/>
        </a:p>
      </dgm:t>
    </dgm:pt>
    <dgm:pt modelId="{E66E8FCF-BDDD-4742-91D3-3ED73631E84A}" type="sibTrans" cxnId="{171A5D6C-DE79-47E5-95D4-5640E25DBDFA}">
      <dgm:prSet/>
      <dgm:spPr/>
      <dgm:t>
        <a:bodyPr/>
        <a:lstStyle/>
        <a:p>
          <a:endParaRPr lang="en-US"/>
        </a:p>
      </dgm:t>
    </dgm:pt>
    <dgm:pt modelId="{2398E5DF-B59A-4DFA-A5B4-F24526230A9C}">
      <dgm:prSet/>
      <dgm:spPr/>
      <dgm:t>
        <a:bodyPr/>
        <a:lstStyle/>
        <a:p>
          <a:r>
            <a:rPr lang="en-US"/>
            <a:t>Java Virtual Machine (JVM) </a:t>
          </a:r>
        </a:p>
      </dgm:t>
    </dgm:pt>
    <dgm:pt modelId="{140C9325-0A75-42D1-9365-D400EB0AE8E7}" type="parTrans" cxnId="{E06B2611-E6D0-409E-BD9C-775DC3507E3B}">
      <dgm:prSet/>
      <dgm:spPr/>
      <dgm:t>
        <a:bodyPr/>
        <a:lstStyle/>
        <a:p>
          <a:endParaRPr lang="en-US"/>
        </a:p>
      </dgm:t>
    </dgm:pt>
    <dgm:pt modelId="{E0640785-0883-4647-A296-E776D1445222}" type="sibTrans" cxnId="{E06B2611-E6D0-409E-BD9C-775DC3507E3B}">
      <dgm:prSet/>
      <dgm:spPr/>
      <dgm:t>
        <a:bodyPr/>
        <a:lstStyle/>
        <a:p>
          <a:endParaRPr lang="en-US"/>
        </a:p>
      </dgm:t>
    </dgm:pt>
    <dgm:pt modelId="{985B0521-9595-4D8E-B26B-1C8FA6DCE7CF}">
      <dgm:prSet/>
      <dgm:spPr/>
      <dgm:t>
        <a:bodyPr/>
        <a:lstStyle/>
        <a:p>
          <a:r>
            <a:rPr lang="en-US"/>
            <a:t>Java Runtime Environment (JRE)</a:t>
          </a:r>
        </a:p>
      </dgm:t>
    </dgm:pt>
    <dgm:pt modelId="{814E90C9-D4FD-42E9-A19A-3630A20459DE}" type="parTrans" cxnId="{5B51D593-9E2F-47DE-A0CF-77512C68271F}">
      <dgm:prSet/>
      <dgm:spPr/>
      <dgm:t>
        <a:bodyPr/>
        <a:lstStyle/>
        <a:p>
          <a:endParaRPr lang="en-US"/>
        </a:p>
      </dgm:t>
    </dgm:pt>
    <dgm:pt modelId="{4E66DA06-0E7E-46D8-8E3D-73A1ECB19BFA}" type="sibTrans" cxnId="{5B51D593-9E2F-47DE-A0CF-77512C68271F}">
      <dgm:prSet/>
      <dgm:spPr/>
      <dgm:t>
        <a:bodyPr/>
        <a:lstStyle/>
        <a:p>
          <a:endParaRPr lang="en-US"/>
        </a:p>
      </dgm:t>
    </dgm:pt>
    <dgm:pt modelId="{0A00F72F-3A1D-447F-A2EA-EC830389FB87}">
      <dgm:prSet/>
      <dgm:spPr/>
      <dgm:t>
        <a:bodyPr/>
        <a:lstStyle/>
        <a:p>
          <a:r>
            <a:rPr lang="en-US"/>
            <a:t>Java Development Kit (JDK)</a:t>
          </a:r>
        </a:p>
      </dgm:t>
    </dgm:pt>
    <dgm:pt modelId="{E10B6FDF-DC92-4B51-9F74-68FA54D03EB2}" type="parTrans" cxnId="{A4E0B65F-21D4-48E3-B262-DEFDDECE8516}">
      <dgm:prSet/>
      <dgm:spPr/>
      <dgm:t>
        <a:bodyPr/>
        <a:lstStyle/>
        <a:p>
          <a:endParaRPr lang="en-US"/>
        </a:p>
      </dgm:t>
    </dgm:pt>
    <dgm:pt modelId="{3CCDA935-3AB8-423E-A6BE-1DE6FC3D1E2C}" type="sibTrans" cxnId="{A4E0B65F-21D4-48E3-B262-DEFDDECE8516}">
      <dgm:prSet/>
      <dgm:spPr/>
      <dgm:t>
        <a:bodyPr/>
        <a:lstStyle/>
        <a:p>
          <a:endParaRPr lang="en-US"/>
        </a:p>
      </dgm:t>
    </dgm:pt>
    <dgm:pt modelId="{D80A668C-243D-44B7-9FD2-B71817AC5760}">
      <dgm:prSet/>
      <dgm:spPr/>
      <dgm:t>
        <a:bodyPr/>
        <a:lstStyle/>
        <a:p>
          <a:r>
            <a:rPr lang="ru-RU"/>
            <a:t>Интегрированные среды разработки (</a:t>
          </a:r>
          <a:r>
            <a:rPr lang="en-US"/>
            <a:t>Idea, </a:t>
          </a:r>
          <a:r>
            <a:rPr lang="ru-RU"/>
            <a:t>Eclipse, Netbeans, JBuilder и т.п.) для компиляции программ используют внешний JDK</a:t>
          </a:r>
          <a:endParaRPr lang="en-US"/>
        </a:p>
      </dgm:t>
    </dgm:pt>
    <dgm:pt modelId="{AFEE1D60-5150-4266-B148-9CF0631D91CD}" type="parTrans" cxnId="{2060A9C0-9742-4D4F-AE51-034373DE0CBA}">
      <dgm:prSet/>
      <dgm:spPr/>
      <dgm:t>
        <a:bodyPr/>
        <a:lstStyle/>
        <a:p>
          <a:endParaRPr lang="en-US"/>
        </a:p>
      </dgm:t>
    </dgm:pt>
    <dgm:pt modelId="{5970A715-0841-43DB-91CB-D9A2C2FACD26}" type="sibTrans" cxnId="{2060A9C0-9742-4D4F-AE51-034373DE0CBA}">
      <dgm:prSet/>
      <dgm:spPr/>
      <dgm:t>
        <a:bodyPr/>
        <a:lstStyle/>
        <a:p>
          <a:endParaRPr lang="en-US"/>
        </a:p>
      </dgm:t>
    </dgm:pt>
    <dgm:pt modelId="{4CEDE689-91B6-8F40-9CDB-66DD35340DC7}" type="pres">
      <dgm:prSet presAssocID="{9FF6179A-FF94-4329-95A7-936C5C8B6150}" presName="linear" presStyleCnt="0">
        <dgm:presLayoutVars>
          <dgm:animLvl val="lvl"/>
          <dgm:resizeHandles val="exact"/>
        </dgm:presLayoutVars>
      </dgm:prSet>
      <dgm:spPr/>
    </dgm:pt>
    <dgm:pt modelId="{C50A434F-4BD1-3942-AA97-B864685A6370}" type="pres">
      <dgm:prSet presAssocID="{754DABCC-8210-4E52-8A08-6783066FDF7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C0D4BE6-BA93-2342-BE8C-FB019931567C}" type="pres">
      <dgm:prSet presAssocID="{3B5B2199-A7C3-46AA-A089-09B80E0AE70E}" presName="spacer" presStyleCnt="0"/>
      <dgm:spPr/>
    </dgm:pt>
    <dgm:pt modelId="{D8C6C600-9C7C-534F-BA61-D54BA10D0ABE}" type="pres">
      <dgm:prSet presAssocID="{0EECCDCC-AD73-4D05-AE8C-4505CD5286F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55FDE86-7C54-1641-9A39-694A7A99687D}" type="pres">
      <dgm:prSet presAssocID="{E66E8FCF-BDDD-4742-91D3-3ED73631E84A}" presName="spacer" presStyleCnt="0"/>
      <dgm:spPr/>
    </dgm:pt>
    <dgm:pt modelId="{D0101958-CC8F-DF49-94EA-468BAC39444B}" type="pres">
      <dgm:prSet presAssocID="{2398E5DF-B59A-4DFA-A5B4-F24526230A9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17C310A-8DA6-8D45-BE6B-3DC3A4E47DA3}" type="pres">
      <dgm:prSet presAssocID="{E0640785-0883-4647-A296-E776D1445222}" presName="spacer" presStyleCnt="0"/>
      <dgm:spPr/>
    </dgm:pt>
    <dgm:pt modelId="{6AD153BF-F498-FF49-899B-32B840AF164C}" type="pres">
      <dgm:prSet presAssocID="{985B0521-9595-4D8E-B26B-1C8FA6DCE7C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D4B3517-A26C-8246-BD30-810D2A3F29F7}" type="pres">
      <dgm:prSet presAssocID="{4E66DA06-0E7E-46D8-8E3D-73A1ECB19BFA}" presName="spacer" presStyleCnt="0"/>
      <dgm:spPr/>
    </dgm:pt>
    <dgm:pt modelId="{4F3898A4-B810-6B44-BE68-55590D8FB4C3}" type="pres">
      <dgm:prSet presAssocID="{0A00F72F-3A1D-447F-A2EA-EC830389FB8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4F69A8B-9620-7C44-B9DB-BEA29FCA5B60}" type="pres">
      <dgm:prSet presAssocID="{3CCDA935-3AB8-423E-A6BE-1DE6FC3D1E2C}" presName="spacer" presStyleCnt="0"/>
      <dgm:spPr/>
    </dgm:pt>
    <dgm:pt modelId="{FEBB8402-9931-984F-9313-D7A147F9C360}" type="pres">
      <dgm:prSet presAssocID="{D80A668C-243D-44B7-9FD2-B71817AC576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06B2611-E6D0-409E-BD9C-775DC3507E3B}" srcId="{9FF6179A-FF94-4329-95A7-936C5C8B6150}" destId="{2398E5DF-B59A-4DFA-A5B4-F24526230A9C}" srcOrd="2" destOrd="0" parTransId="{140C9325-0A75-42D1-9365-D400EB0AE8E7}" sibTransId="{E0640785-0883-4647-A296-E776D1445222}"/>
    <dgm:cxn modelId="{390DAB3A-BA5F-F249-A236-9FDDED79E832}" type="presOf" srcId="{0A00F72F-3A1D-447F-A2EA-EC830389FB87}" destId="{4F3898A4-B810-6B44-BE68-55590D8FB4C3}" srcOrd="0" destOrd="0" presId="urn:microsoft.com/office/officeart/2005/8/layout/vList2"/>
    <dgm:cxn modelId="{AB27DE3D-2842-6044-B87D-070CAE3FA87A}" type="presOf" srcId="{0EECCDCC-AD73-4D05-AE8C-4505CD5286F3}" destId="{D8C6C600-9C7C-534F-BA61-D54BA10D0ABE}" srcOrd="0" destOrd="0" presId="urn:microsoft.com/office/officeart/2005/8/layout/vList2"/>
    <dgm:cxn modelId="{F9C86C5E-2FD4-1747-A402-4CAF30D1E17B}" type="presOf" srcId="{2398E5DF-B59A-4DFA-A5B4-F24526230A9C}" destId="{D0101958-CC8F-DF49-94EA-468BAC39444B}" srcOrd="0" destOrd="0" presId="urn:microsoft.com/office/officeart/2005/8/layout/vList2"/>
    <dgm:cxn modelId="{A4E0B65F-21D4-48E3-B262-DEFDDECE8516}" srcId="{9FF6179A-FF94-4329-95A7-936C5C8B6150}" destId="{0A00F72F-3A1D-447F-A2EA-EC830389FB87}" srcOrd="4" destOrd="0" parTransId="{E10B6FDF-DC92-4B51-9F74-68FA54D03EB2}" sibTransId="{3CCDA935-3AB8-423E-A6BE-1DE6FC3D1E2C}"/>
    <dgm:cxn modelId="{6DE80768-1718-4C42-9915-672008FB0C1D}" type="presOf" srcId="{D80A668C-243D-44B7-9FD2-B71817AC5760}" destId="{FEBB8402-9931-984F-9313-D7A147F9C360}" srcOrd="0" destOrd="0" presId="urn:microsoft.com/office/officeart/2005/8/layout/vList2"/>
    <dgm:cxn modelId="{171A5D6C-DE79-47E5-95D4-5640E25DBDFA}" srcId="{9FF6179A-FF94-4329-95A7-936C5C8B6150}" destId="{0EECCDCC-AD73-4D05-AE8C-4505CD5286F3}" srcOrd="1" destOrd="0" parTransId="{E7F8F5D6-13F5-4812-98FF-3D7E84CB892C}" sibTransId="{E66E8FCF-BDDD-4742-91D3-3ED73631E84A}"/>
    <dgm:cxn modelId="{C5A60982-39F5-CF4A-BF60-506C9D7AAD5A}" type="presOf" srcId="{754DABCC-8210-4E52-8A08-6783066FDF73}" destId="{C50A434F-4BD1-3942-AA97-B864685A6370}" srcOrd="0" destOrd="0" presId="urn:microsoft.com/office/officeart/2005/8/layout/vList2"/>
    <dgm:cxn modelId="{5B51D593-9E2F-47DE-A0CF-77512C68271F}" srcId="{9FF6179A-FF94-4329-95A7-936C5C8B6150}" destId="{985B0521-9595-4D8E-B26B-1C8FA6DCE7CF}" srcOrd="3" destOrd="0" parTransId="{814E90C9-D4FD-42E9-A19A-3630A20459DE}" sibTransId="{4E66DA06-0E7E-46D8-8E3D-73A1ECB19BFA}"/>
    <dgm:cxn modelId="{B95560BF-E5A7-49A5-9D05-58BC37A49A9D}" srcId="{9FF6179A-FF94-4329-95A7-936C5C8B6150}" destId="{754DABCC-8210-4E52-8A08-6783066FDF73}" srcOrd="0" destOrd="0" parTransId="{9CC1EECA-FAE9-4252-B239-7C69C97AF8DE}" sibTransId="{3B5B2199-A7C3-46AA-A089-09B80E0AE70E}"/>
    <dgm:cxn modelId="{2060A9C0-9742-4D4F-AE51-034373DE0CBA}" srcId="{9FF6179A-FF94-4329-95A7-936C5C8B6150}" destId="{D80A668C-243D-44B7-9FD2-B71817AC5760}" srcOrd="5" destOrd="0" parTransId="{AFEE1D60-5150-4266-B148-9CF0631D91CD}" sibTransId="{5970A715-0841-43DB-91CB-D9A2C2FACD26}"/>
    <dgm:cxn modelId="{C6C5DDDE-5DA7-B344-9F03-CE8424FC40FA}" type="presOf" srcId="{985B0521-9595-4D8E-B26B-1C8FA6DCE7CF}" destId="{6AD153BF-F498-FF49-899B-32B840AF164C}" srcOrd="0" destOrd="0" presId="urn:microsoft.com/office/officeart/2005/8/layout/vList2"/>
    <dgm:cxn modelId="{529941F8-41D8-FC4F-A159-93A63FC0E32C}" type="presOf" srcId="{9FF6179A-FF94-4329-95A7-936C5C8B6150}" destId="{4CEDE689-91B6-8F40-9CDB-66DD35340DC7}" srcOrd="0" destOrd="0" presId="urn:microsoft.com/office/officeart/2005/8/layout/vList2"/>
    <dgm:cxn modelId="{625E3F4A-CD5C-6845-92EA-7CEB95E24D6C}" type="presParOf" srcId="{4CEDE689-91B6-8F40-9CDB-66DD35340DC7}" destId="{C50A434F-4BD1-3942-AA97-B864685A6370}" srcOrd="0" destOrd="0" presId="urn:microsoft.com/office/officeart/2005/8/layout/vList2"/>
    <dgm:cxn modelId="{4C27E11A-983D-8E4F-90CF-2E6EE72ACBDB}" type="presParOf" srcId="{4CEDE689-91B6-8F40-9CDB-66DD35340DC7}" destId="{BC0D4BE6-BA93-2342-BE8C-FB019931567C}" srcOrd="1" destOrd="0" presId="urn:microsoft.com/office/officeart/2005/8/layout/vList2"/>
    <dgm:cxn modelId="{2658773D-EA05-E045-AE70-D6B96B8F14DB}" type="presParOf" srcId="{4CEDE689-91B6-8F40-9CDB-66DD35340DC7}" destId="{D8C6C600-9C7C-534F-BA61-D54BA10D0ABE}" srcOrd="2" destOrd="0" presId="urn:microsoft.com/office/officeart/2005/8/layout/vList2"/>
    <dgm:cxn modelId="{EEEF5464-AB8B-454F-88EB-146A068D9C0C}" type="presParOf" srcId="{4CEDE689-91B6-8F40-9CDB-66DD35340DC7}" destId="{255FDE86-7C54-1641-9A39-694A7A99687D}" srcOrd="3" destOrd="0" presId="urn:microsoft.com/office/officeart/2005/8/layout/vList2"/>
    <dgm:cxn modelId="{AEACE41F-241A-B147-BF35-7F81E3400BD0}" type="presParOf" srcId="{4CEDE689-91B6-8F40-9CDB-66DD35340DC7}" destId="{D0101958-CC8F-DF49-94EA-468BAC39444B}" srcOrd="4" destOrd="0" presId="urn:microsoft.com/office/officeart/2005/8/layout/vList2"/>
    <dgm:cxn modelId="{547715EB-3038-7D4C-96D7-1BC060485EB3}" type="presParOf" srcId="{4CEDE689-91B6-8F40-9CDB-66DD35340DC7}" destId="{B17C310A-8DA6-8D45-BE6B-3DC3A4E47DA3}" srcOrd="5" destOrd="0" presId="urn:microsoft.com/office/officeart/2005/8/layout/vList2"/>
    <dgm:cxn modelId="{96846FEE-0D43-3049-BA93-F40495CB0369}" type="presParOf" srcId="{4CEDE689-91B6-8F40-9CDB-66DD35340DC7}" destId="{6AD153BF-F498-FF49-899B-32B840AF164C}" srcOrd="6" destOrd="0" presId="urn:microsoft.com/office/officeart/2005/8/layout/vList2"/>
    <dgm:cxn modelId="{FA3DD41D-F9FB-9344-9DCF-0B308B3F353A}" type="presParOf" srcId="{4CEDE689-91B6-8F40-9CDB-66DD35340DC7}" destId="{AD4B3517-A26C-8246-BD30-810D2A3F29F7}" srcOrd="7" destOrd="0" presId="urn:microsoft.com/office/officeart/2005/8/layout/vList2"/>
    <dgm:cxn modelId="{10B4A955-3B71-584C-956C-E6AE201F0B0A}" type="presParOf" srcId="{4CEDE689-91B6-8F40-9CDB-66DD35340DC7}" destId="{4F3898A4-B810-6B44-BE68-55590D8FB4C3}" srcOrd="8" destOrd="0" presId="urn:microsoft.com/office/officeart/2005/8/layout/vList2"/>
    <dgm:cxn modelId="{82E497B9-3A5B-8E41-8124-11AA6A8E34FB}" type="presParOf" srcId="{4CEDE689-91B6-8F40-9CDB-66DD35340DC7}" destId="{B4F69A8B-9620-7C44-B9DB-BEA29FCA5B60}" srcOrd="9" destOrd="0" presId="urn:microsoft.com/office/officeart/2005/8/layout/vList2"/>
    <dgm:cxn modelId="{BFFB8DBF-FECA-8E42-BB3E-472C7C6C560B}" type="presParOf" srcId="{4CEDE689-91B6-8F40-9CDB-66DD35340DC7}" destId="{FEBB8402-9931-984F-9313-D7A147F9C36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1D74E3-C042-4135-89AB-9D714BE81AB8}" type="doc">
      <dgm:prSet loTypeId="urn:microsoft.com/office/officeart/2005/8/layout/radial6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14570FF2-247D-4574-8CFB-22E932CEB3E9}">
      <dgm:prSet phldrT="[Текст]" custT="1"/>
      <dgm:spPr/>
      <dgm:t>
        <a:bodyPr/>
        <a:lstStyle/>
        <a:p>
          <a:r>
            <a:rPr lang="ru-RU" sz="1200" b="1" dirty="0">
              <a:latin typeface="Lato" pitchFamily="34" charset="0"/>
              <a:ea typeface="Lato" pitchFamily="34" charset="0"/>
              <a:cs typeface="Lato" pitchFamily="34" charset="0"/>
            </a:rPr>
            <a:t>Разработка</a:t>
          </a:r>
        </a:p>
        <a:p>
          <a:r>
            <a:rPr lang="ru-RU" sz="1200" b="1" dirty="0" err="1">
              <a:latin typeface="Lato" pitchFamily="34" charset="0"/>
              <a:ea typeface="Lato" pitchFamily="34" charset="0"/>
              <a:cs typeface="Lato" pitchFamily="34" charset="0"/>
            </a:rPr>
            <a:t>мидлетов</a:t>
          </a:r>
          <a:endParaRPr lang="ru-RU" sz="1200" b="1" dirty="0">
            <a:latin typeface="Lato" pitchFamily="34" charset="0"/>
            <a:ea typeface="Lato" pitchFamily="34" charset="0"/>
            <a:cs typeface="Lato" pitchFamily="34" charset="0"/>
          </a:endParaRPr>
        </a:p>
        <a:p>
          <a:r>
            <a:rPr lang="ru-RU" sz="1200" b="1" dirty="0">
              <a:latin typeface="Lato" pitchFamily="34" charset="0"/>
              <a:ea typeface="Lato" pitchFamily="34" charset="0"/>
              <a:cs typeface="Lato" pitchFamily="34" charset="0"/>
            </a:rPr>
            <a:t>(</a:t>
          </a:r>
          <a:r>
            <a:rPr lang="en-US" sz="1200" b="1" dirty="0" err="1">
              <a:latin typeface="Lato" pitchFamily="34" charset="0"/>
              <a:ea typeface="Lato" pitchFamily="34" charset="0"/>
              <a:cs typeface="Lato" pitchFamily="34" charset="0"/>
            </a:rPr>
            <a:t>midlet</a:t>
          </a:r>
          <a:r>
            <a:rPr lang="en-US" sz="1200" b="1" dirty="0">
              <a:latin typeface="Lato" pitchFamily="34" charset="0"/>
              <a:ea typeface="Lato" pitchFamily="34" charset="0"/>
              <a:cs typeface="Lato" pitchFamily="34" charset="0"/>
            </a:rPr>
            <a:t>)</a:t>
          </a:r>
          <a:endParaRPr lang="ru-RU" sz="1200" b="1" dirty="0">
            <a:latin typeface="Lato" pitchFamily="34" charset="0"/>
            <a:ea typeface="Lato" pitchFamily="34" charset="0"/>
            <a:cs typeface="Lato" pitchFamily="34" charset="0"/>
          </a:endParaRPr>
        </a:p>
      </dgm:t>
    </dgm:pt>
    <dgm:pt modelId="{2796EDE2-BDE4-4F5E-95E1-DF1B2879FDEC}" type="parTrans" cxnId="{58E4E134-3E7F-4F80-8CEA-7269AE87D390}">
      <dgm:prSet/>
      <dgm:spPr/>
      <dgm:t>
        <a:bodyPr/>
        <a:lstStyle/>
        <a:p>
          <a:endParaRPr lang="ru-RU" sz="1300">
            <a:latin typeface="Lato" pitchFamily="34" charset="0"/>
            <a:ea typeface="Lato" pitchFamily="34" charset="0"/>
            <a:cs typeface="Lato" pitchFamily="34" charset="0"/>
          </a:endParaRPr>
        </a:p>
      </dgm:t>
    </dgm:pt>
    <dgm:pt modelId="{F13906BD-E91F-46AE-A9E6-1CFDCA18CD57}" type="sibTrans" cxnId="{58E4E134-3E7F-4F80-8CEA-7269AE87D390}">
      <dgm:prSet/>
      <dgm:spPr/>
      <dgm:t>
        <a:bodyPr/>
        <a:lstStyle/>
        <a:p>
          <a:endParaRPr lang="ru-RU">
            <a:latin typeface="Lato" pitchFamily="34" charset="0"/>
            <a:ea typeface="Lato" pitchFamily="34" charset="0"/>
            <a:cs typeface="Lato" pitchFamily="34" charset="0"/>
          </a:endParaRPr>
        </a:p>
      </dgm:t>
    </dgm:pt>
    <dgm:pt modelId="{33872BF7-207D-4AA4-A3C2-4763B8616814}">
      <dgm:prSet phldrT="[Текст]" custT="1"/>
      <dgm:spPr/>
      <dgm:t>
        <a:bodyPr/>
        <a:lstStyle/>
        <a:p>
          <a:r>
            <a:rPr lang="ru-RU" sz="1200" b="1" dirty="0">
              <a:latin typeface="Lato" pitchFamily="34" charset="0"/>
              <a:ea typeface="Lato" pitchFamily="34" charset="0"/>
              <a:cs typeface="Lato" pitchFamily="34" charset="0"/>
            </a:rPr>
            <a:t>Разработка</a:t>
          </a:r>
        </a:p>
        <a:p>
          <a:r>
            <a:rPr lang="ru-RU" sz="1200" b="1" dirty="0">
              <a:latin typeface="Lato" pitchFamily="34" charset="0"/>
              <a:ea typeface="Lato" pitchFamily="34" charset="0"/>
              <a:cs typeface="Lato" pitchFamily="34" charset="0"/>
            </a:rPr>
            <a:t>апплетов</a:t>
          </a:r>
        </a:p>
        <a:p>
          <a:r>
            <a:rPr lang="ru-RU" sz="1200" b="1" dirty="0">
              <a:latin typeface="Lato" pitchFamily="34" charset="0"/>
              <a:ea typeface="Lato" pitchFamily="34" charset="0"/>
              <a:cs typeface="Lato" pitchFamily="34" charset="0"/>
            </a:rPr>
            <a:t>(</a:t>
          </a:r>
          <a:r>
            <a:rPr lang="en-US" sz="1200" b="1" dirty="0">
              <a:latin typeface="Lato" pitchFamily="34" charset="0"/>
              <a:ea typeface="Lato" pitchFamily="34" charset="0"/>
              <a:cs typeface="Lato" pitchFamily="34" charset="0"/>
            </a:rPr>
            <a:t>applet</a:t>
          </a:r>
          <a:r>
            <a:rPr lang="ru-RU" sz="1200" b="1" dirty="0">
              <a:latin typeface="Lato" pitchFamily="34" charset="0"/>
              <a:ea typeface="Lato" pitchFamily="34" charset="0"/>
              <a:cs typeface="Lato" pitchFamily="34" charset="0"/>
            </a:rPr>
            <a:t>)</a:t>
          </a:r>
        </a:p>
      </dgm:t>
    </dgm:pt>
    <dgm:pt modelId="{564227BD-4EB8-4342-AC7F-369D336141E0}" type="parTrans" cxnId="{0473B6D1-2E4C-4DBE-9C7E-30CAAAC1822F}">
      <dgm:prSet/>
      <dgm:spPr/>
      <dgm:t>
        <a:bodyPr/>
        <a:lstStyle/>
        <a:p>
          <a:endParaRPr lang="ru-RU" sz="1300">
            <a:latin typeface="Lato" pitchFamily="34" charset="0"/>
            <a:ea typeface="Lato" pitchFamily="34" charset="0"/>
            <a:cs typeface="Lato" pitchFamily="34" charset="0"/>
          </a:endParaRPr>
        </a:p>
      </dgm:t>
    </dgm:pt>
    <dgm:pt modelId="{F628CDD7-A666-460B-905A-55D2CB77EC51}" type="sibTrans" cxnId="{0473B6D1-2E4C-4DBE-9C7E-30CAAAC1822F}">
      <dgm:prSet/>
      <dgm:spPr/>
      <dgm:t>
        <a:bodyPr/>
        <a:lstStyle/>
        <a:p>
          <a:endParaRPr lang="ru-RU">
            <a:latin typeface="Lato" pitchFamily="34" charset="0"/>
            <a:ea typeface="Lato" pitchFamily="34" charset="0"/>
            <a:cs typeface="Lato" pitchFamily="34" charset="0"/>
          </a:endParaRPr>
        </a:p>
      </dgm:t>
    </dgm:pt>
    <dgm:pt modelId="{6F74D00D-DC34-49BE-9493-022BB1B30D1F}">
      <dgm:prSet phldrT="[Текст]"/>
      <dgm:spPr/>
      <dgm:t>
        <a:bodyPr/>
        <a:lstStyle/>
        <a:p>
          <a:r>
            <a:rPr lang="ru-RU" b="1" dirty="0">
              <a:latin typeface="Lato" pitchFamily="34" charset="0"/>
              <a:ea typeface="Lato" pitchFamily="34" charset="0"/>
              <a:cs typeface="Lato" pitchFamily="34" charset="0"/>
            </a:rPr>
            <a:t>Разработка</a:t>
          </a:r>
        </a:p>
        <a:p>
          <a:r>
            <a:rPr lang="ru-RU" b="1" dirty="0" err="1">
              <a:latin typeface="Lato" pitchFamily="34" charset="0"/>
              <a:ea typeface="Lato" pitchFamily="34" charset="0"/>
              <a:cs typeface="Lato" pitchFamily="34" charset="0"/>
            </a:rPr>
            <a:t>Сервлетов</a:t>
          </a:r>
          <a:r>
            <a:rPr lang="ru-RU" b="1" dirty="0">
              <a:latin typeface="Lato" pitchFamily="34" charset="0"/>
              <a:ea typeface="Lato" pitchFamily="34" charset="0"/>
              <a:cs typeface="Lato" pitchFamily="34" charset="0"/>
            </a:rPr>
            <a:t> </a:t>
          </a:r>
        </a:p>
        <a:p>
          <a:r>
            <a:rPr lang="ru-RU" b="1" dirty="0">
              <a:latin typeface="Lato" pitchFamily="34" charset="0"/>
              <a:ea typeface="Lato" pitchFamily="34" charset="0"/>
              <a:cs typeface="Lato" pitchFamily="34" charset="0"/>
            </a:rPr>
            <a:t>(</a:t>
          </a:r>
          <a:r>
            <a:rPr lang="en-US" b="1" dirty="0">
              <a:latin typeface="Lato" pitchFamily="34" charset="0"/>
              <a:ea typeface="Lato" pitchFamily="34" charset="0"/>
              <a:cs typeface="Lato" pitchFamily="34" charset="0"/>
            </a:rPr>
            <a:t>servlet</a:t>
          </a:r>
          <a:r>
            <a:rPr lang="ru-RU" b="1" dirty="0">
              <a:latin typeface="Lato" pitchFamily="34" charset="0"/>
              <a:ea typeface="Lato" pitchFamily="34" charset="0"/>
              <a:cs typeface="Lato" pitchFamily="34" charset="0"/>
            </a:rPr>
            <a:t>)</a:t>
          </a:r>
        </a:p>
      </dgm:t>
    </dgm:pt>
    <dgm:pt modelId="{F3C54A5F-4703-44F6-BE81-296C5E835965}" type="parTrans" cxnId="{1103F5CC-36C1-4977-A265-05731A57BB7D}">
      <dgm:prSet/>
      <dgm:spPr/>
      <dgm:t>
        <a:bodyPr/>
        <a:lstStyle/>
        <a:p>
          <a:endParaRPr lang="ru-RU" sz="1300">
            <a:latin typeface="Lato" pitchFamily="34" charset="0"/>
            <a:ea typeface="Lato" pitchFamily="34" charset="0"/>
            <a:cs typeface="Lato" pitchFamily="34" charset="0"/>
          </a:endParaRPr>
        </a:p>
      </dgm:t>
    </dgm:pt>
    <dgm:pt modelId="{B4485590-C6F4-4915-90D7-24BE4B7CCA76}" type="sibTrans" cxnId="{1103F5CC-36C1-4977-A265-05731A57BB7D}">
      <dgm:prSet/>
      <dgm:spPr/>
      <dgm:t>
        <a:bodyPr/>
        <a:lstStyle/>
        <a:p>
          <a:endParaRPr lang="ru-RU">
            <a:latin typeface="Lato" pitchFamily="34" charset="0"/>
            <a:ea typeface="Lato" pitchFamily="34" charset="0"/>
            <a:cs typeface="Lato" pitchFamily="34" charset="0"/>
          </a:endParaRPr>
        </a:p>
      </dgm:t>
    </dgm:pt>
    <dgm:pt modelId="{255E39F2-681B-47F2-A40E-01CF28958E97}">
      <dgm:prSet phldrT="[Текст]" custT="1"/>
      <dgm:spPr/>
      <dgm:t>
        <a:bodyPr/>
        <a:lstStyle/>
        <a:p>
          <a:endParaRPr lang="en-US" sz="1200" b="1" dirty="0">
            <a:latin typeface="Lato" pitchFamily="34" charset="0"/>
            <a:ea typeface="Lato" pitchFamily="34" charset="0"/>
            <a:cs typeface="Lato" pitchFamily="34" charset="0"/>
          </a:endParaRPr>
        </a:p>
        <a:p>
          <a:r>
            <a:rPr lang="ru-RU" sz="1200" b="1" dirty="0">
              <a:latin typeface="Lato" pitchFamily="34" charset="0"/>
              <a:ea typeface="Lato" pitchFamily="34" charset="0"/>
              <a:cs typeface="Lato" pitchFamily="34" charset="0"/>
            </a:rPr>
            <a:t>Разработка</a:t>
          </a:r>
        </a:p>
        <a:p>
          <a:r>
            <a:rPr lang="en-US" sz="1200" b="1" dirty="0">
              <a:latin typeface="Lato" pitchFamily="34" charset="0"/>
              <a:ea typeface="Lato" pitchFamily="34" charset="0"/>
              <a:cs typeface="Lato" pitchFamily="34" charset="0"/>
            </a:rPr>
            <a:t>JSP-</a:t>
          </a:r>
          <a:r>
            <a:rPr lang="ru-RU" sz="1200" b="1" dirty="0">
              <a:latin typeface="Lato" pitchFamily="34" charset="0"/>
              <a:ea typeface="Lato" pitchFamily="34" charset="0"/>
              <a:cs typeface="Lato" pitchFamily="34" charset="0"/>
            </a:rPr>
            <a:t>страниц</a:t>
          </a:r>
        </a:p>
        <a:p>
          <a:r>
            <a:rPr lang="ru-RU" sz="1200" b="1" dirty="0">
              <a:latin typeface="Lato" pitchFamily="34" charset="0"/>
              <a:ea typeface="Lato" pitchFamily="34" charset="0"/>
              <a:cs typeface="Lato" pitchFamily="34" charset="0"/>
            </a:rPr>
            <a:t>(</a:t>
          </a:r>
          <a:r>
            <a:rPr lang="en-US" sz="1200" b="1" dirty="0">
              <a:latin typeface="Lato" pitchFamily="34" charset="0"/>
              <a:ea typeface="Lato" pitchFamily="34" charset="0"/>
              <a:cs typeface="Lato" pitchFamily="34" charset="0"/>
            </a:rPr>
            <a:t>Java Server Pages</a:t>
          </a:r>
          <a:r>
            <a:rPr lang="ru-RU" sz="1200" b="1" dirty="0">
              <a:latin typeface="Lato" pitchFamily="34" charset="0"/>
              <a:ea typeface="Lato" pitchFamily="34" charset="0"/>
              <a:cs typeface="Lato" pitchFamily="34" charset="0"/>
            </a:rPr>
            <a:t>)</a:t>
          </a:r>
          <a:endParaRPr lang="en-US" sz="1200" b="1" dirty="0">
            <a:latin typeface="Lato" pitchFamily="34" charset="0"/>
            <a:ea typeface="Lato" pitchFamily="34" charset="0"/>
            <a:cs typeface="Lato" pitchFamily="34" charset="0"/>
          </a:endParaRPr>
        </a:p>
        <a:p>
          <a:endParaRPr lang="ru-RU" sz="1200" b="1" dirty="0">
            <a:latin typeface="Lato" pitchFamily="34" charset="0"/>
            <a:ea typeface="Lato" pitchFamily="34" charset="0"/>
            <a:cs typeface="Lato" pitchFamily="34" charset="0"/>
          </a:endParaRPr>
        </a:p>
      </dgm:t>
    </dgm:pt>
    <dgm:pt modelId="{743F559B-EE75-4144-9D2B-C6F58AEDDC4D}" type="parTrans" cxnId="{5677D799-26A2-403E-9955-0AF76EDA31CC}">
      <dgm:prSet/>
      <dgm:spPr/>
      <dgm:t>
        <a:bodyPr/>
        <a:lstStyle/>
        <a:p>
          <a:endParaRPr lang="ru-RU" sz="1300">
            <a:latin typeface="Lato" pitchFamily="34" charset="0"/>
            <a:ea typeface="Lato" pitchFamily="34" charset="0"/>
            <a:cs typeface="Lato" pitchFamily="34" charset="0"/>
          </a:endParaRPr>
        </a:p>
      </dgm:t>
    </dgm:pt>
    <dgm:pt modelId="{DB67EF78-CD77-4463-9CAC-24A50F3A2015}" type="sibTrans" cxnId="{5677D799-26A2-403E-9955-0AF76EDA31CC}">
      <dgm:prSet/>
      <dgm:spPr/>
      <dgm:t>
        <a:bodyPr/>
        <a:lstStyle/>
        <a:p>
          <a:endParaRPr lang="ru-RU">
            <a:latin typeface="Lato" pitchFamily="34" charset="0"/>
            <a:ea typeface="Lato" pitchFamily="34" charset="0"/>
            <a:cs typeface="Lato" pitchFamily="34" charset="0"/>
          </a:endParaRPr>
        </a:p>
      </dgm:t>
    </dgm:pt>
    <dgm:pt modelId="{C540DB48-C51B-4FAE-99FD-9BE62C3DDBD1}">
      <dgm:prSet phldrT="[Текст]" custT="1"/>
      <dgm:spPr/>
      <dgm:t>
        <a:bodyPr/>
        <a:lstStyle/>
        <a:p>
          <a:r>
            <a:rPr lang="ru-RU" sz="1200" b="1" dirty="0">
              <a:latin typeface="Lato" pitchFamily="34" charset="0"/>
              <a:ea typeface="Lato" pitchFamily="34" charset="0"/>
              <a:cs typeface="Lato" pitchFamily="34" charset="0"/>
            </a:rPr>
            <a:t>Разработка</a:t>
          </a:r>
        </a:p>
        <a:p>
          <a:r>
            <a:rPr lang="ru-RU" sz="1200" b="1" dirty="0">
              <a:latin typeface="Lato" pitchFamily="34" charset="0"/>
              <a:ea typeface="Lato" pitchFamily="34" charset="0"/>
              <a:cs typeface="Lato" pitchFamily="34" charset="0"/>
            </a:rPr>
            <a:t>приложений</a:t>
          </a:r>
        </a:p>
        <a:p>
          <a:r>
            <a:rPr lang="ru-RU" sz="1200" b="1" dirty="0">
              <a:latin typeface="Lato" pitchFamily="34" charset="0"/>
              <a:ea typeface="Lato" pitchFamily="34" charset="0"/>
              <a:cs typeface="Lato" pitchFamily="34" charset="0"/>
            </a:rPr>
            <a:t>(</a:t>
          </a:r>
          <a:r>
            <a:rPr lang="en-US" sz="1200" b="1" dirty="0">
              <a:latin typeface="Lato" pitchFamily="34" charset="0"/>
              <a:ea typeface="Lato" pitchFamily="34" charset="0"/>
              <a:cs typeface="Lato" pitchFamily="34" charset="0"/>
            </a:rPr>
            <a:t>application</a:t>
          </a:r>
          <a:r>
            <a:rPr lang="ru-RU" sz="1200" b="1" dirty="0">
              <a:latin typeface="Lato" pitchFamily="34" charset="0"/>
              <a:ea typeface="Lato" pitchFamily="34" charset="0"/>
              <a:cs typeface="Lato" pitchFamily="34" charset="0"/>
            </a:rPr>
            <a:t>)</a:t>
          </a:r>
        </a:p>
      </dgm:t>
    </dgm:pt>
    <dgm:pt modelId="{707BED54-162B-434E-BDA2-D7E13546A471}" type="parTrans" cxnId="{9399D87C-7BF2-4BD8-B279-BDA41A53188A}">
      <dgm:prSet/>
      <dgm:spPr/>
      <dgm:t>
        <a:bodyPr/>
        <a:lstStyle/>
        <a:p>
          <a:endParaRPr lang="ru-RU" sz="1300">
            <a:latin typeface="Lato" pitchFamily="34" charset="0"/>
            <a:ea typeface="Lato" pitchFamily="34" charset="0"/>
            <a:cs typeface="Lato" pitchFamily="34" charset="0"/>
          </a:endParaRPr>
        </a:p>
      </dgm:t>
    </dgm:pt>
    <dgm:pt modelId="{C292AD91-5570-4C19-ADBD-DA1B91C21FE3}" type="sibTrans" cxnId="{9399D87C-7BF2-4BD8-B279-BDA41A53188A}">
      <dgm:prSet/>
      <dgm:spPr/>
      <dgm:t>
        <a:bodyPr/>
        <a:lstStyle/>
        <a:p>
          <a:endParaRPr lang="ru-RU">
            <a:latin typeface="Lato" pitchFamily="34" charset="0"/>
            <a:ea typeface="Lato" pitchFamily="34" charset="0"/>
            <a:cs typeface="Lato" pitchFamily="34" charset="0"/>
          </a:endParaRPr>
        </a:p>
      </dgm:t>
    </dgm:pt>
    <dgm:pt modelId="{6B8E2757-F55D-458F-BB70-DEC16F47B9B8}">
      <dgm:prSet phldrT="[Текст]"/>
      <dgm:spPr/>
      <dgm:t>
        <a:bodyPr/>
        <a:lstStyle/>
        <a:p>
          <a:r>
            <a:rPr lang="ru-RU" b="1" dirty="0">
              <a:latin typeface="Lato" pitchFamily="34" charset="0"/>
              <a:ea typeface="Lato" pitchFamily="34" charset="0"/>
              <a:cs typeface="Lato" pitchFamily="34" charset="0"/>
            </a:rPr>
            <a:t>СФЕРЫ ПРИМЕНЕНИЯ</a:t>
          </a:r>
        </a:p>
      </dgm:t>
    </dgm:pt>
    <dgm:pt modelId="{23A25085-1F9F-4806-894F-69A274E9A895}" type="sibTrans" cxnId="{37E90467-83B8-40AD-AEBE-C1500DC2D180}">
      <dgm:prSet/>
      <dgm:spPr/>
      <dgm:t>
        <a:bodyPr/>
        <a:lstStyle/>
        <a:p>
          <a:endParaRPr lang="ru-RU">
            <a:latin typeface="Lato" pitchFamily="34" charset="0"/>
            <a:ea typeface="Lato" pitchFamily="34" charset="0"/>
            <a:cs typeface="Lato" pitchFamily="34" charset="0"/>
          </a:endParaRPr>
        </a:p>
      </dgm:t>
    </dgm:pt>
    <dgm:pt modelId="{41AF3A4F-8C60-4EEF-A6BA-ECB710F5A8B8}" type="parTrans" cxnId="{37E90467-83B8-40AD-AEBE-C1500DC2D180}">
      <dgm:prSet/>
      <dgm:spPr/>
      <dgm:t>
        <a:bodyPr/>
        <a:lstStyle/>
        <a:p>
          <a:endParaRPr lang="ru-RU" sz="1300">
            <a:latin typeface="Lato" pitchFamily="34" charset="0"/>
            <a:ea typeface="Lato" pitchFamily="34" charset="0"/>
            <a:cs typeface="Lato" pitchFamily="34" charset="0"/>
          </a:endParaRPr>
        </a:p>
      </dgm:t>
    </dgm:pt>
    <dgm:pt modelId="{C3DBE172-1573-C94B-B80E-B7442AB1B284}" type="pres">
      <dgm:prSet presAssocID="{0A1D74E3-C042-4135-89AB-9D714BE81AB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8A2AF77-5E8F-9641-A60A-FDFF2535D685}" type="pres">
      <dgm:prSet presAssocID="{6B8E2757-F55D-458F-BB70-DEC16F47B9B8}" presName="centerShape" presStyleLbl="node0" presStyleIdx="0" presStyleCnt="1"/>
      <dgm:spPr/>
    </dgm:pt>
    <dgm:pt modelId="{0C43F45D-A9D4-614C-858C-C9E8F762C288}" type="pres">
      <dgm:prSet presAssocID="{14570FF2-247D-4574-8CFB-22E932CEB3E9}" presName="node" presStyleLbl="node1" presStyleIdx="0" presStyleCnt="5">
        <dgm:presLayoutVars>
          <dgm:bulletEnabled val="1"/>
        </dgm:presLayoutVars>
      </dgm:prSet>
      <dgm:spPr/>
    </dgm:pt>
    <dgm:pt modelId="{AB50108E-C55E-6F4C-A425-25388F6B01FC}" type="pres">
      <dgm:prSet presAssocID="{14570FF2-247D-4574-8CFB-22E932CEB3E9}" presName="dummy" presStyleCnt="0"/>
      <dgm:spPr/>
    </dgm:pt>
    <dgm:pt modelId="{42E9D119-8A6C-8F4E-9EF4-977ADB227897}" type="pres">
      <dgm:prSet presAssocID="{F13906BD-E91F-46AE-A9E6-1CFDCA18CD57}" presName="sibTrans" presStyleLbl="sibTrans2D1" presStyleIdx="0" presStyleCnt="5"/>
      <dgm:spPr/>
    </dgm:pt>
    <dgm:pt modelId="{C7CF4DB5-CBE4-3C47-88FA-FA0D341CFF4D}" type="pres">
      <dgm:prSet presAssocID="{33872BF7-207D-4AA4-A3C2-4763B8616814}" presName="node" presStyleLbl="node1" presStyleIdx="1" presStyleCnt="5">
        <dgm:presLayoutVars>
          <dgm:bulletEnabled val="1"/>
        </dgm:presLayoutVars>
      </dgm:prSet>
      <dgm:spPr/>
    </dgm:pt>
    <dgm:pt modelId="{1C56FDA2-2ED3-BB4B-B148-BD4E44CFBF57}" type="pres">
      <dgm:prSet presAssocID="{33872BF7-207D-4AA4-A3C2-4763B8616814}" presName="dummy" presStyleCnt="0"/>
      <dgm:spPr/>
    </dgm:pt>
    <dgm:pt modelId="{E3E743DC-4958-8547-91FB-2A25595F4C1A}" type="pres">
      <dgm:prSet presAssocID="{F628CDD7-A666-460B-905A-55D2CB77EC51}" presName="sibTrans" presStyleLbl="sibTrans2D1" presStyleIdx="1" presStyleCnt="5"/>
      <dgm:spPr/>
    </dgm:pt>
    <dgm:pt modelId="{D7D04541-DACC-4C4D-A1D8-C93DE9265CDE}" type="pres">
      <dgm:prSet presAssocID="{6F74D00D-DC34-49BE-9493-022BB1B30D1F}" presName="node" presStyleLbl="node1" presStyleIdx="2" presStyleCnt="5">
        <dgm:presLayoutVars>
          <dgm:bulletEnabled val="1"/>
        </dgm:presLayoutVars>
      </dgm:prSet>
      <dgm:spPr/>
    </dgm:pt>
    <dgm:pt modelId="{79BD1914-2A37-B04F-B5DD-F592B0CD1A2E}" type="pres">
      <dgm:prSet presAssocID="{6F74D00D-DC34-49BE-9493-022BB1B30D1F}" presName="dummy" presStyleCnt="0"/>
      <dgm:spPr/>
    </dgm:pt>
    <dgm:pt modelId="{62DB7E9A-BDC2-164F-9B20-D5B7C657EEA0}" type="pres">
      <dgm:prSet presAssocID="{B4485590-C6F4-4915-90D7-24BE4B7CCA76}" presName="sibTrans" presStyleLbl="sibTrans2D1" presStyleIdx="2" presStyleCnt="5"/>
      <dgm:spPr/>
    </dgm:pt>
    <dgm:pt modelId="{0FAD6733-D606-9A47-831B-F9791124D9B3}" type="pres">
      <dgm:prSet presAssocID="{255E39F2-681B-47F2-A40E-01CF28958E97}" presName="node" presStyleLbl="node1" presStyleIdx="3" presStyleCnt="5">
        <dgm:presLayoutVars>
          <dgm:bulletEnabled val="1"/>
        </dgm:presLayoutVars>
      </dgm:prSet>
      <dgm:spPr/>
    </dgm:pt>
    <dgm:pt modelId="{4C065C80-2A31-CD48-982B-FB3D0C8833A3}" type="pres">
      <dgm:prSet presAssocID="{255E39F2-681B-47F2-A40E-01CF28958E97}" presName="dummy" presStyleCnt="0"/>
      <dgm:spPr/>
    </dgm:pt>
    <dgm:pt modelId="{0960F1E1-21CE-464F-A666-7A312DEC8E99}" type="pres">
      <dgm:prSet presAssocID="{DB67EF78-CD77-4463-9CAC-24A50F3A2015}" presName="sibTrans" presStyleLbl="sibTrans2D1" presStyleIdx="3" presStyleCnt="5"/>
      <dgm:spPr/>
    </dgm:pt>
    <dgm:pt modelId="{D3F09D55-8997-1B43-AF51-D9F6F0E55BD7}" type="pres">
      <dgm:prSet presAssocID="{C540DB48-C51B-4FAE-99FD-9BE62C3DDBD1}" presName="node" presStyleLbl="node1" presStyleIdx="4" presStyleCnt="5">
        <dgm:presLayoutVars>
          <dgm:bulletEnabled val="1"/>
        </dgm:presLayoutVars>
      </dgm:prSet>
      <dgm:spPr/>
    </dgm:pt>
    <dgm:pt modelId="{CEB881E1-68FE-0943-BB73-63F6541D9094}" type="pres">
      <dgm:prSet presAssocID="{C540DB48-C51B-4FAE-99FD-9BE62C3DDBD1}" presName="dummy" presStyleCnt="0"/>
      <dgm:spPr/>
    </dgm:pt>
    <dgm:pt modelId="{B7DBCA6B-A183-1048-8846-2F0A0E9B81AB}" type="pres">
      <dgm:prSet presAssocID="{C292AD91-5570-4C19-ADBD-DA1B91C21FE3}" presName="sibTrans" presStyleLbl="sibTrans2D1" presStyleIdx="4" presStyleCnt="5"/>
      <dgm:spPr/>
    </dgm:pt>
  </dgm:ptLst>
  <dgm:cxnLst>
    <dgm:cxn modelId="{3C89E717-2C0E-8744-B984-A1F4BFA66D19}" type="presOf" srcId="{DB67EF78-CD77-4463-9CAC-24A50F3A2015}" destId="{0960F1E1-21CE-464F-A666-7A312DEC8E99}" srcOrd="0" destOrd="0" presId="urn:microsoft.com/office/officeart/2005/8/layout/radial6"/>
    <dgm:cxn modelId="{09B27320-DB39-F94A-8473-4EF3BBE7ADDC}" type="presOf" srcId="{C540DB48-C51B-4FAE-99FD-9BE62C3DDBD1}" destId="{D3F09D55-8997-1B43-AF51-D9F6F0E55BD7}" srcOrd="0" destOrd="0" presId="urn:microsoft.com/office/officeart/2005/8/layout/radial6"/>
    <dgm:cxn modelId="{F2C5CA28-FA2A-1143-B437-03E834F5B49F}" type="presOf" srcId="{6F74D00D-DC34-49BE-9493-022BB1B30D1F}" destId="{D7D04541-DACC-4C4D-A1D8-C93DE9265CDE}" srcOrd="0" destOrd="0" presId="urn:microsoft.com/office/officeart/2005/8/layout/radial6"/>
    <dgm:cxn modelId="{EACEFC32-9FA5-9A44-8298-A40715263B9A}" type="presOf" srcId="{14570FF2-247D-4574-8CFB-22E932CEB3E9}" destId="{0C43F45D-A9D4-614C-858C-C9E8F762C288}" srcOrd="0" destOrd="0" presId="urn:microsoft.com/office/officeart/2005/8/layout/radial6"/>
    <dgm:cxn modelId="{AA077D33-F1BB-DD45-993D-25C444B3BC99}" type="presOf" srcId="{33872BF7-207D-4AA4-A3C2-4763B8616814}" destId="{C7CF4DB5-CBE4-3C47-88FA-FA0D341CFF4D}" srcOrd="0" destOrd="0" presId="urn:microsoft.com/office/officeart/2005/8/layout/radial6"/>
    <dgm:cxn modelId="{58E4E134-3E7F-4F80-8CEA-7269AE87D390}" srcId="{6B8E2757-F55D-458F-BB70-DEC16F47B9B8}" destId="{14570FF2-247D-4574-8CFB-22E932CEB3E9}" srcOrd="0" destOrd="0" parTransId="{2796EDE2-BDE4-4F5E-95E1-DF1B2879FDEC}" sibTransId="{F13906BD-E91F-46AE-A9E6-1CFDCA18CD57}"/>
    <dgm:cxn modelId="{F040C343-8CF6-ED44-A03D-5F54E96CDF18}" type="presOf" srcId="{C292AD91-5570-4C19-ADBD-DA1B91C21FE3}" destId="{B7DBCA6B-A183-1048-8846-2F0A0E9B81AB}" srcOrd="0" destOrd="0" presId="urn:microsoft.com/office/officeart/2005/8/layout/radial6"/>
    <dgm:cxn modelId="{1FA61147-A337-4544-B1E5-72F199FE59EA}" type="presOf" srcId="{F628CDD7-A666-460B-905A-55D2CB77EC51}" destId="{E3E743DC-4958-8547-91FB-2A25595F4C1A}" srcOrd="0" destOrd="0" presId="urn:microsoft.com/office/officeart/2005/8/layout/radial6"/>
    <dgm:cxn modelId="{97910E48-BEC1-7443-A0B8-821DC6B7298B}" type="presOf" srcId="{255E39F2-681B-47F2-A40E-01CF28958E97}" destId="{0FAD6733-D606-9A47-831B-F9791124D9B3}" srcOrd="0" destOrd="0" presId="urn:microsoft.com/office/officeart/2005/8/layout/radial6"/>
    <dgm:cxn modelId="{900B0F5E-7421-A544-BB4C-00DB2D170580}" type="presOf" srcId="{F13906BD-E91F-46AE-A9E6-1CFDCA18CD57}" destId="{42E9D119-8A6C-8F4E-9EF4-977ADB227897}" srcOrd="0" destOrd="0" presId="urn:microsoft.com/office/officeart/2005/8/layout/radial6"/>
    <dgm:cxn modelId="{37E90467-83B8-40AD-AEBE-C1500DC2D180}" srcId="{0A1D74E3-C042-4135-89AB-9D714BE81AB8}" destId="{6B8E2757-F55D-458F-BB70-DEC16F47B9B8}" srcOrd="0" destOrd="0" parTransId="{41AF3A4F-8C60-4EEF-A6BA-ECB710F5A8B8}" sibTransId="{23A25085-1F9F-4806-894F-69A274E9A895}"/>
    <dgm:cxn modelId="{9399D87C-7BF2-4BD8-B279-BDA41A53188A}" srcId="{6B8E2757-F55D-458F-BB70-DEC16F47B9B8}" destId="{C540DB48-C51B-4FAE-99FD-9BE62C3DDBD1}" srcOrd="4" destOrd="0" parTransId="{707BED54-162B-434E-BDA2-D7E13546A471}" sibTransId="{C292AD91-5570-4C19-ADBD-DA1B91C21FE3}"/>
    <dgm:cxn modelId="{26666890-297C-B44F-A21D-EF9677D86912}" type="presOf" srcId="{0A1D74E3-C042-4135-89AB-9D714BE81AB8}" destId="{C3DBE172-1573-C94B-B80E-B7442AB1B284}" srcOrd="0" destOrd="0" presId="urn:microsoft.com/office/officeart/2005/8/layout/radial6"/>
    <dgm:cxn modelId="{5677D799-26A2-403E-9955-0AF76EDA31CC}" srcId="{6B8E2757-F55D-458F-BB70-DEC16F47B9B8}" destId="{255E39F2-681B-47F2-A40E-01CF28958E97}" srcOrd="3" destOrd="0" parTransId="{743F559B-EE75-4144-9D2B-C6F58AEDDC4D}" sibTransId="{DB67EF78-CD77-4463-9CAC-24A50F3A2015}"/>
    <dgm:cxn modelId="{7C8297A9-9F85-4B49-BB30-B41A9434753C}" type="presOf" srcId="{6B8E2757-F55D-458F-BB70-DEC16F47B9B8}" destId="{28A2AF77-5E8F-9641-A60A-FDFF2535D685}" srcOrd="0" destOrd="0" presId="urn:microsoft.com/office/officeart/2005/8/layout/radial6"/>
    <dgm:cxn modelId="{EDD508C1-6765-4D46-BAA1-65688E0BE529}" type="presOf" srcId="{B4485590-C6F4-4915-90D7-24BE4B7CCA76}" destId="{62DB7E9A-BDC2-164F-9B20-D5B7C657EEA0}" srcOrd="0" destOrd="0" presId="urn:microsoft.com/office/officeart/2005/8/layout/radial6"/>
    <dgm:cxn modelId="{1103F5CC-36C1-4977-A265-05731A57BB7D}" srcId="{6B8E2757-F55D-458F-BB70-DEC16F47B9B8}" destId="{6F74D00D-DC34-49BE-9493-022BB1B30D1F}" srcOrd="2" destOrd="0" parTransId="{F3C54A5F-4703-44F6-BE81-296C5E835965}" sibTransId="{B4485590-C6F4-4915-90D7-24BE4B7CCA76}"/>
    <dgm:cxn modelId="{0473B6D1-2E4C-4DBE-9C7E-30CAAAC1822F}" srcId="{6B8E2757-F55D-458F-BB70-DEC16F47B9B8}" destId="{33872BF7-207D-4AA4-A3C2-4763B8616814}" srcOrd="1" destOrd="0" parTransId="{564227BD-4EB8-4342-AC7F-369D336141E0}" sibTransId="{F628CDD7-A666-460B-905A-55D2CB77EC51}"/>
    <dgm:cxn modelId="{279276ED-AA77-0844-8815-24D748751B2E}" type="presParOf" srcId="{C3DBE172-1573-C94B-B80E-B7442AB1B284}" destId="{28A2AF77-5E8F-9641-A60A-FDFF2535D685}" srcOrd="0" destOrd="0" presId="urn:microsoft.com/office/officeart/2005/8/layout/radial6"/>
    <dgm:cxn modelId="{90E46CF9-99A8-DC46-9959-0E6674EDDAE6}" type="presParOf" srcId="{C3DBE172-1573-C94B-B80E-B7442AB1B284}" destId="{0C43F45D-A9D4-614C-858C-C9E8F762C288}" srcOrd="1" destOrd="0" presId="urn:microsoft.com/office/officeart/2005/8/layout/radial6"/>
    <dgm:cxn modelId="{77E8ACD7-A951-3E48-B56E-902496920EBA}" type="presParOf" srcId="{C3DBE172-1573-C94B-B80E-B7442AB1B284}" destId="{AB50108E-C55E-6F4C-A425-25388F6B01FC}" srcOrd="2" destOrd="0" presId="urn:microsoft.com/office/officeart/2005/8/layout/radial6"/>
    <dgm:cxn modelId="{F83FE098-9816-ED41-B304-7F088BF2EEC2}" type="presParOf" srcId="{C3DBE172-1573-C94B-B80E-B7442AB1B284}" destId="{42E9D119-8A6C-8F4E-9EF4-977ADB227897}" srcOrd="3" destOrd="0" presId="urn:microsoft.com/office/officeart/2005/8/layout/radial6"/>
    <dgm:cxn modelId="{E05C52DA-FC7E-4D4C-BFBD-1FAC063580CF}" type="presParOf" srcId="{C3DBE172-1573-C94B-B80E-B7442AB1B284}" destId="{C7CF4DB5-CBE4-3C47-88FA-FA0D341CFF4D}" srcOrd="4" destOrd="0" presId="urn:microsoft.com/office/officeart/2005/8/layout/radial6"/>
    <dgm:cxn modelId="{990C2078-03BD-3447-AD05-A77BD344B214}" type="presParOf" srcId="{C3DBE172-1573-C94B-B80E-B7442AB1B284}" destId="{1C56FDA2-2ED3-BB4B-B148-BD4E44CFBF57}" srcOrd="5" destOrd="0" presId="urn:microsoft.com/office/officeart/2005/8/layout/radial6"/>
    <dgm:cxn modelId="{6D9826C2-D815-494B-B594-66AE8D414C2B}" type="presParOf" srcId="{C3DBE172-1573-C94B-B80E-B7442AB1B284}" destId="{E3E743DC-4958-8547-91FB-2A25595F4C1A}" srcOrd="6" destOrd="0" presId="urn:microsoft.com/office/officeart/2005/8/layout/radial6"/>
    <dgm:cxn modelId="{09B5D369-9ACB-FA40-8DD0-ECD3BE561D86}" type="presParOf" srcId="{C3DBE172-1573-C94B-B80E-B7442AB1B284}" destId="{D7D04541-DACC-4C4D-A1D8-C93DE9265CDE}" srcOrd="7" destOrd="0" presId="urn:microsoft.com/office/officeart/2005/8/layout/radial6"/>
    <dgm:cxn modelId="{1C6B64B0-12D4-FA43-9BBF-00D581DA5663}" type="presParOf" srcId="{C3DBE172-1573-C94B-B80E-B7442AB1B284}" destId="{79BD1914-2A37-B04F-B5DD-F592B0CD1A2E}" srcOrd="8" destOrd="0" presId="urn:microsoft.com/office/officeart/2005/8/layout/radial6"/>
    <dgm:cxn modelId="{50F07682-38DD-B341-8984-E2D1125F00F3}" type="presParOf" srcId="{C3DBE172-1573-C94B-B80E-B7442AB1B284}" destId="{62DB7E9A-BDC2-164F-9B20-D5B7C657EEA0}" srcOrd="9" destOrd="0" presId="urn:microsoft.com/office/officeart/2005/8/layout/radial6"/>
    <dgm:cxn modelId="{23096867-4107-6F48-A253-96BBA0B57638}" type="presParOf" srcId="{C3DBE172-1573-C94B-B80E-B7442AB1B284}" destId="{0FAD6733-D606-9A47-831B-F9791124D9B3}" srcOrd="10" destOrd="0" presId="urn:microsoft.com/office/officeart/2005/8/layout/radial6"/>
    <dgm:cxn modelId="{A21B10CB-31B5-C340-B566-AF7021D16DAD}" type="presParOf" srcId="{C3DBE172-1573-C94B-B80E-B7442AB1B284}" destId="{4C065C80-2A31-CD48-982B-FB3D0C8833A3}" srcOrd="11" destOrd="0" presId="urn:microsoft.com/office/officeart/2005/8/layout/radial6"/>
    <dgm:cxn modelId="{01E6D750-5FC4-6547-8F28-1C76161E50A7}" type="presParOf" srcId="{C3DBE172-1573-C94B-B80E-B7442AB1B284}" destId="{0960F1E1-21CE-464F-A666-7A312DEC8E99}" srcOrd="12" destOrd="0" presId="urn:microsoft.com/office/officeart/2005/8/layout/radial6"/>
    <dgm:cxn modelId="{84673875-9F3D-7944-BD3A-FBA8A4884F9E}" type="presParOf" srcId="{C3DBE172-1573-C94B-B80E-B7442AB1B284}" destId="{D3F09D55-8997-1B43-AF51-D9F6F0E55BD7}" srcOrd="13" destOrd="0" presId="urn:microsoft.com/office/officeart/2005/8/layout/radial6"/>
    <dgm:cxn modelId="{758E2D62-C8A9-4C48-A0FD-E8750808818A}" type="presParOf" srcId="{C3DBE172-1573-C94B-B80E-B7442AB1B284}" destId="{CEB881E1-68FE-0943-BB73-63F6541D9094}" srcOrd="14" destOrd="0" presId="urn:microsoft.com/office/officeart/2005/8/layout/radial6"/>
    <dgm:cxn modelId="{1CD22F1A-793C-194D-9AC6-59EBBF8AA621}" type="presParOf" srcId="{C3DBE172-1573-C94B-B80E-B7442AB1B284}" destId="{B7DBCA6B-A183-1048-8846-2F0A0E9B81AB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C96000-F04A-432D-A432-CBF6CB7715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34570ED-8F93-4E6F-B3A2-7BF725EE157E}">
      <dgm:prSet/>
      <dgm:spPr/>
      <dgm:t>
        <a:bodyPr/>
        <a:lstStyle/>
        <a:p>
          <a:r>
            <a:rPr lang="en-US"/>
            <a:t>JDK 18</a:t>
          </a:r>
        </a:p>
      </dgm:t>
    </dgm:pt>
    <dgm:pt modelId="{D7AA33D9-3F3A-4EF7-83DB-21CBCFCCD007}" type="parTrans" cxnId="{81069586-B96E-437C-813E-9F796F4548C4}">
      <dgm:prSet/>
      <dgm:spPr/>
      <dgm:t>
        <a:bodyPr/>
        <a:lstStyle/>
        <a:p>
          <a:endParaRPr lang="en-US"/>
        </a:p>
      </dgm:t>
    </dgm:pt>
    <dgm:pt modelId="{34C194FA-E405-4738-B704-D8A1C6AB343C}" type="sibTrans" cxnId="{81069586-B96E-437C-813E-9F796F4548C4}">
      <dgm:prSet/>
      <dgm:spPr/>
      <dgm:t>
        <a:bodyPr/>
        <a:lstStyle/>
        <a:p>
          <a:endParaRPr lang="en-US"/>
        </a:p>
      </dgm:t>
    </dgm:pt>
    <dgm:pt modelId="{E7CDA4E8-9898-4411-83D2-FCDE4B4AB3A6}">
      <dgm:prSet/>
      <dgm:spPr/>
      <dgm:t>
        <a:bodyPr/>
        <a:lstStyle/>
        <a:p>
          <a:r>
            <a:rPr lang="en-US"/>
            <a:t>Github</a:t>
          </a:r>
        </a:p>
      </dgm:t>
    </dgm:pt>
    <dgm:pt modelId="{DE4BF716-49CF-476A-B1E5-454DB8E8A3FA}" type="parTrans" cxnId="{5CC497EA-88CC-49E4-82A4-B2A2EF1FF259}">
      <dgm:prSet/>
      <dgm:spPr/>
      <dgm:t>
        <a:bodyPr/>
        <a:lstStyle/>
        <a:p>
          <a:endParaRPr lang="en-US"/>
        </a:p>
      </dgm:t>
    </dgm:pt>
    <dgm:pt modelId="{F7584BCD-AD69-4CFB-929E-62EEB247AF84}" type="sibTrans" cxnId="{5CC497EA-88CC-49E4-82A4-B2A2EF1FF259}">
      <dgm:prSet/>
      <dgm:spPr/>
      <dgm:t>
        <a:bodyPr/>
        <a:lstStyle/>
        <a:p>
          <a:endParaRPr lang="en-US"/>
        </a:p>
      </dgm:t>
    </dgm:pt>
    <dgm:pt modelId="{4EA4DA32-ECF9-40F5-85AA-D4011B252971}">
      <dgm:prSet/>
      <dgm:spPr/>
      <dgm:t>
        <a:bodyPr/>
        <a:lstStyle/>
        <a:p>
          <a:r>
            <a:rPr lang="en-US"/>
            <a:t>Idea</a:t>
          </a:r>
        </a:p>
      </dgm:t>
    </dgm:pt>
    <dgm:pt modelId="{9A07D1CB-A1D5-4DE1-A4B8-BEC021402AD3}" type="parTrans" cxnId="{6F4B5A69-51B9-4FB9-92F8-9DFA77CDE8E9}">
      <dgm:prSet/>
      <dgm:spPr/>
      <dgm:t>
        <a:bodyPr/>
        <a:lstStyle/>
        <a:p>
          <a:endParaRPr lang="en-US"/>
        </a:p>
      </dgm:t>
    </dgm:pt>
    <dgm:pt modelId="{D7EDE747-BF78-4E46-8819-888EE1168782}" type="sibTrans" cxnId="{6F4B5A69-51B9-4FB9-92F8-9DFA77CDE8E9}">
      <dgm:prSet/>
      <dgm:spPr/>
      <dgm:t>
        <a:bodyPr/>
        <a:lstStyle/>
        <a:p>
          <a:endParaRPr lang="en-US"/>
        </a:p>
      </dgm:t>
    </dgm:pt>
    <dgm:pt modelId="{2E425E02-F47D-4BB9-B742-B3E18D0EAF78}">
      <dgm:prSet/>
      <dgm:spPr/>
      <dgm:t>
        <a:bodyPr/>
        <a:lstStyle/>
        <a:p>
          <a:r>
            <a:rPr lang="en-US"/>
            <a:t>JVM/JDK/JRE</a:t>
          </a:r>
        </a:p>
      </dgm:t>
    </dgm:pt>
    <dgm:pt modelId="{AB6B5C77-B1B4-4568-B4D6-51520D08DF86}" type="parTrans" cxnId="{CD8009F1-7BDE-4016-8B6C-EC3822492687}">
      <dgm:prSet/>
      <dgm:spPr/>
      <dgm:t>
        <a:bodyPr/>
        <a:lstStyle/>
        <a:p>
          <a:endParaRPr lang="en-US"/>
        </a:p>
      </dgm:t>
    </dgm:pt>
    <dgm:pt modelId="{84A1328C-E7E9-40CC-BEAA-8C0D8AD8FC92}" type="sibTrans" cxnId="{CD8009F1-7BDE-4016-8B6C-EC3822492687}">
      <dgm:prSet/>
      <dgm:spPr/>
      <dgm:t>
        <a:bodyPr/>
        <a:lstStyle/>
        <a:p>
          <a:endParaRPr lang="en-US"/>
        </a:p>
      </dgm:t>
    </dgm:pt>
    <dgm:pt modelId="{AA50AC6D-0380-42E3-BAAC-DDEF1311B6B3}" type="pres">
      <dgm:prSet presAssocID="{3EC96000-F04A-432D-A432-CBF6CB7715A6}" presName="root" presStyleCnt="0">
        <dgm:presLayoutVars>
          <dgm:dir/>
          <dgm:resizeHandles val="exact"/>
        </dgm:presLayoutVars>
      </dgm:prSet>
      <dgm:spPr/>
    </dgm:pt>
    <dgm:pt modelId="{D9648129-BC18-44A1-999E-0E9A1E6CBEF5}" type="pres">
      <dgm:prSet presAssocID="{534570ED-8F93-4E6F-B3A2-7BF725EE157E}" presName="compNode" presStyleCnt="0"/>
      <dgm:spPr/>
    </dgm:pt>
    <dgm:pt modelId="{8FC8EE80-A79B-40B0-904C-AF673085CEA5}" type="pres">
      <dgm:prSet presAssocID="{534570ED-8F93-4E6F-B3A2-7BF725EE157E}" presName="bgRect" presStyleLbl="bgShp" presStyleIdx="0" presStyleCnt="4"/>
      <dgm:spPr/>
    </dgm:pt>
    <dgm:pt modelId="{6BAF17C1-B2EC-4228-8603-FCEA37709CAE}" type="pres">
      <dgm:prSet presAssocID="{534570ED-8F93-4E6F-B3A2-7BF725EE15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063E4AC9-3E8E-415C-AE11-4E1BBB9BBF67}" type="pres">
      <dgm:prSet presAssocID="{534570ED-8F93-4E6F-B3A2-7BF725EE157E}" presName="spaceRect" presStyleCnt="0"/>
      <dgm:spPr/>
    </dgm:pt>
    <dgm:pt modelId="{8FCE6DF8-F561-4B5C-8F9F-2EA8FF05238E}" type="pres">
      <dgm:prSet presAssocID="{534570ED-8F93-4E6F-B3A2-7BF725EE157E}" presName="parTx" presStyleLbl="revTx" presStyleIdx="0" presStyleCnt="4">
        <dgm:presLayoutVars>
          <dgm:chMax val="0"/>
          <dgm:chPref val="0"/>
        </dgm:presLayoutVars>
      </dgm:prSet>
      <dgm:spPr/>
    </dgm:pt>
    <dgm:pt modelId="{9AE3732A-2B8A-4949-86A1-B9BC6A172380}" type="pres">
      <dgm:prSet presAssocID="{34C194FA-E405-4738-B704-D8A1C6AB343C}" presName="sibTrans" presStyleCnt="0"/>
      <dgm:spPr/>
    </dgm:pt>
    <dgm:pt modelId="{A29BB777-3B2B-47CA-BEF1-25644287E47D}" type="pres">
      <dgm:prSet presAssocID="{E7CDA4E8-9898-4411-83D2-FCDE4B4AB3A6}" presName="compNode" presStyleCnt="0"/>
      <dgm:spPr/>
    </dgm:pt>
    <dgm:pt modelId="{F0806A82-C3A4-4521-AF2A-D82CC5912EA7}" type="pres">
      <dgm:prSet presAssocID="{E7CDA4E8-9898-4411-83D2-FCDE4B4AB3A6}" presName="bgRect" presStyleLbl="bgShp" presStyleIdx="1" presStyleCnt="4"/>
      <dgm:spPr/>
    </dgm:pt>
    <dgm:pt modelId="{6DDF15D9-5770-4F36-961C-CB07DB03BF16}" type="pres">
      <dgm:prSet presAssocID="{E7CDA4E8-9898-4411-83D2-FCDE4B4AB3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Управление"/>
        </a:ext>
      </dgm:extLst>
    </dgm:pt>
    <dgm:pt modelId="{DF154E9A-16B4-4271-AB61-60397DD5B6A9}" type="pres">
      <dgm:prSet presAssocID="{E7CDA4E8-9898-4411-83D2-FCDE4B4AB3A6}" presName="spaceRect" presStyleCnt="0"/>
      <dgm:spPr/>
    </dgm:pt>
    <dgm:pt modelId="{9E8930C2-C135-4106-AD92-97F667953A10}" type="pres">
      <dgm:prSet presAssocID="{E7CDA4E8-9898-4411-83D2-FCDE4B4AB3A6}" presName="parTx" presStyleLbl="revTx" presStyleIdx="1" presStyleCnt="4">
        <dgm:presLayoutVars>
          <dgm:chMax val="0"/>
          <dgm:chPref val="0"/>
        </dgm:presLayoutVars>
      </dgm:prSet>
      <dgm:spPr/>
    </dgm:pt>
    <dgm:pt modelId="{ABDB97FD-5A08-4DC6-860D-265F97DBA4E5}" type="pres">
      <dgm:prSet presAssocID="{F7584BCD-AD69-4CFB-929E-62EEB247AF84}" presName="sibTrans" presStyleCnt="0"/>
      <dgm:spPr/>
    </dgm:pt>
    <dgm:pt modelId="{5594EBDC-8DEF-4C42-A362-AF9A1A288864}" type="pres">
      <dgm:prSet presAssocID="{4EA4DA32-ECF9-40F5-85AA-D4011B252971}" presName="compNode" presStyleCnt="0"/>
      <dgm:spPr/>
    </dgm:pt>
    <dgm:pt modelId="{AD005C87-49E6-42B8-AB2D-8E68DAF546C8}" type="pres">
      <dgm:prSet presAssocID="{4EA4DA32-ECF9-40F5-85AA-D4011B252971}" presName="bgRect" presStyleLbl="bgShp" presStyleIdx="2" presStyleCnt="4"/>
      <dgm:spPr/>
    </dgm:pt>
    <dgm:pt modelId="{389484E0-FC86-44F2-91DD-B40BDA67886E}" type="pres">
      <dgm:prSet presAssocID="{4EA4DA32-ECF9-40F5-85AA-D4011B2529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8A18AE78-B60C-40AA-85C7-136ED9231B9E}" type="pres">
      <dgm:prSet presAssocID="{4EA4DA32-ECF9-40F5-85AA-D4011B252971}" presName="spaceRect" presStyleCnt="0"/>
      <dgm:spPr/>
    </dgm:pt>
    <dgm:pt modelId="{ACF8B233-8E6D-44B7-A811-5CA36D5A7DF9}" type="pres">
      <dgm:prSet presAssocID="{4EA4DA32-ECF9-40F5-85AA-D4011B252971}" presName="parTx" presStyleLbl="revTx" presStyleIdx="2" presStyleCnt="4">
        <dgm:presLayoutVars>
          <dgm:chMax val="0"/>
          <dgm:chPref val="0"/>
        </dgm:presLayoutVars>
      </dgm:prSet>
      <dgm:spPr/>
    </dgm:pt>
    <dgm:pt modelId="{E8A91000-5624-45FC-B890-37B0949012CD}" type="pres">
      <dgm:prSet presAssocID="{D7EDE747-BF78-4E46-8819-888EE1168782}" presName="sibTrans" presStyleCnt="0"/>
      <dgm:spPr/>
    </dgm:pt>
    <dgm:pt modelId="{365B4428-EB83-41FC-A6FB-551A2272A40F}" type="pres">
      <dgm:prSet presAssocID="{2E425E02-F47D-4BB9-B742-B3E18D0EAF78}" presName="compNode" presStyleCnt="0"/>
      <dgm:spPr/>
    </dgm:pt>
    <dgm:pt modelId="{D8F935E8-ADF1-4D17-91CB-541862FA253E}" type="pres">
      <dgm:prSet presAssocID="{2E425E02-F47D-4BB9-B742-B3E18D0EAF78}" presName="bgRect" presStyleLbl="bgShp" presStyleIdx="3" presStyleCnt="4"/>
      <dgm:spPr/>
    </dgm:pt>
    <dgm:pt modelId="{71E70B88-8C3F-4CDF-8254-31762DB3DFEB}" type="pres">
      <dgm:prSet presAssocID="{2E425E02-F47D-4BB9-B742-B3E18D0EAF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Ссылка"/>
        </a:ext>
      </dgm:extLst>
    </dgm:pt>
    <dgm:pt modelId="{F84407DA-79B8-4DAE-9F4E-00EF38235264}" type="pres">
      <dgm:prSet presAssocID="{2E425E02-F47D-4BB9-B742-B3E18D0EAF78}" presName="spaceRect" presStyleCnt="0"/>
      <dgm:spPr/>
    </dgm:pt>
    <dgm:pt modelId="{F6E70434-A8BB-4423-9B92-8B480A1AC6C0}" type="pres">
      <dgm:prSet presAssocID="{2E425E02-F47D-4BB9-B742-B3E18D0EAF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F4B5A69-51B9-4FB9-92F8-9DFA77CDE8E9}" srcId="{3EC96000-F04A-432D-A432-CBF6CB7715A6}" destId="{4EA4DA32-ECF9-40F5-85AA-D4011B252971}" srcOrd="2" destOrd="0" parTransId="{9A07D1CB-A1D5-4DE1-A4B8-BEC021402AD3}" sibTransId="{D7EDE747-BF78-4E46-8819-888EE1168782}"/>
    <dgm:cxn modelId="{81069586-B96E-437C-813E-9F796F4548C4}" srcId="{3EC96000-F04A-432D-A432-CBF6CB7715A6}" destId="{534570ED-8F93-4E6F-B3A2-7BF725EE157E}" srcOrd="0" destOrd="0" parTransId="{D7AA33D9-3F3A-4EF7-83DB-21CBCFCCD007}" sibTransId="{34C194FA-E405-4738-B704-D8A1C6AB343C}"/>
    <dgm:cxn modelId="{AEE54CC8-421A-4BBB-ADF4-007611C2B966}" type="presOf" srcId="{2E425E02-F47D-4BB9-B742-B3E18D0EAF78}" destId="{F6E70434-A8BB-4423-9B92-8B480A1AC6C0}" srcOrd="0" destOrd="0" presId="urn:microsoft.com/office/officeart/2018/2/layout/IconVerticalSolidList"/>
    <dgm:cxn modelId="{A96BDCCC-5731-4654-911E-19C446A3AD47}" type="presOf" srcId="{4EA4DA32-ECF9-40F5-85AA-D4011B252971}" destId="{ACF8B233-8E6D-44B7-A811-5CA36D5A7DF9}" srcOrd="0" destOrd="0" presId="urn:microsoft.com/office/officeart/2018/2/layout/IconVerticalSolidList"/>
    <dgm:cxn modelId="{74E091DB-AD93-411C-99FF-897FA3232312}" type="presOf" srcId="{534570ED-8F93-4E6F-B3A2-7BF725EE157E}" destId="{8FCE6DF8-F561-4B5C-8F9F-2EA8FF05238E}" srcOrd="0" destOrd="0" presId="urn:microsoft.com/office/officeart/2018/2/layout/IconVerticalSolidList"/>
    <dgm:cxn modelId="{266BF0E5-76C2-44BE-A8E9-A0672310E9A9}" type="presOf" srcId="{E7CDA4E8-9898-4411-83D2-FCDE4B4AB3A6}" destId="{9E8930C2-C135-4106-AD92-97F667953A10}" srcOrd="0" destOrd="0" presId="urn:microsoft.com/office/officeart/2018/2/layout/IconVerticalSolidList"/>
    <dgm:cxn modelId="{5CC497EA-88CC-49E4-82A4-B2A2EF1FF259}" srcId="{3EC96000-F04A-432D-A432-CBF6CB7715A6}" destId="{E7CDA4E8-9898-4411-83D2-FCDE4B4AB3A6}" srcOrd="1" destOrd="0" parTransId="{DE4BF716-49CF-476A-B1E5-454DB8E8A3FA}" sibTransId="{F7584BCD-AD69-4CFB-929E-62EEB247AF84}"/>
    <dgm:cxn modelId="{CD8009F1-7BDE-4016-8B6C-EC3822492687}" srcId="{3EC96000-F04A-432D-A432-CBF6CB7715A6}" destId="{2E425E02-F47D-4BB9-B742-B3E18D0EAF78}" srcOrd="3" destOrd="0" parTransId="{AB6B5C77-B1B4-4568-B4D6-51520D08DF86}" sibTransId="{84A1328C-E7E9-40CC-BEAA-8C0D8AD8FC92}"/>
    <dgm:cxn modelId="{124A6FF5-928C-4D89-950B-FE8B18A834BD}" type="presOf" srcId="{3EC96000-F04A-432D-A432-CBF6CB7715A6}" destId="{AA50AC6D-0380-42E3-BAAC-DDEF1311B6B3}" srcOrd="0" destOrd="0" presId="urn:microsoft.com/office/officeart/2018/2/layout/IconVerticalSolidList"/>
    <dgm:cxn modelId="{B9361DF6-E292-443C-B0E9-EE757530B1C7}" type="presParOf" srcId="{AA50AC6D-0380-42E3-BAAC-DDEF1311B6B3}" destId="{D9648129-BC18-44A1-999E-0E9A1E6CBEF5}" srcOrd="0" destOrd="0" presId="urn:microsoft.com/office/officeart/2018/2/layout/IconVerticalSolidList"/>
    <dgm:cxn modelId="{418D375C-9048-4F0D-B97D-8F10351F30EF}" type="presParOf" srcId="{D9648129-BC18-44A1-999E-0E9A1E6CBEF5}" destId="{8FC8EE80-A79B-40B0-904C-AF673085CEA5}" srcOrd="0" destOrd="0" presId="urn:microsoft.com/office/officeart/2018/2/layout/IconVerticalSolidList"/>
    <dgm:cxn modelId="{E98467E0-AAFA-4530-882D-EF76F1364285}" type="presParOf" srcId="{D9648129-BC18-44A1-999E-0E9A1E6CBEF5}" destId="{6BAF17C1-B2EC-4228-8603-FCEA37709CAE}" srcOrd="1" destOrd="0" presId="urn:microsoft.com/office/officeart/2018/2/layout/IconVerticalSolidList"/>
    <dgm:cxn modelId="{F5DB620C-85D3-475E-AA47-104E8C2BF890}" type="presParOf" srcId="{D9648129-BC18-44A1-999E-0E9A1E6CBEF5}" destId="{063E4AC9-3E8E-415C-AE11-4E1BBB9BBF67}" srcOrd="2" destOrd="0" presId="urn:microsoft.com/office/officeart/2018/2/layout/IconVerticalSolidList"/>
    <dgm:cxn modelId="{ADCE8082-6E24-498C-9A94-8EF67310B6E2}" type="presParOf" srcId="{D9648129-BC18-44A1-999E-0E9A1E6CBEF5}" destId="{8FCE6DF8-F561-4B5C-8F9F-2EA8FF05238E}" srcOrd="3" destOrd="0" presId="urn:microsoft.com/office/officeart/2018/2/layout/IconVerticalSolidList"/>
    <dgm:cxn modelId="{2B6D3742-CCB2-4BDB-9F2A-5561E58F164D}" type="presParOf" srcId="{AA50AC6D-0380-42E3-BAAC-DDEF1311B6B3}" destId="{9AE3732A-2B8A-4949-86A1-B9BC6A172380}" srcOrd="1" destOrd="0" presId="urn:microsoft.com/office/officeart/2018/2/layout/IconVerticalSolidList"/>
    <dgm:cxn modelId="{7A5A559C-CDC8-45FA-A9CA-E97AB36BE968}" type="presParOf" srcId="{AA50AC6D-0380-42E3-BAAC-DDEF1311B6B3}" destId="{A29BB777-3B2B-47CA-BEF1-25644287E47D}" srcOrd="2" destOrd="0" presId="urn:microsoft.com/office/officeart/2018/2/layout/IconVerticalSolidList"/>
    <dgm:cxn modelId="{CC2710F5-3A40-4081-AC20-E9C301C42112}" type="presParOf" srcId="{A29BB777-3B2B-47CA-BEF1-25644287E47D}" destId="{F0806A82-C3A4-4521-AF2A-D82CC5912EA7}" srcOrd="0" destOrd="0" presId="urn:microsoft.com/office/officeart/2018/2/layout/IconVerticalSolidList"/>
    <dgm:cxn modelId="{57C16504-3D1D-4D0C-9486-41A638EED903}" type="presParOf" srcId="{A29BB777-3B2B-47CA-BEF1-25644287E47D}" destId="{6DDF15D9-5770-4F36-961C-CB07DB03BF16}" srcOrd="1" destOrd="0" presId="urn:microsoft.com/office/officeart/2018/2/layout/IconVerticalSolidList"/>
    <dgm:cxn modelId="{F99503E9-9CCD-4428-842C-D54B65AB0F24}" type="presParOf" srcId="{A29BB777-3B2B-47CA-BEF1-25644287E47D}" destId="{DF154E9A-16B4-4271-AB61-60397DD5B6A9}" srcOrd="2" destOrd="0" presId="urn:microsoft.com/office/officeart/2018/2/layout/IconVerticalSolidList"/>
    <dgm:cxn modelId="{A2BDFA08-0FD2-442F-A6C4-5C927F76F643}" type="presParOf" srcId="{A29BB777-3B2B-47CA-BEF1-25644287E47D}" destId="{9E8930C2-C135-4106-AD92-97F667953A10}" srcOrd="3" destOrd="0" presId="urn:microsoft.com/office/officeart/2018/2/layout/IconVerticalSolidList"/>
    <dgm:cxn modelId="{6E16AC34-431F-4ECB-97D3-4C5EC2261025}" type="presParOf" srcId="{AA50AC6D-0380-42E3-BAAC-DDEF1311B6B3}" destId="{ABDB97FD-5A08-4DC6-860D-265F97DBA4E5}" srcOrd="3" destOrd="0" presId="urn:microsoft.com/office/officeart/2018/2/layout/IconVerticalSolidList"/>
    <dgm:cxn modelId="{8214F810-1663-48ED-80F0-DBA53629B73A}" type="presParOf" srcId="{AA50AC6D-0380-42E3-BAAC-DDEF1311B6B3}" destId="{5594EBDC-8DEF-4C42-A362-AF9A1A288864}" srcOrd="4" destOrd="0" presId="urn:microsoft.com/office/officeart/2018/2/layout/IconVerticalSolidList"/>
    <dgm:cxn modelId="{678D69AB-AA22-4E1D-847D-B987424372D4}" type="presParOf" srcId="{5594EBDC-8DEF-4C42-A362-AF9A1A288864}" destId="{AD005C87-49E6-42B8-AB2D-8E68DAF546C8}" srcOrd="0" destOrd="0" presId="urn:microsoft.com/office/officeart/2018/2/layout/IconVerticalSolidList"/>
    <dgm:cxn modelId="{09ACC9D1-AE0C-439E-8333-AE6D8B1D4525}" type="presParOf" srcId="{5594EBDC-8DEF-4C42-A362-AF9A1A288864}" destId="{389484E0-FC86-44F2-91DD-B40BDA67886E}" srcOrd="1" destOrd="0" presId="urn:microsoft.com/office/officeart/2018/2/layout/IconVerticalSolidList"/>
    <dgm:cxn modelId="{220D135A-9281-44FD-8E69-D9D68228C344}" type="presParOf" srcId="{5594EBDC-8DEF-4C42-A362-AF9A1A288864}" destId="{8A18AE78-B60C-40AA-85C7-136ED9231B9E}" srcOrd="2" destOrd="0" presId="urn:microsoft.com/office/officeart/2018/2/layout/IconVerticalSolidList"/>
    <dgm:cxn modelId="{9222CB0C-52E7-4A3C-830F-D14F55AD5603}" type="presParOf" srcId="{5594EBDC-8DEF-4C42-A362-AF9A1A288864}" destId="{ACF8B233-8E6D-44B7-A811-5CA36D5A7DF9}" srcOrd="3" destOrd="0" presId="urn:microsoft.com/office/officeart/2018/2/layout/IconVerticalSolidList"/>
    <dgm:cxn modelId="{4A645D4C-EDE6-40DE-A98C-B3300A654D6B}" type="presParOf" srcId="{AA50AC6D-0380-42E3-BAAC-DDEF1311B6B3}" destId="{E8A91000-5624-45FC-B890-37B0949012CD}" srcOrd="5" destOrd="0" presId="urn:microsoft.com/office/officeart/2018/2/layout/IconVerticalSolidList"/>
    <dgm:cxn modelId="{C19EC700-E3E6-416E-875F-80C29BC79826}" type="presParOf" srcId="{AA50AC6D-0380-42E3-BAAC-DDEF1311B6B3}" destId="{365B4428-EB83-41FC-A6FB-551A2272A40F}" srcOrd="6" destOrd="0" presId="urn:microsoft.com/office/officeart/2018/2/layout/IconVerticalSolidList"/>
    <dgm:cxn modelId="{011A2518-6B69-4CA5-A90B-10219768812C}" type="presParOf" srcId="{365B4428-EB83-41FC-A6FB-551A2272A40F}" destId="{D8F935E8-ADF1-4D17-91CB-541862FA253E}" srcOrd="0" destOrd="0" presId="urn:microsoft.com/office/officeart/2018/2/layout/IconVerticalSolidList"/>
    <dgm:cxn modelId="{E10B90CC-97CD-4B90-AA69-171945DE1948}" type="presParOf" srcId="{365B4428-EB83-41FC-A6FB-551A2272A40F}" destId="{71E70B88-8C3F-4CDF-8254-31762DB3DFEB}" srcOrd="1" destOrd="0" presId="urn:microsoft.com/office/officeart/2018/2/layout/IconVerticalSolidList"/>
    <dgm:cxn modelId="{0F964637-4FA1-4FBA-BFF9-EA78C7126B09}" type="presParOf" srcId="{365B4428-EB83-41FC-A6FB-551A2272A40F}" destId="{F84407DA-79B8-4DAE-9F4E-00EF38235264}" srcOrd="2" destOrd="0" presId="urn:microsoft.com/office/officeart/2018/2/layout/IconVerticalSolidList"/>
    <dgm:cxn modelId="{270E19E1-6519-4DC9-A7AF-F37321A41659}" type="presParOf" srcId="{365B4428-EB83-41FC-A6FB-551A2272A40F}" destId="{F6E70434-A8BB-4423-9B92-8B480A1AC6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A434F-4BD1-3942-AA97-B864685A6370}">
      <dsp:nvSpPr>
        <dsp:cNvPr id="0" name=""/>
        <dsp:cNvSpPr/>
      </dsp:nvSpPr>
      <dsp:spPr>
        <a:xfrm>
          <a:off x="0" y="48608"/>
          <a:ext cx="6891188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Java 2 Platform, Standard Edition (J2SE) </a:t>
          </a:r>
        </a:p>
      </dsp:txBody>
      <dsp:txXfrm>
        <a:off x="32967" y="81575"/>
        <a:ext cx="6825254" cy="609393"/>
      </dsp:txXfrm>
    </dsp:sp>
    <dsp:sp modelId="{D8C6C600-9C7C-534F-BA61-D54BA10D0ABE}">
      <dsp:nvSpPr>
        <dsp:cNvPr id="0" name=""/>
        <dsp:cNvSpPr/>
      </dsp:nvSpPr>
      <dsp:spPr>
        <a:xfrm>
          <a:off x="0" y="772895"/>
          <a:ext cx="6891188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Java 2 Platform, Micro Edition (J2ME) </a:t>
          </a:r>
        </a:p>
      </dsp:txBody>
      <dsp:txXfrm>
        <a:off x="32967" y="805862"/>
        <a:ext cx="6825254" cy="609393"/>
      </dsp:txXfrm>
    </dsp:sp>
    <dsp:sp modelId="{D0101958-CC8F-DF49-94EA-468BAC39444B}">
      <dsp:nvSpPr>
        <dsp:cNvPr id="0" name=""/>
        <dsp:cNvSpPr/>
      </dsp:nvSpPr>
      <dsp:spPr>
        <a:xfrm>
          <a:off x="0" y="1497183"/>
          <a:ext cx="6891188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Java Virtual Machine (JVM) </a:t>
          </a:r>
        </a:p>
      </dsp:txBody>
      <dsp:txXfrm>
        <a:off x="32967" y="1530150"/>
        <a:ext cx="6825254" cy="609393"/>
      </dsp:txXfrm>
    </dsp:sp>
    <dsp:sp modelId="{6AD153BF-F498-FF49-899B-32B840AF164C}">
      <dsp:nvSpPr>
        <dsp:cNvPr id="0" name=""/>
        <dsp:cNvSpPr/>
      </dsp:nvSpPr>
      <dsp:spPr>
        <a:xfrm>
          <a:off x="0" y="2221471"/>
          <a:ext cx="6891188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Java Runtime Environment (JRE)</a:t>
          </a:r>
        </a:p>
      </dsp:txBody>
      <dsp:txXfrm>
        <a:off x="32967" y="2254438"/>
        <a:ext cx="6825254" cy="609393"/>
      </dsp:txXfrm>
    </dsp:sp>
    <dsp:sp modelId="{4F3898A4-B810-6B44-BE68-55590D8FB4C3}">
      <dsp:nvSpPr>
        <dsp:cNvPr id="0" name=""/>
        <dsp:cNvSpPr/>
      </dsp:nvSpPr>
      <dsp:spPr>
        <a:xfrm>
          <a:off x="0" y="2945758"/>
          <a:ext cx="6891188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Java Development Kit (JDK)</a:t>
          </a:r>
        </a:p>
      </dsp:txBody>
      <dsp:txXfrm>
        <a:off x="32967" y="2978725"/>
        <a:ext cx="6825254" cy="609393"/>
      </dsp:txXfrm>
    </dsp:sp>
    <dsp:sp modelId="{FEBB8402-9931-984F-9313-D7A147F9C360}">
      <dsp:nvSpPr>
        <dsp:cNvPr id="0" name=""/>
        <dsp:cNvSpPr/>
      </dsp:nvSpPr>
      <dsp:spPr>
        <a:xfrm>
          <a:off x="0" y="3670046"/>
          <a:ext cx="6891188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Интегрированные среды разработки (</a:t>
          </a:r>
          <a:r>
            <a:rPr lang="en-US" sz="1700" kern="1200"/>
            <a:t>Idea, </a:t>
          </a:r>
          <a:r>
            <a:rPr lang="ru-RU" sz="1700" kern="1200"/>
            <a:t>Eclipse, Netbeans, JBuilder и т.п.) для компиляции программ используют внешний JDK</a:t>
          </a:r>
          <a:endParaRPr lang="en-US" sz="1700" kern="1200"/>
        </a:p>
      </dsp:txBody>
      <dsp:txXfrm>
        <a:off x="32967" y="3703013"/>
        <a:ext cx="6825254" cy="609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BCA6B-A183-1048-8846-2F0A0E9B81AB}">
      <dsp:nvSpPr>
        <dsp:cNvPr id="0" name=""/>
        <dsp:cNvSpPr/>
      </dsp:nvSpPr>
      <dsp:spPr>
        <a:xfrm>
          <a:off x="3567984" y="611181"/>
          <a:ext cx="4085214" cy="4085214"/>
        </a:xfrm>
        <a:prstGeom prst="blockArc">
          <a:avLst>
            <a:gd name="adj1" fmla="val 11880000"/>
            <a:gd name="adj2" fmla="val 16200000"/>
            <a:gd name="adj3" fmla="val 463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60F1E1-21CE-464F-A666-7A312DEC8E99}">
      <dsp:nvSpPr>
        <dsp:cNvPr id="0" name=""/>
        <dsp:cNvSpPr/>
      </dsp:nvSpPr>
      <dsp:spPr>
        <a:xfrm>
          <a:off x="3567984" y="611181"/>
          <a:ext cx="4085214" cy="4085214"/>
        </a:xfrm>
        <a:prstGeom prst="blockArc">
          <a:avLst>
            <a:gd name="adj1" fmla="val 7560000"/>
            <a:gd name="adj2" fmla="val 11880000"/>
            <a:gd name="adj3" fmla="val 463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DB7E9A-BDC2-164F-9B20-D5B7C657EEA0}">
      <dsp:nvSpPr>
        <dsp:cNvPr id="0" name=""/>
        <dsp:cNvSpPr/>
      </dsp:nvSpPr>
      <dsp:spPr>
        <a:xfrm>
          <a:off x="3567984" y="611181"/>
          <a:ext cx="4085214" cy="4085214"/>
        </a:xfrm>
        <a:prstGeom prst="blockArc">
          <a:avLst>
            <a:gd name="adj1" fmla="val 3240000"/>
            <a:gd name="adj2" fmla="val 7560000"/>
            <a:gd name="adj3" fmla="val 463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E743DC-4958-8547-91FB-2A25595F4C1A}">
      <dsp:nvSpPr>
        <dsp:cNvPr id="0" name=""/>
        <dsp:cNvSpPr/>
      </dsp:nvSpPr>
      <dsp:spPr>
        <a:xfrm>
          <a:off x="3567984" y="611181"/>
          <a:ext cx="4085214" cy="4085214"/>
        </a:xfrm>
        <a:prstGeom prst="blockArc">
          <a:avLst>
            <a:gd name="adj1" fmla="val 20520000"/>
            <a:gd name="adj2" fmla="val 3240000"/>
            <a:gd name="adj3" fmla="val 463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E9D119-8A6C-8F4E-9EF4-977ADB227897}">
      <dsp:nvSpPr>
        <dsp:cNvPr id="0" name=""/>
        <dsp:cNvSpPr/>
      </dsp:nvSpPr>
      <dsp:spPr>
        <a:xfrm>
          <a:off x="3567984" y="611181"/>
          <a:ext cx="4085214" cy="4085214"/>
        </a:xfrm>
        <a:prstGeom prst="blockArc">
          <a:avLst>
            <a:gd name="adj1" fmla="val 16200000"/>
            <a:gd name="adj2" fmla="val 20520000"/>
            <a:gd name="adj3" fmla="val 463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A2AF77-5E8F-9641-A60A-FDFF2535D685}">
      <dsp:nvSpPr>
        <dsp:cNvPr id="0" name=""/>
        <dsp:cNvSpPr/>
      </dsp:nvSpPr>
      <dsp:spPr>
        <a:xfrm>
          <a:off x="4670927" y="1714124"/>
          <a:ext cx="1879329" cy="1879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latin typeface="Lato" pitchFamily="34" charset="0"/>
              <a:ea typeface="Lato" pitchFamily="34" charset="0"/>
              <a:cs typeface="Lato" pitchFamily="34" charset="0"/>
            </a:rPr>
            <a:t>СФЕРЫ ПРИМЕНЕНИЯ</a:t>
          </a:r>
        </a:p>
      </dsp:txBody>
      <dsp:txXfrm>
        <a:off x="4946148" y="1989345"/>
        <a:ext cx="1328887" cy="1328887"/>
      </dsp:txXfrm>
    </dsp:sp>
    <dsp:sp modelId="{0C43F45D-A9D4-614C-858C-C9E8F762C288}">
      <dsp:nvSpPr>
        <dsp:cNvPr id="0" name=""/>
        <dsp:cNvSpPr/>
      </dsp:nvSpPr>
      <dsp:spPr>
        <a:xfrm>
          <a:off x="4952826" y="775"/>
          <a:ext cx="1315530" cy="13155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>
              <a:latin typeface="Lato" pitchFamily="34" charset="0"/>
              <a:ea typeface="Lato" pitchFamily="34" charset="0"/>
              <a:cs typeface="Lato" pitchFamily="34" charset="0"/>
            </a:rPr>
            <a:t>Разработка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 err="1">
              <a:latin typeface="Lato" pitchFamily="34" charset="0"/>
              <a:ea typeface="Lato" pitchFamily="34" charset="0"/>
              <a:cs typeface="Lato" pitchFamily="34" charset="0"/>
            </a:rPr>
            <a:t>мидлетов</a:t>
          </a:r>
          <a:endParaRPr lang="ru-RU" sz="1200" b="1" kern="1200" dirty="0">
            <a:latin typeface="Lato" pitchFamily="34" charset="0"/>
            <a:ea typeface="Lato" pitchFamily="34" charset="0"/>
            <a:cs typeface="Lato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>
              <a:latin typeface="Lato" pitchFamily="34" charset="0"/>
              <a:ea typeface="Lato" pitchFamily="34" charset="0"/>
              <a:cs typeface="Lato" pitchFamily="34" charset="0"/>
            </a:rPr>
            <a:t>(</a:t>
          </a:r>
          <a:r>
            <a:rPr lang="en-US" sz="1200" b="1" kern="1200" dirty="0" err="1">
              <a:latin typeface="Lato" pitchFamily="34" charset="0"/>
              <a:ea typeface="Lato" pitchFamily="34" charset="0"/>
              <a:cs typeface="Lato" pitchFamily="34" charset="0"/>
            </a:rPr>
            <a:t>midlet</a:t>
          </a:r>
          <a:r>
            <a:rPr lang="en-US" sz="1200" b="1" kern="1200" dirty="0">
              <a:latin typeface="Lato" pitchFamily="34" charset="0"/>
              <a:ea typeface="Lato" pitchFamily="34" charset="0"/>
              <a:cs typeface="Lato" pitchFamily="34" charset="0"/>
            </a:rPr>
            <a:t>)</a:t>
          </a:r>
          <a:endParaRPr lang="ru-RU" sz="1200" b="1" kern="1200" dirty="0">
            <a:latin typeface="Lato" pitchFamily="34" charset="0"/>
            <a:ea typeface="Lato" pitchFamily="34" charset="0"/>
            <a:cs typeface="Lato" pitchFamily="34" charset="0"/>
          </a:endParaRPr>
        </a:p>
      </dsp:txBody>
      <dsp:txXfrm>
        <a:off x="5145481" y="193430"/>
        <a:ext cx="930220" cy="930220"/>
      </dsp:txXfrm>
    </dsp:sp>
    <dsp:sp modelId="{C7CF4DB5-CBE4-3C47-88FA-FA0D341CFF4D}">
      <dsp:nvSpPr>
        <dsp:cNvPr id="0" name=""/>
        <dsp:cNvSpPr/>
      </dsp:nvSpPr>
      <dsp:spPr>
        <a:xfrm>
          <a:off x="6850420" y="1379457"/>
          <a:ext cx="1315530" cy="13155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>
              <a:latin typeface="Lato" pitchFamily="34" charset="0"/>
              <a:ea typeface="Lato" pitchFamily="34" charset="0"/>
              <a:cs typeface="Lato" pitchFamily="34" charset="0"/>
            </a:rPr>
            <a:t>Разработка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>
              <a:latin typeface="Lato" pitchFamily="34" charset="0"/>
              <a:ea typeface="Lato" pitchFamily="34" charset="0"/>
              <a:cs typeface="Lato" pitchFamily="34" charset="0"/>
            </a:rPr>
            <a:t>апплетов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>
              <a:latin typeface="Lato" pitchFamily="34" charset="0"/>
              <a:ea typeface="Lato" pitchFamily="34" charset="0"/>
              <a:cs typeface="Lato" pitchFamily="34" charset="0"/>
            </a:rPr>
            <a:t>(</a:t>
          </a:r>
          <a:r>
            <a:rPr lang="en-US" sz="1200" b="1" kern="1200" dirty="0">
              <a:latin typeface="Lato" pitchFamily="34" charset="0"/>
              <a:ea typeface="Lato" pitchFamily="34" charset="0"/>
              <a:cs typeface="Lato" pitchFamily="34" charset="0"/>
            </a:rPr>
            <a:t>applet</a:t>
          </a:r>
          <a:r>
            <a:rPr lang="ru-RU" sz="1200" b="1" kern="1200" dirty="0">
              <a:latin typeface="Lato" pitchFamily="34" charset="0"/>
              <a:ea typeface="Lato" pitchFamily="34" charset="0"/>
              <a:cs typeface="Lato" pitchFamily="34" charset="0"/>
            </a:rPr>
            <a:t>)</a:t>
          </a:r>
        </a:p>
      </dsp:txBody>
      <dsp:txXfrm>
        <a:off x="7043075" y="1572112"/>
        <a:ext cx="930220" cy="930220"/>
      </dsp:txXfrm>
    </dsp:sp>
    <dsp:sp modelId="{D7D04541-DACC-4C4D-A1D8-C93DE9265CDE}">
      <dsp:nvSpPr>
        <dsp:cNvPr id="0" name=""/>
        <dsp:cNvSpPr/>
      </dsp:nvSpPr>
      <dsp:spPr>
        <a:xfrm>
          <a:off x="6125604" y="3610213"/>
          <a:ext cx="1315530" cy="13155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>
              <a:latin typeface="Lato" pitchFamily="34" charset="0"/>
              <a:ea typeface="Lato" pitchFamily="34" charset="0"/>
              <a:cs typeface="Lato" pitchFamily="34" charset="0"/>
            </a:rPr>
            <a:t>Разработка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 err="1">
              <a:latin typeface="Lato" pitchFamily="34" charset="0"/>
              <a:ea typeface="Lato" pitchFamily="34" charset="0"/>
              <a:cs typeface="Lato" pitchFamily="34" charset="0"/>
            </a:rPr>
            <a:t>Сервлетов</a:t>
          </a:r>
          <a:r>
            <a:rPr lang="ru-RU" sz="1300" b="1" kern="1200" dirty="0">
              <a:latin typeface="Lato" pitchFamily="34" charset="0"/>
              <a:ea typeface="Lato" pitchFamily="34" charset="0"/>
              <a:cs typeface="Lato" pitchFamily="34" charset="0"/>
            </a:rPr>
            <a:t>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>
              <a:latin typeface="Lato" pitchFamily="34" charset="0"/>
              <a:ea typeface="Lato" pitchFamily="34" charset="0"/>
              <a:cs typeface="Lato" pitchFamily="34" charset="0"/>
            </a:rPr>
            <a:t>(</a:t>
          </a:r>
          <a:r>
            <a:rPr lang="en-US" sz="1300" b="1" kern="1200" dirty="0">
              <a:latin typeface="Lato" pitchFamily="34" charset="0"/>
              <a:ea typeface="Lato" pitchFamily="34" charset="0"/>
              <a:cs typeface="Lato" pitchFamily="34" charset="0"/>
            </a:rPr>
            <a:t>servlet</a:t>
          </a:r>
          <a:r>
            <a:rPr lang="ru-RU" sz="1300" b="1" kern="1200" dirty="0">
              <a:latin typeface="Lato" pitchFamily="34" charset="0"/>
              <a:ea typeface="Lato" pitchFamily="34" charset="0"/>
              <a:cs typeface="Lato" pitchFamily="34" charset="0"/>
            </a:rPr>
            <a:t>)</a:t>
          </a:r>
        </a:p>
      </dsp:txBody>
      <dsp:txXfrm>
        <a:off x="6318259" y="3802868"/>
        <a:ext cx="930220" cy="930220"/>
      </dsp:txXfrm>
    </dsp:sp>
    <dsp:sp modelId="{0FAD6733-D606-9A47-831B-F9791124D9B3}">
      <dsp:nvSpPr>
        <dsp:cNvPr id="0" name=""/>
        <dsp:cNvSpPr/>
      </dsp:nvSpPr>
      <dsp:spPr>
        <a:xfrm>
          <a:off x="3780049" y="3610213"/>
          <a:ext cx="1315530" cy="13155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latin typeface="Lato" pitchFamily="34" charset="0"/>
            <a:ea typeface="Lato" pitchFamily="34" charset="0"/>
            <a:cs typeface="Lato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>
              <a:latin typeface="Lato" pitchFamily="34" charset="0"/>
              <a:ea typeface="Lato" pitchFamily="34" charset="0"/>
              <a:cs typeface="Lato" pitchFamily="34" charset="0"/>
            </a:rPr>
            <a:t>Разработка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Lato" pitchFamily="34" charset="0"/>
              <a:ea typeface="Lato" pitchFamily="34" charset="0"/>
              <a:cs typeface="Lato" pitchFamily="34" charset="0"/>
            </a:rPr>
            <a:t>JSP-</a:t>
          </a:r>
          <a:r>
            <a:rPr lang="ru-RU" sz="1200" b="1" kern="1200" dirty="0">
              <a:latin typeface="Lato" pitchFamily="34" charset="0"/>
              <a:ea typeface="Lato" pitchFamily="34" charset="0"/>
              <a:cs typeface="Lato" pitchFamily="34" charset="0"/>
            </a:rPr>
            <a:t>страниц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>
              <a:latin typeface="Lato" pitchFamily="34" charset="0"/>
              <a:ea typeface="Lato" pitchFamily="34" charset="0"/>
              <a:cs typeface="Lato" pitchFamily="34" charset="0"/>
            </a:rPr>
            <a:t>(</a:t>
          </a:r>
          <a:r>
            <a:rPr lang="en-US" sz="1200" b="1" kern="1200" dirty="0">
              <a:latin typeface="Lato" pitchFamily="34" charset="0"/>
              <a:ea typeface="Lato" pitchFamily="34" charset="0"/>
              <a:cs typeface="Lato" pitchFamily="34" charset="0"/>
            </a:rPr>
            <a:t>Java Server Pages</a:t>
          </a:r>
          <a:r>
            <a:rPr lang="ru-RU" sz="1200" b="1" kern="1200" dirty="0">
              <a:latin typeface="Lato" pitchFamily="34" charset="0"/>
              <a:ea typeface="Lato" pitchFamily="34" charset="0"/>
              <a:cs typeface="Lato" pitchFamily="34" charset="0"/>
            </a:rPr>
            <a:t>)</a:t>
          </a:r>
          <a:endParaRPr lang="en-US" sz="1200" b="1" kern="1200" dirty="0">
            <a:latin typeface="Lato" pitchFamily="34" charset="0"/>
            <a:ea typeface="Lato" pitchFamily="34" charset="0"/>
            <a:cs typeface="Lato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200" b="1" kern="1200" dirty="0">
            <a:latin typeface="Lato" pitchFamily="34" charset="0"/>
            <a:ea typeface="Lato" pitchFamily="34" charset="0"/>
            <a:cs typeface="Lato" pitchFamily="34" charset="0"/>
          </a:endParaRPr>
        </a:p>
      </dsp:txBody>
      <dsp:txXfrm>
        <a:off x="3972704" y="3802868"/>
        <a:ext cx="930220" cy="930220"/>
      </dsp:txXfrm>
    </dsp:sp>
    <dsp:sp modelId="{D3F09D55-8997-1B43-AF51-D9F6F0E55BD7}">
      <dsp:nvSpPr>
        <dsp:cNvPr id="0" name=""/>
        <dsp:cNvSpPr/>
      </dsp:nvSpPr>
      <dsp:spPr>
        <a:xfrm>
          <a:off x="3055232" y="1379457"/>
          <a:ext cx="1315530" cy="13155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>
              <a:latin typeface="Lato" pitchFamily="34" charset="0"/>
              <a:ea typeface="Lato" pitchFamily="34" charset="0"/>
              <a:cs typeface="Lato" pitchFamily="34" charset="0"/>
            </a:rPr>
            <a:t>Разработка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>
              <a:latin typeface="Lato" pitchFamily="34" charset="0"/>
              <a:ea typeface="Lato" pitchFamily="34" charset="0"/>
              <a:cs typeface="Lato" pitchFamily="34" charset="0"/>
            </a:rPr>
            <a:t>приложений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>
              <a:latin typeface="Lato" pitchFamily="34" charset="0"/>
              <a:ea typeface="Lato" pitchFamily="34" charset="0"/>
              <a:cs typeface="Lato" pitchFamily="34" charset="0"/>
            </a:rPr>
            <a:t>(</a:t>
          </a:r>
          <a:r>
            <a:rPr lang="en-US" sz="1200" b="1" kern="1200" dirty="0">
              <a:latin typeface="Lato" pitchFamily="34" charset="0"/>
              <a:ea typeface="Lato" pitchFamily="34" charset="0"/>
              <a:cs typeface="Lato" pitchFamily="34" charset="0"/>
            </a:rPr>
            <a:t>application</a:t>
          </a:r>
          <a:r>
            <a:rPr lang="ru-RU" sz="1200" b="1" kern="1200" dirty="0">
              <a:latin typeface="Lato" pitchFamily="34" charset="0"/>
              <a:ea typeface="Lato" pitchFamily="34" charset="0"/>
              <a:cs typeface="Lato" pitchFamily="34" charset="0"/>
            </a:rPr>
            <a:t>)</a:t>
          </a:r>
        </a:p>
      </dsp:txBody>
      <dsp:txXfrm>
        <a:off x="3247887" y="1572112"/>
        <a:ext cx="930220" cy="930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8EE80-A79B-40B0-904C-AF673085CEA5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F17C1-B2EC-4228-8603-FCEA37709CAE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E6DF8-F561-4B5C-8F9F-2EA8FF05238E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JDK 18</a:t>
          </a:r>
        </a:p>
      </dsp:txBody>
      <dsp:txXfrm>
        <a:off x="1432649" y="2447"/>
        <a:ext cx="5156041" cy="1240389"/>
      </dsp:txXfrm>
    </dsp:sp>
    <dsp:sp modelId="{F0806A82-C3A4-4521-AF2A-D82CC5912EA7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F15D9-5770-4F36-961C-CB07DB03BF16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930C2-C135-4106-AD92-97F667953A10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Github</a:t>
          </a:r>
        </a:p>
      </dsp:txBody>
      <dsp:txXfrm>
        <a:off x="1432649" y="1552933"/>
        <a:ext cx="5156041" cy="1240389"/>
      </dsp:txXfrm>
    </dsp:sp>
    <dsp:sp modelId="{AD005C87-49E6-42B8-AB2D-8E68DAF546C8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484E0-FC86-44F2-91DD-B40BDA67886E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8B233-8E6D-44B7-A811-5CA36D5A7DF9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Idea</a:t>
          </a:r>
        </a:p>
      </dsp:txBody>
      <dsp:txXfrm>
        <a:off x="1432649" y="3103420"/>
        <a:ext cx="5156041" cy="1240389"/>
      </dsp:txXfrm>
    </dsp:sp>
    <dsp:sp modelId="{D8F935E8-ADF1-4D17-91CB-541862FA253E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70B88-8C3F-4CDF-8254-31762DB3DFEB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70434-A8BB-4423-9B92-8B480A1AC6C0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JVM/JDK/JRE</a:t>
          </a:r>
        </a:p>
      </dsp:txBody>
      <dsp:txXfrm>
        <a:off x="1432649" y="4653906"/>
        <a:ext cx="5156041" cy="12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E2E76-653B-6240-9676-B6E89FB091D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E075F-D3CE-F047-ADE6-6D0216B89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3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064E7-4D35-314D-A474-AB0A675F4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2DAF11-8259-FD08-3D48-868D75491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4936EB-1D88-D74F-702E-307D827A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EE5C-5236-7843-BF86-AE97CDF6DD18}" type="datetime1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69EF59-5D07-36F6-9CD1-49B11305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DE96D4-BF75-ED45-A1F1-9373A0B1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359-A223-CB40-8D69-09351F43E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61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11C1D-9BD0-5C61-F00D-7590E549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9DA456-D83B-C873-0CD2-E0CF926A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C9A651-1D8F-B80A-35A6-D195B35A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ECC4-3395-EB42-BCEC-F941A74094FC}" type="datetime1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01D73B-12E6-5481-3EDB-09956CA3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58917B-011C-9E4F-C54C-12000E1B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359-A223-CB40-8D69-09351F43E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17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46F16DE-3C98-05C0-E791-E04BA5036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3BB79D-F417-2EED-205D-F15217CBB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A08161-B69E-2ADD-25E5-358B6737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A0CA-3B22-CB49-8484-213311B7BEDC}" type="datetime1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FAA5F9-E02A-2648-F786-3499AF71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350CA2-5362-376C-3810-A0941168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359-A223-CB40-8D69-09351F43E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93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592B8-4011-A864-D2EA-DC0A5803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A78412-734F-16BF-ECFB-BE0D8FAEF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0F8F22-1607-7CE7-F671-00249E68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A5B1-9A23-CF47-B1D7-952C62A514B6}" type="datetime1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62A259-4D6F-1CA8-CA69-46678276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EFEB31-4144-E6FF-3192-950DE0BD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359-A223-CB40-8D69-09351F43E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63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2CA8E-7896-D854-2C32-1A9A0DD4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48D612-D1A4-116B-15C2-B0DD087C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60C0A2-7F0E-D463-E9D8-FD5DFCAF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236C-228C-6A4B-867C-563A5CD3CC05}" type="datetime1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C14986-2ADE-0CFC-D632-18A12FDC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D07504-6226-7406-9B41-040FBD79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359-A223-CB40-8D69-09351F43E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63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0B10FC-806D-ABC5-32C9-3932AD92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87639F-AA10-4B4B-77CB-1623130C8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D02352-E1C4-63DE-ECDE-BF6680B3F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B44CFE-C204-08D7-CD40-FF545538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C4F0-4802-284F-BD71-2E092AB599FE}" type="datetime1">
              <a:rPr lang="ru-RU" smtClean="0"/>
              <a:t>13.09.2022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2871E7-192B-4AE3-1DB4-0276B95A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F82AB5-6CDB-5074-0F45-FF9BBB7A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359-A223-CB40-8D69-09351F43E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38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A00EC-E1BE-5E29-568F-A0D4B7B2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B320CB-8C03-2D02-B692-99E08255D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C560B4-5654-20FB-FE10-3B490FFB6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069D9A-4B6F-73C6-A21F-184E660D0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843042-3584-9AA5-098F-E1A36451B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D7A662-0235-AC1D-8775-182D9BB5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5E0C-2E57-E144-8493-57FBB52B0788}" type="datetime1">
              <a:rPr lang="ru-RU" smtClean="0"/>
              <a:t>13.09.2022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D8B794-5741-A772-BEAC-DB9477C4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A0877E-1F7E-7242-2E09-4CD8966C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359-A223-CB40-8D69-09351F43E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10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944A6-2767-76C8-F33C-93AA486B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9B921C-E876-8F3D-31FA-9F9823AD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73A4-2E3D-5749-9DDC-7E88FE34CD91}" type="datetime1">
              <a:rPr lang="ru-RU" smtClean="0"/>
              <a:t>13.09.2022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0193DA-C3B3-2844-A001-B08BE04A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5A1815-028C-233A-386F-3961DB77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359-A223-CB40-8D69-09351F43E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97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2A92D0B-624F-C59F-FB4A-04B77AE1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A32F-1358-4E47-9B78-812A4B6797BE}" type="datetime1">
              <a:rPr lang="ru-RU" smtClean="0"/>
              <a:t>13.09.2022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4F8500-D34A-0301-7467-F04D7D8D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76BDAA-661D-6800-2CA5-9044E136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359-A223-CB40-8D69-09351F43E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16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6BE9E-83FB-B0EA-9303-6D3286CE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6C178F-D038-32A0-D03D-442A13C03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51A2E8-7C09-3750-8010-215191876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5552F5-21E0-B506-4DF5-3C61553F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24E9-E070-A04A-BEDB-B4AF38099874}" type="datetime1">
              <a:rPr lang="ru-RU" smtClean="0"/>
              <a:t>13.09.2022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DA565D-5FE4-A138-741B-49858CD1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E528A2-075B-F39E-8FBB-E2EF5AB7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359-A223-CB40-8D69-09351F43E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37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93727-5C76-F113-5845-9459BAEC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C2DF2C6-03E7-B963-8C44-994A381CC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D42A29-E21F-F73F-9C39-A991720C9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CBAEF2-85AE-D634-CFD9-87995C5D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4A2A-7C8F-D041-B60D-A2E993797282}" type="datetime1">
              <a:rPr lang="ru-RU" smtClean="0"/>
              <a:t>13.09.2022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C4F0E9-79B5-2C4A-4CC1-AAE01A61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FFD2A0-5DA3-1C28-947A-026E64AB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359-A223-CB40-8D69-09351F43E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55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77BAA-1DD0-02A5-B761-72CFA2F7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D7AFED-3AF7-D06D-B850-383A03D3B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8BD43C-CE31-3ADF-C2DB-2A56C0517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D81D-DC3B-144F-8F71-AA85A90C6609}" type="datetime1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931EA2-733D-3DBA-EA95-D51C76C09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53D03D-AD7E-6A95-1ECA-F19644888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DE359-A223-CB40-8D69-09351F43E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17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optal.com/developers/gitignore" TargetMode="External"/><Relationship Id="rId3" Type="http://schemas.openxmlformats.org/officeDocument/2006/relationships/hyperlink" Target="https://www.jetbrains.com/ru-ru/idea/download/#section=mac" TargetMode="External"/><Relationship Id="rId7" Type="http://schemas.openxmlformats.org/officeDocument/2006/relationships/hyperlink" Target="https://t.me/&#1074;&#1072;&#1096;_&#1087;&#1088;&#1086;&#1092;&#1080;&#1083;&#1100;" TargetMode="External"/><Relationship Id="rId2" Type="http://schemas.openxmlformats.org/officeDocument/2006/relationships/hyperlink" Target="https://docs.aws.amazon.com/corretto/latest/corretto-18-ug/downloads-lis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vanovii22vt41/ivanoviiLab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habr.com/ru/post/541258/" TargetMode="Externa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E1830C-066C-7664-E654-C57D42D12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ru-RU" sz="1700">
                <a:solidFill>
                  <a:srgbClr val="080808"/>
                </a:solidFill>
              </a:rPr>
              <a:t>Лекция №1</a:t>
            </a:r>
          </a:p>
          <a:p>
            <a:r>
              <a:rPr lang="ru-RU" sz="1700">
                <a:solidFill>
                  <a:srgbClr val="080808"/>
                </a:solidFill>
              </a:rPr>
              <a:t>Преподаватель: Торопчин Д.А.</a:t>
            </a:r>
          </a:p>
          <a:p>
            <a:r>
              <a:rPr lang="ru-RU" sz="1700">
                <a:solidFill>
                  <a:srgbClr val="080808"/>
                </a:solidFill>
              </a:rPr>
              <a:t>ГК «Технологии Надежности»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2F0C4-F4EF-7EC3-C14A-F3723225F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ru-RU" sz="3600" dirty="0">
                <a:solidFill>
                  <a:srgbClr val="080808"/>
                </a:solidFill>
              </a:rPr>
              <a:t>Введение в язык </a:t>
            </a:r>
            <a:r>
              <a:rPr lang="en-US" sz="3600" dirty="0">
                <a:solidFill>
                  <a:srgbClr val="080808"/>
                </a:solidFill>
              </a:rPr>
              <a:t>JAVA</a:t>
            </a:r>
            <a:endParaRPr lang="ru-RU" sz="3600" dirty="0">
              <a:solidFill>
                <a:srgbClr val="080808"/>
              </a:solidFill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83E9E5-6C81-CB43-5A6E-9C95ADD9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359-A223-CB40-8D69-09351F43E39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46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Формула вычислительные">
            <a:extLst>
              <a:ext uri="{FF2B5EF4-FFF2-40B4-BE49-F238E27FC236}">
                <a16:creationId xmlns:a16="http://schemas.microsoft.com/office/drawing/2014/main" id="{BE5AE2A2-8973-22D4-D17D-00D19369E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0ECF8-4906-C10B-392C-F0F73D91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800"/>
              <a:t>Рассмотрим на следующей лекции</a:t>
            </a:r>
            <a:r>
              <a:rPr lang="en-US" sz="2800"/>
              <a:t>…</a:t>
            </a:r>
            <a:endParaRPr lang="ru-RU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472788-092A-E3D2-D8FF-8E1969A0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ru-RU" sz="2000" dirty="0"/>
              <a:t>ООП в </a:t>
            </a:r>
            <a:r>
              <a:rPr lang="ru-RU" sz="2000" dirty="0" err="1"/>
              <a:t>j</a:t>
            </a:r>
            <a:r>
              <a:rPr lang="en-US" sz="2000" dirty="0"/>
              <a:t>ava</a:t>
            </a:r>
          </a:p>
          <a:p>
            <a:r>
              <a:rPr lang="ru-RU" sz="2000" dirty="0"/>
              <a:t>Модификаторы доступа</a:t>
            </a:r>
          </a:p>
          <a:p>
            <a:r>
              <a:rPr lang="ru-RU" sz="2000" dirty="0"/>
              <a:t>Типы данных</a:t>
            </a:r>
          </a:p>
          <a:p>
            <a:r>
              <a:rPr lang="ru-RU" sz="2000" dirty="0"/>
              <a:t>Операторы ветвления</a:t>
            </a:r>
          </a:p>
          <a:p>
            <a:r>
              <a:rPr lang="ru-RU" sz="2000" dirty="0"/>
              <a:t>Циклы</a:t>
            </a:r>
          </a:p>
          <a:p>
            <a:r>
              <a:rPr lang="en-US" sz="2000" dirty="0"/>
              <a:t>Class Object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081704-186A-4240-B86C-5F557423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359-A223-CB40-8D69-09351F43E39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95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1D8FC-AC02-2EA8-7BFC-91514885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И</a:t>
            </a:r>
            <a:r>
              <a:rPr lang="ru-RU">
                <a:solidFill>
                  <a:schemeClr val="bg1"/>
                </a:solidFill>
              </a:rPr>
              <a:t>нструменты для выполнения лабораторных работ</a:t>
            </a:r>
          </a:p>
        </p:txBody>
      </p:sp>
      <p:graphicFrame>
        <p:nvGraphicFramePr>
          <p:cNvPr id="20" name="Объект 2">
            <a:extLst>
              <a:ext uri="{FF2B5EF4-FFF2-40B4-BE49-F238E27FC236}">
                <a16:creationId xmlns:a16="http://schemas.microsoft.com/office/drawing/2014/main" id="{EAD1949A-2E0B-8E3B-1EE7-9CEB9CC20F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11917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E3A9FEA-8A9B-9C96-8B74-AD601E8A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359-A223-CB40-8D69-09351F43E39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15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3CA4D-1683-C44C-9A02-15B8E4D9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ru-RU" sz="4000"/>
              <a:t>Лабораторная работа №1 Онлайн банк.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CE0689-ADED-0B0C-0F7B-40345287F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1988820"/>
            <a:ext cx="6002110" cy="4526280"/>
          </a:xfrm>
        </p:spPr>
        <p:txBody>
          <a:bodyPr numCol="2">
            <a:noAutofit/>
          </a:bodyPr>
          <a:lstStyle/>
          <a:p>
            <a:pPr lvl="0">
              <a:buFont typeface="+mj-lt"/>
              <a:buAutoNum type="arabicPeriod"/>
            </a:pPr>
            <a:r>
              <a:rPr lang="ru-RU" sz="1200" dirty="0"/>
              <a:t>Установить </a:t>
            </a:r>
            <a:r>
              <a:rPr lang="ru-RU" sz="1200" dirty="0" err="1"/>
              <a:t>J</a:t>
            </a:r>
            <a:r>
              <a:rPr lang="en-US" sz="1200" dirty="0"/>
              <a:t>DK</a:t>
            </a:r>
            <a:r>
              <a:rPr lang="ru-RU" sz="1200" dirty="0"/>
              <a:t> 18 </a:t>
            </a:r>
            <a:r>
              <a:rPr lang="en-US" sz="1200" u="sng" dirty="0">
                <a:hlinkClick r:id="rId2"/>
              </a:rPr>
              <a:t>https</a:t>
            </a:r>
            <a:r>
              <a:rPr lang="ru-RU" sz="1200" u="sng" dirty="0">
                <a:hlinkClick r:id="rId2"/>
              </a:rPr>
              <a:t>://</a:t>
            </a:r>
            <a:r>
              <a:rPr lang="en-US" sz="1200" u="sng" dirty="0">
                <a:hlinkClick r:id="rId2"/>
              </a:rPr>
              <a:t>docs</a:t>
            </a:r>
            <a:r>
              <a:rPr lang="ru-RU" sz="1200" u="sng" dirty="0">
                <a:hlinkClick r:id="rId2"/>
              </a:rPr>
              <a:t>.</a:t>
            </a:r>
            <a:r>
              <a:rPr lang="en-US" sz="1200" u="sng" dirty="0">
                <a:hlinkClick r:id="rId2"/>
              </a:rPr>
              <a:t>aws</a:t>
            </a:r>
            <a:r>
              <a:rPr lang="ru-RU" sz="1200" u="sng" dirty="0">
                <a:hlinkClick r:id="rId2"/>
              </a:rPr>
              <a:t>.</a:t>
            </a:r>
            <a:r>
              <a:rPr lang="en-US" sz="1200" u="sng" dirty="0">
                <a:hlinkClick r:id="rId2"/>
              </a:rPr>
              <a:t>amazon</a:t>
            </a:r>
            <a:r>
              <a:rPr lang="ru-RU" sz="1200" u="sng" dirty="0">
                <a:hlinkClick r:id="rId2"/>
              </a:rPr>
              <a:t>.</a:t>
            </a:r>
            <a:r>
              <a:rPr lang="en-US" sz="1200" u="sng" dirty="0">
                <a:hlinkClick r:id="rId2"/>
              </a:rPr>
              <a:t>com</a:t>
            </a:r>
            <a:r>
              <a:rPr lang="ru-RU" sz="1200" u="sng" dirty="0">
                <a:hlinkClick r:id="rId2"/>
              </a:rPr>
              <a:t>/</a:t>
            </a:r>
            <a:r>
              <a:rPr lang="en-US" sz="1200" u="sng" dirty="0">
                <a:hlinkClick r:id="rId2"/>
              </a:rPr>
              <a:t>corretto</a:t>
            </a:r>
            <a:r>
              <a:rPr lang="ru-RU" sz="1200" u="sng" dirty="0">
                <a:hlinkClick r:id="rId2"/>
              </a:rPr>
              <a:t>/</a:t>
            </a:r>
            <a:r>
              <a:rPr lang="en-US" sz="1200" u="sng" dirty="0">
                <a:hlinkClick r:id="rId2"/>
              </a:rPr>
              <a:t>latest</a:t>
            </a:r>
            <a:r>
              <a:rPr lang="ru-RU" sz="1200" u="sng" dirty="0">
                <a:hlinkClick r:id="rId2"/>
              </a:rPr>
              <a:t>/</a:t>
            </a:r>
            <a:r>
              <a:rPr lang="en-US" sz="1200" u="sng" dirty="0">
                <a:hlinkClick r:id="rId2"/>
              </a:rPr>
              <a:t>corretto</a:t>
            </a:r>
            <a:r>
              <a:rPr lang="ru-RU" sz="1200" u="sng" dirty="0">
                <a:hlinkClick r:id="rId2"/>
              </a:rPr>
              <a:t>-18-</a:t>
            </a:r>
            <a:r>
              <a:rPr lang="en-US" sz="1200" u="sng" dirty="0">
                <a:hlinkClick r:id="rId2"/>
              </a:rPr>
              <a:t>ug</a:t>
            </a:r>
            <a:r>
              <a:rPr lang="ru-RU" sz="1200" u="sng" dirty="0">
                <a:hlinkClick r:id="rId2"/>
              </a:rPr>
              <a:t>/</a:t>
            </a:r>
            <a:r>
              <a:rPr lang="en-US" sz="1200" u="sng" dirty="0">
                <a:hlinkClick r:id="rId2"/>
              </a:rPr>
              <a:t>downloads</a:t>
            </a:r>
            <a:r>
              <a:rPr lang="ru-RU" sz="1200" u="sng" dirty="0">
                <a:hlinkClick r:id="rId2"/>
              </a:rPr>
              <a:t>-</a:t>
            </a:r>
            <a:r>
              <a:rPr lang="en-US" sz="1200" u="sng" dirty="0">
                <a:hlinkClick r:id="rId2"/>
              </a:rPr>
              <a:t>list</a:t>
            </a:r>
            <a:r>
              <a:rPr lang="ru-RU" sz="1200" u="sng" dirty="0">
                <a:hlinkClick r:id="rId2"/>
              </a:rPr>
              <a:t>.</a:t>
            </a:r>
            <a:r>
              <a:rPr lang="en-US" sz="1200" u="sng" dirty="0">
                <a:hlinkClick r:id="rId2"/>
              </a:rPr>
              <a:t>html</a:t>
            </a:r>
            <a:r>
              <a:rPr lang="en-US" sz="1200" dirty="0"/>
              <a:t> </a:t>
            </a:r>
            <a:endParaRPr lang="ru-RU" sz="1200" dirty="0"/>
          </a:p>
          <a:p>
            <a:pPr lvl="0">
              <a:buFont typeface="+mj-lt"/>
              <a:buAutoNum type="arabicPeriod"/>
            </a:pPr>
            <a:r>
              <a:rPr lang="ru-RU" sz="1200" dirty="0"/>
              <a:t>Установить</a:t>
            </a:r>
            <a:r>
              <a:rPr lang="en-US" sz="1200" dirty="0"/>
              <a:t> IntelliJ IDEA (</a:t>
            </a:r>
            <a:r>
              <a:rPr lang="ru-RU" sz="1200" dirty="0"/>
              <a:t>лучше</a:t>
            </a:r>
            <a:r>
              <a:rPr lang="en-US" sz="1200" dirty="0"/>
              <a:t> ultimate) </a:t>
            </a:r>
            <a:r>
              <a:rPr lang="en-US" sz="1200" u="sng" dirty="0">
                <a:hlinkClick r:id="rId3"/>
              </a:rPr>
              <a:t>https://www.jetbrains.com/ru-ru/idea/download/#section=mac</a:t>
            </a:r>
            <a:r>
              <a:rPr lang="en-US" sz="1200" dirty="0"/>
              <a:t> </a:t>
            </a:r>
            <a:endParaRPr lang="ru-RU" sz="1200" dirty="0"/>
          </a:p>
          <a:p>
            <a:pPr lvl="0">
              <a:buFont typeface="+mj-lt"/>
              <a:buAutoNum type="arabicPeriod"/>
            </a:pPr>
            <a:r>
              <a:rPr lang="ru-RU" sz="1200" dirty="0"/>
              <a:t>Установить </a:t>
            </a:r>
            <a:r>
              <a:rPr lang="ru-RU" sz="1200" dirty="0" err="1"/>
              <a:t>G</a:t>
            </a:r>
            <a:r>
              <a:rPr lang="en-US" sz="1200" dirty="0"/>
              <a:t>IT </a:t>
            </a:r>
            <a:r>
              <a:rPr lang="en-US" sz="1200" u="sng" dirty="0">
                <a:hlinkClick r:id="rId4"/>
              </a:rPr>
              <a:t>https</a:t>
            </a:r>
            <a:r>
              <a:rPr lang="ru-RU" sz="1200" u="sng" dirty="0">
                <a:hlinkClick r:id="rId4"/>
              </a:rPr>
              <a:t>://</a:t>
            </a:r>
            <a:r>
              <a:rPr lang="en-US" sz="1200" u="sng" dirty="0">
                <a:hlinkClick r:id="rId4"/>
              </a:rPr>
              <a:t>habr</a:t>
            </a:r>
            <a:r>
              <a:rPr lang="ru-RU" sz="1200" u="sng" dirty="0">
                <a:hlinkClick r:id="rId4"/>
              </a:rPr>
              <a:t>.</a:t>
            </a:r>
            <a:r>
              <a:rPr lang="en-US" sz="1200" u="sng" dirty="0">
                <a:hlinkClick r:id="rId4"/>
              </a:rPr>
              <a:t>com</a:t>
            </a:r>
            <a:r>
              <a:rPr lang="ru-RU" sz="1200" u="sng" dirty="0">
                <a:hlinkClick r:id="rId4"/>
              </a:rPr>
              <a:t>/</a:t>
            </a:r>
            <a:r>
              <a:rPr lang="en-US" sz="1200" u="sng" dirty="0">
                <a:hlinkClick r:id="rId4"/>
              </a:rPr>
              <a:t>ru</a:t>
            </a:r>
            <a:r>
              <a:rPr lang="ru-RU" sz="1200" u="sng" dirty="0">
                <a:hlinkClick r:id="rId4"/>
              </a:rPr>
              <a:t>/</a:t>
            </a:r>
            <a:r>
              <a:rPr lang="en-US" sz="1200" u="sng" dirty="0">
                <a:hlinkClick r:id="rId4"/>
              </a:rPr>
              <a:t>post</a:t>
            </a:r>
            <a:r>
              <a:rPr lang="ru-RU" sz="1200" u="sng" dirty="0">
                <a:hlinkClick r:id="rId4"/>
              </a:rPr>
              <a:t>/541258/</a:t>
            </a:r>
            <a:r>
              <a:rPr lang="ru-RU" sz="1200" dirty="0"/>
              <a:t> </a:t>
            </a:r>
          </a:p>
          <a:p>
            <a:pPr lvl="0">
              <a:buFont typeface="+mj-lt"/>
              <a:buAutoNum type="arabicPeriod"/>
            </a:pPr>
            <a:r>
              <a:rPr lang="ru-RU" sz="1200" dirty="0"/>
              <a:t>Зарегистрироваться на </a:t>
            </a:r>
            <a:r>
              <a:rPr lang="en-US" sz="1200" dirty="0" err="1"/>
              <a:t>Github</a:t>
            </a:r>
            <a:r>
              <a:rPr lang="en-US" sz="1200" dirty="0"/>
              <a:t> </a:t>
            </a:r>
            <a:r>
              <a:rPr lang="ru-RU" sz="1200" u="sng" dirty="0">
                <a:hlinkClick r:id="rId5"/>
              </a:rPr>
              <a:t>https://github.com/</a:t>
            </a:r>
            <a:r>
              <a:rPr lang="ru-RU" sz="1200" dirty="0"/>
              <a:t> и создать репозиторий. Имя аккаунта должно содержать вашу фамилию и инициалы + текущий год + название и номер группы, имя репозитория должно содержать вашу фамилию и инициалы + постфикс </a:t>
            </a:r>
            <a:r>
              <a:rPr lang="en-US" sz="1200" dirty="0"/>
              <a:t>lab</a:t>
            </a:r>
            <a:r>
              <a:rPr lang="ru-RU" sz="1200" dirty="0"/>
              <a:t>. Например: </a:t>
            </a:r>
            <a:r>
              <a:rPr lang="ru-RU" sz="1200" u="sng" dirty="0">
                <a:hlinkClick r:id="rId6"/>
              </a:rPr>
              <a:t>https://github.com/ivanovii22vt41/ivanoviiLab</a:t>
            </a:r>
            <a:r>
              <a:rPr lang="ru-RU" sz="1200" dirty="0"/>
              <a:t> </a:t>
            </a:r>
          </a:p>
          <a:p>
            <a:pPr lvl="0">
              <a:buFont typeface="+mj-lt"/>
              <a:buAutoNum type="arabicPeriod"/>
            </a:pPr>
            <a:r>
              <a:rPr lang="ru-RU" sz="1200" dirty="0"/>
              <a:t>Прислать ссылку на созданный репозиторий вашей старосте. </a:t>
            </a:r>
          </a:p>
          <a:p>
            <a:pPr>
              <a:buFont typeface="+mj-lt"/>
              <a:buAutoNum type="arabicPeriod"/>
            </a:pPr>
            <a:r>
              <a:rPr lang="ru-RU" sz="1200" i="1" dirty="0" err="1"/>
              <a:t>P</a:t>
            </a:r>
            <a:r>
              <a:rPr lang="ru-RU" sz="1200" i="1" dirty="0"/>
              <a:t>.</a:t>
            </a:r>
            <a:r>
              <a:rPr lang="en-US" sz="1200" i="1" dirty="0"/>
              <a:t>S</a:t>
            </a:r>
            <a:r>
              <a:rPr lang="ru-RU" sz="1200" i="1" dirty="0"/>
              <a:t>. если вы староста, то необходимо сформировать список в </a:t>
            </a:r>
            <a:r>
              <a:rPr lang="ru-RU" sz="1200" i="1" dirty="0" err="1"/>
              <a:t>e</a:t>
            </a:r>
            <a:r>
              <a:rPr lang="en-US" sz="1200" i="1" dirty="0" err="1"/>
              <a:t>xcel</a:t>
            </a:r>
            <a:r>
              <a:rPr lang="ru-RU" sz="1200" i="1" dirty="0"/>
              <a:t> файле (Именно в </a:t>
            </a:r>
            <a:r>
              <a:rPr lang="ru-RU" sz="1200" i="1" dirty="0" err="1"/>
              <a:t>e</a:t>
            </a:r>
            <a:r>
              <a:rPr lang="en-US" sz="1200" i="1" dirty="0" err="1"/>
              <a:t>xcel</a:t>
            </a:r>
            <a:r>
              <a:rPr lang="ru-RU" sz="1200" i="1" dirty="0"/>
              <a:t>, нет в </a:t>
            </a:r>
            <a:r>
              <a:rPr lang="ru-RU" sz="1200" i="1" dirty="0" err="1"/>
              <a:t>опен</a:t>
            </a:r>
            <a:r>
              <a:rPr lang="ru-RU" sz="1200" i="1" dirty="0"/>
              <a:t> офисе – нельзя, в облаке тоже нельзя), содержащий следующие колонки: ФИО, ссылка на профиль </a:t>
            </a:r>
            <a:r>
              <a:rPr lang="ru-RU" sz="1200" i="1" dirty="0" err="1"/>
              <a:t>t</a:t>
            </a:r>
            <a:r>
              <a:rPr lang="en-US" sz="1200" i="1" dirty="0" err="1"/>
              <a:t>elegram</a:t>
            </a:r>
            <a:r>
              <a:rPr lang="ru-RU" sz="1200" i="1" dirty="0"/>
              <a:t>(</a:t>
            </a:r>
            <a:r>
              <a:rPr lang="en-US" sz="1200" i="1" u="sng" dirty="0">
                <a:hlinkClick r:id="rId7"/>
              </a:rPr>
              <a:t>https</a:t>
            </a:r>
            <a:r>
              <a:rPr lang="ru-RU" sz="1200" i="1" u="sng" dirty="0">
                <a:hlinkClick r:id="rId7"/>
              </a:rPr>
              <a:t>://</a:t>
            </a:r>
            <a:r>
              <a:rPr lang="en-US" sz="1200" i="1" u="sng" dirty="0">
                <a:hlinkClick r:id="rId7"/>
              </a:rPr>
              <a:t>t</a:t>
            </a:r>
            <a:r>
              <a:rPr lang="ru-RU" sz="1200" i="1" u="sng" dirty="0">
                <a:hlinkClick r:id="rId7"/>
              </a:rPr>
              <a:t>.</a:t>
            </a:r>
            <a:r>
              <a:rPr lang="en-US" sz="1200" i="1" u="sng" dirty="0">
                <a:hlinkClick r:id="rId7"/>
              </a:rPr>
              <a:t>me</a:t>
            </a:r>
            <a:r>
              <a:rPr lang="ru-RU" sz="1200" i="1" u="sng" dirty="0">
                <a:hlinkClick r:id="rId7"/>
              </a:rPr>
              <a:t>/ваш_профиль</a:t>
            </a:r>
            <a:r>
              <a:rPr lang="ru-RU" sz="1200" i="1" dirty="0"/>
              <a:t> ), номер группы, ссылка на гит, </a:t>
            </a:r>
            <a:r>
              <a:rPr lang="ru-RU" sz="1200" i="1" dirty="0" err="1"/>
              <a:t>e</a:t>
            </a:r>
            <a:r>
              <a:rPr lang="en-US" sz="1200" i="1" dirty="0" err="1"/>
              <a:t>st</a:t>
            </a:r>
            <a:r>
              <a:rPr lang="ru-RU" sz="1200" i="1" dirty="0"/>
              <a:t>_</a:t>
            </a:r>
            <a:r>
              <a:rPr lang="en-US" sz="1200" i="1" dirty="0"/>
              <a:t>lab</a:t>
            </a:r>
            <a:r>
              <a:rPr lang="ru-RU" sz="1200" i="1" dirty="0"/>
              <a:t>_</a:t>
            </a:r>
            <a:r>
              <a:rPr lang="en-US" sz="1200" i="1" dirty="0"/>
              <a:t>E</a:t>
            </a:r>
            <a:r>
              <a:rPr lang="ru-RU" sz="1200" i="1" dirty="0"/>
              <a:t>, </a:t>
            </a:r>
            <a:r>
              <a:rPr lang="en-US" sz="1200" i="1" dirty="0" err="1"/>
              <a:t>est</a:t>
            </a:r>
            <a:r>
              <a:rPr lang="ru-RU" sz="1200" i="1" dirty="0"/>
              <a:t>_</a:t>
            </a:r>
            <a:r>
              <a:rPr lang="en-US" sz="1200" i="1" dirty="0"/>
              <a:t>lab</a:t>
            </a:r>
            <a:r>
              <a:rPr lang="ru-RU" sz="1200" i="1" dirty="0"/>
              <a:t>_</a:t>
            </a:r>
            <a:r>
              <a:rPr lang="en-US" sz="1200" i="1" dirty="0"/>
              <a:t>M</a:t>
            </a:r>
            <a:r>
              <a:rPr lang="ru-RU" sz="1200" i="1" dirty="0"/>
              <a:t>, </a:t>
            </a:r>
            <a:r>
              <a:rPr lang="en-US" sz="1200" i="1" dirty="0" err="1"/>
              <a:t>est</a:t>
            </a:r>
            <a:r>
              <a:rPr lang="ru-RU" sz="1200" i="1" dirty="0"/>
              <a:t>_</a:t>
            </a:r>
            <a:r>
              <a:rPr lang="en-US" sz="1200" i="1" dirty="0"/>
              <a:t>lab</a:t>
            </a:r>
            <a:r>
              <a:rPr lang="ru-RU" sz="1200" i="1" dirty="0"/>
              <a:t>_</a:t>
            </a:r>
            <a:r>
              <a:rPr lang="en-US" sz="1200" i="1" dirty="0"/>
              <a:t>L</a:t>
            </a:r>
            <a:r>
              <a:rPr lang="ru-RU" sz="1200" i="1" dirty="0"/>
              <a:t>, </a:t>
            </a:r>
            <a:r>
              <a:rPr lang="en-US" sz="1200" i="1" dirty="0" err="1"/>
              <a:t>est</a:t>
            </a:r>
            <a:r>
              <a:rPr lang="ru-RU" sz="1200" i="1" dirty="0"/>
              <a:t>_</a:t>
            </a:r>
            <a:r>
              <a:rPr lang="en-US" sz="1200" i="1" dirty="0"/>
              <a:t>P</a:t>
            </a:r>
            <a:r>
              <a:rPr lang="ru-RU" sz="1200" i="1" dirty="0"/>
              <a:t>.</a:t>
            </a:r>
            <a:endParaRPr lang="ru-RU" sz="1200" dirty="0"/>
          </a:p>
          <a:p>
            <a:pPr lvl="0">
              <a:buFont typeface="+mj-lt"/>
              <a:buAutoNum type="arabicPeriod"/>
            </a:pPr>
            <a:r>
              <a:rPr lang="ru-RU" sz="1200" dirty="0"/>
              <a:t>Открыть </a:t>
            </a:r>
            <a:r>
              <a:rPr lang="en-US" sz="1200" dirty="0"/>
              <a:t>IDEA</a:t>
            </a:r>
            <a:r>
              <a:rPr lang="ru-RU" sz="1200" dirty="0"/>
              <a:t>, выбрать </a:t>
            </a:r>
            <a:r>
              <a:rPr lang="en-US" sz="1200" dirty="0"/>
              <a:t>File</a:t>
            </a:r>
            <a:r>
              <a:rPr lang="ru-RU" sz="1200" dirty="0"/>
              <a:t> -&gt; </a:t>
            </a:r>
            <a:r>
              <a:rPr lang="en-US" sz="1200" dirty="0"/>
              <a:t>New Project</a:t>
            </a:r>
            <a:r>
              <a:rPr lang="ru-RU" sz="1200" dirty="0"/>
              <a:t> -&gt; </a:t>
            </a:r>
            <a:r>
              <a:rPr lang="en-US" sz="1200" dirty="0"/>
              <a:t>Maven</a:t>
            </a:r>
            <a:r>
              <a:rPr lang="ru-RU" sz="1200" dirty="0"/>
              <a:t> + указать 18 </a:t>
            </a:r>
            <a:r>
              <a:rPr lang="en-US" sz="1200" dirty="0"/>
              <a:t>JDK</a:t>
            </a:r>
            <a:r>
              <a:rPr lang="ru-RU" sz="1200" dirty="0"/>
              <a:t> -&gt; указать имя проекта (</a:t>
            </a:r>
            <a:r>
              <a:rPr lang="en-US" sz="1200" dirty="0" err="1"/>
              <a:t>ivanoviiLab</a:t>
            </a:r>
            <a:r>
              <a:rPr lang="ru-RU" sz="1200" dirty="0"/>
              <a:t>)</a:t>
            </a:r>
          </a:p>
          <a:p>
            <a:pPr lvl="0">
              <a:buFont typeface="+mj-lt"/>
              <a:buAutoNum type="arabicPeriod"/>
            </a:pPr>
            <a:r>
              <a:rPr lang="ru-RU" sz="1200" dirty="0"/>
              <a:t>Добавить файл </a:t>
            </a:r>
            <a:r>
              <a:rPr lang="en-US" sz="1200" dirty="0"/>
              <a:t>README</a:t>
            </a:r>
            <a:r>
              <a:rPr lang="ru-RU" sz="1200" dirty="0"/>
              <a:t>.</a:t>
            </a:r>
            <a:r>
              <a:rPr lang="en-US" sz="1200" dirty="0"/>
              <a:t>md</a:t>
            </a:r>
            <a:r>
              <a:rPr lang="ru-RU" sz="1200" dirty="0"/>
              <a:t> сделать краткое описание вашего проекта</a:t>
            </a:r>
          </a:p>
          <a:p>
            <a:pPr lvl="0">
              <a:buFont typeface="+mj-lt"/>
              <a:buAutoNum type="arabicPeriod"/>
            </a:pPr>
            <a:r>
              <a:rPr lang="ru-RU" sz="1200" dirty="0"/>
              <a:t>Добавить файл .</a:t>
            </a:r>
            <a:r>
              <a:rPr lang="ru-RU" sz="1200" dirty="0" err="1"/>
              <a:t>gitignore</a:t>
            </a:r>
            <a:r>
              <a:rPr lang="ru-RU" sz="1200" dirty="0"/>
              <a:t> для </a:t>
            </a:r>
            <a:r>
              <a:rPr lang="en-US" sz="1200" dirty="0"/>
              <a:t>java</a:t>
            </a:r>
            <a:r>
              <a:rPr lang="ru-RU" sz="1200" dirty="0"/>
              <a:t>, </a:t>
            </a:r>
            <a:r>
              <a:rPr lang="ru-RU" sz="1200" u="sng" dirty="0">
                <a:hlinkClick r:id="rId8"/>
              </a:rPr>
              <a:t>https://www.toptal.com/developers/gitignore</a:t>
            </a:r>
            <a:r>
              <a:rPr lang="ru-RU" sz="1200" dirty="0"/>
              <a:t> </a:t>
            </a:r>
          </a:p>
          <a:p>
            <a:pPr lvl="0">
              <a:buFont typeface="+mj-lt"/>
              <a:buAutoNum type="arabicPeriod"/>
            </a:pPr>
            <a:r>
              <a:rPr lang="ru-RU" sz="1200" dirty="0"/>
              <a:t>Организовать структуру проекта как показано на рисунке 1.</a:t>
            </a:r>
          </a:p>
          <a:p>
            <a:pPr>
              <a:buFont typeface="+mj-lt"/>
              <a:buAutoNum type="arabicPeriod"/>
            </a:pPr>
            <a:r>
              <a:rPr lang="ru-RU" sz="1200" dirty="0"/>
              <a:t>Запушить (</a:t>
            </a:r>
            <a:r>
              <a:rPr lang="ru-RU" sz="1200" dirty="0" err="1"/>
              <a:t>g</a:t>
            </a:r>
            <a:r>
              <a:rPr lang="en-US" sz="1200" dirty="0"/>
              <a:t>it push</a:t>
            </a:r>
            <a:r>
              <a:rPr lang="ru-RU" sz="1200" dirty="0"/>
              <a:t>) получившийся проект в ветку </a:t>
            </a:r>
            <a:r>
              <a:rPr lang="ru-RU" sz="1200" dirty="0" err="1"/>
              <a:t>m</a:t>
            </a:r>
            <a:r>
              <a:rPr lang="en-US" sz="1200" dirty="0"/>
              <a:t>aster</a:t>
            </a:r>
            <a:r>
              <a:rPr lang="ru-RU" sz="1200" dirty="0"/>
              <a:t> созданного вами репозитория на </a:t>
            </a:r>
            <a:r>
              <a:rPr lang="ru-RU" sz="1200" dirty="0" err="1"/>
              <a:t>гитхабе</a:t>
            </a:r>
            <a:r>
              <a:rPr lang="ru-RU" sz="1200" dirty="0"/>
              <a:t> (</a:t>
            </a:r>
            <a:r>
              <a:rPr lang="ru-RU" sz="1200" u="sng" dirty="0">
                <a:hlinkClick r:id="rId6"/>
              </a:rPr>
              <a:t>https://github.com/ivanovii22vt41/ivanoviiLab</a:t>
            </a:r>
            <a:r>
              <a:rPr lang="ru-RU" sz="1200" dirty="0"/>
              <a:t>)</a:t>
            </a:r>
          </a:p>
          <a:p>
            <a:pPr marL="0" indent="0">
              <a:buNone/>
            </a:pPr>
            <a:endParaRPr lang="ru-RU" sz="1200" dirty="0"/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EBF49CB-526B-378E-137E-BB72084A4EF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787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ACA494-9B11-01C8-DD25-75960B5A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359-A223-CB40-8D69-09351F43E39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75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ECBAD-2117-F1A6-F6FA-17C8FFCF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ru-RU" sz="3600" dirty="0"/>
              <a:t>Язык </a:t>
            </a:r>
            <a:r>
              <a:rPr lang="ru-RU" sz="3600" dirty="0" err="1"/>
              <a:t>J</a:t>
            </a:r>
            <a:r>
              <a:rPr lang="en-US" sz="3600" dirty="0"/>
              <a:t>AVA</a:t>
            </a:r>
            <a:endParaRPr lang="ru-RU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5306F-B559-A093-8483-E58E4682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ru-RU" sz="2400" dirty="0"/>
              <a:t>Java</a:t>
            </a:r>
            <a:r>
              <a:rPr lang="en-US" sz="2400" dirty="0"/>
              <a:t> </a:t>
            </a:r>
            <a:r>
              <a:rPr lang="ru-RU" sz="2400" dirty="0"/>
              <a:t>— сильно типизированный объектно-ориентированный язык программирования, разработанный компанией Sun Microsystems </a:t>
            </a:r>
            <a:br>
              <a:rPr lang="en-US" sz="2400" dirty="0"/>
            </a:br>
            <a:r>
              <a:rPr lang="ru-RU" sz="2400" dirty="0"/>
              <a:t>(в последующем приобретённой компанией Oracle). </a:t>
            </a:r>
            <a:endParaRPr lang="en-US" sz="2400" dirty="0"/>
          </a:p>
          <a:p>
            <a:r>
              <a:rPr lang="ru-RU" sz="2400" dirty="0"/>
              <a:t>Приложения Java</a:t>
            </a:r>
            <a:r>
              <a:rPr lang="en-US" sz="2400" dirty="0"/>
              <a:t> </a:t>
            </a:r>
            <a:r>
              <a:rPr lang="ru-RU" sz="2400" dirty="0"/>
              <a:t>обычно </a:t>
            </a:r>
            <a:br>
              <a:rPr lang="en-US" sz="2400" dirty="0"/>
            </a:br>
            <a:r>
              <a:rPr lang="ru-RU" sz="2400" dirty="0"/>
              <a:t>транслируются в специальный байт-код, поэтому они могут работать </a:t>
            </a:r>
            <a:br>
              <a:rPr lang="en-US" sz="2400" dirty="0"/>
            </a:br>
            <a:r>
              <a:rPr lang="ru-RU" sz="2400" dirty="0"/>
              <a:t>на любой компьютерной архитектуре, с</a:t>
            </a:r>
            <a:r>
              <a:rPr lang="en-US" sz="2400" dirty="0"/>
              <a:t> </a:t>
            </a:r>
            <a:r>
              <a:rPr lang="ru-RU" sz="2400" dirty="0"/>
              <a:t>помощью </a:t>
            </a:r>
            <a:br>
              <a:rPr lang="en-US" sz="2400" dirty="0"/>
            </a:br>
            <a:r>
              <a:rPr lang="ru-RU" sz="2400" dirty="0"/>
              <a:t>виртуальной Java-машины. </a:t>
            </a:r>
          </a:p>
          <a:p>
            <a:endParaRPr lang="ru-RU" sz="2000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F9E2AA-75C1-C70D-82F2-225AB8CE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359-A223-CB40-8D69-09351F43E39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11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734439-4C18-A460-2F74-E4BE5E358E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836" y="643467"/>
            <a:ext cx="10662328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EDA1B6-7CB9-B294-CB47-DCE6FFE1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359-A223-CB40-8D69-09351F43E39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4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D6E85-D714-D024-DA72-B5147BB5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Создатели языка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CD94E6-B6E4-596C-E27A-9679715A2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ru-RU" sz="2000" b="1" dirty="0"/>
              <a:t>Джеймс Гослинг, Майк Шеридан и Патрик </a:t>
            </a:r>
            <a:r>
              <a:rPr lang="ru-RU" sz="2000" b="1" dirty="0" err="1"/>
              <a:t>Нотон</a:t>
            </a:r>
            <a:r>
              <a:rPr lang="ru-RU" sz="2000" dirty="0"/>
              <a:t> инициировали проект языка </a:t>
            </a:r>
            <a:r>
              <a:rPr lang="en-US" sz="2000" dirty="0"/>
              <a:t>Java </a:t>
            </a:r>
            <a:r>
              <a:rPr lang="ru-RU" sz="2000" dirty="0"/>
              <a:t>в июне 1991 года.</a:t>
            </a:r>
          </a:p>
          <a:p>
            <a:r>
              <a:rPr lang="en-US" sz="2000" dirty="0"/>
              <a:t>Java </a:t>
            </a:r>
            <a:r>
              <a:rPr lang="ru-RU" sz="2000" dirty="0"/>
              <a:t>изначально была разработана для интерактивного телевидения, но в то время она была слишком продвинута для индустрии цифрового кабельного телевидения.</a:t>
            </a:r>
          </a:p>
          <a:p>
            <a:r>
              <a:rPr lang="ru-RU" sz="2000" dirty="0"/>
              <a:t>Первоначально этот язык назывался Дубом в честь дуба, стоявшего перед офисом Гослинга.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6" descr="https://habrastorage.org/getpro/habr/post_images/87d/dd4/5ff/87ddd45ff2843a902f7b9519fd4e5b7e.jpg">
            <a:extLst>
              <a:ext uri="{FF2B5EF4-FFF2-40B4-BE49-F238E27FC236}">
                <a16:creationId xmlns:a16="http://schemas.microsoft.com/office/drawing/2014/main" id="{4B2BA5CF-A8D4-35DE-A83A-E97F01FF4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2853982"/>
            <a:ext cx="6253212" cy="221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90DC0B-841C-C01A-D87F-9D72CA19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359-A223-CB40-8D69-09351F43E39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70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2" name="Freeform: Shape 205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4" name="Rectangle 205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5" name="Isosceles Triangle 206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BDE77E-6810-0B9F-4874-42C6BDEE66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6675" y="643467"/>
            <a:ext cx="613865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Isosceles Triangle 206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25156E-0917-E32A-1618-834BFF11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359-A223-CB40-8D69-09351F43E39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29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E2F06-DAAE-196C-6A9F-FCD14C66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Экосистема</a:t>
            </a:r>
          </a:p>
        </p:txBody>
      </p:sp>
      <p:graphicFrame>
        <p:nvGraphicFramePr>
          <p:cNvPr id="51" name="Объект 2">
            <a:extLst>
              <a:ext uri="{FF2B5EF4-FFF2-40B4-BE49-F238E27FC236}">
                <a16:creationId xmlns:a16="http://schemas.microsoft.com/office/drawing/2014/main" id="{D5D02C1C-979F-006D-AD2B-A18CC5183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039200"/>
              </p:ext>
            </p:extLst>
          </p:nvPr>
        </p:nvGraphicFramePr>
        <p:xfrm>
          <a:off x="643468" y="1782981"/>
          <a:ext cx="6891188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Picture 6">
            <a:extLst>
              <a:ext uri="{FF2B5EF4-FFF2-40B4-BE49-F238E27FC236}">
                <a16:creationId xmlns:a16="http://schemas.microsoft.com/office/drawing/2014/main" id="{9D845013-C7BD-CC7F-5846-325E36534B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079" r="29783" b="-2"/>
          <a:stretch/>
        </p:blipFill>
        <p:spPr>
          <a:xfrm>
            <a:off x="7777393" y="1976277"/>
            <a:ext cx="4414606" cy="4881723"/>
          </a:xfrm>
          <a:custGeom>
            <a:avLst/>
            <a:gdLst/>
            <a:ahLst/>
            <a:cxnLst/>
            <a:rect l="l" t="t" r="r" b="b"/>
            <a:pathLst>
              <a:path w="4414606" h="4881723">
                <a:moveTo>
                  <a:pt x="3151661" y="0"/>
                </a:moveTo>
                <a:lnTo>
                  <a:pt x="4414606" y="1262946"/>
                </a:lnTo>
                <a:lnTo>
                  <a:pt x="4414606" y="4881723"/>
                </a:lnTo>
                <a:lnTo>
                  <a:pt x="1730061" y="4881723"/>
                </a:lnTo>
                <a:lnTo>
                  <a:pt x="0" y="3151662"/>
                </a:lnTo>
                <a:close/>
              </a:path>
            </a:pathLst>
          </a:custGeom>
        </p:spPr>
      </p:pic>
      <p:sp>
        <p:nvSpPr>
          <p:cNvPr id="40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3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3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6AFFD743-B8AB-0B31-7343-2ABC15BABDEB}"/>
              </a:ext>
            </a:extLst>
          </p:cNvPr>
          <p:cNvGrpSpPr/>
          <p:nvPr/>
        </p:nvGrpSpPr>
        <p:grpSpPr>
          <a:xfrm>
            <a:off x="7411100" y="2046226"/>
            <a:ext cx="2235708" cy="2235708"/>
            <a:chOff x="564628" y="1443894"/>
            <a:chExt cx="2235708" cy="2235708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59160339-6DAD-2B26-28DA-E5864E94C249}"/>
                </a:ext>
              </a:extLst>
            </p:cNvPr>
            <p:cNvSpPr/>
            <p:nvPr/>
          </p:nvSpPr>
          <p:spPr>
            <a:xfrm>
              <a:off x="564628" y="1443894"/>
              <a:ext cx="2235708" cy="223570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alpha val="50000"/>
                <a:hueOff val="-481415"/>
                <a:satOff val="10166"/>
                <a:lumOff val="27081"/>
                <a:alphaOff val="0"/>
              </a:schemeClr>
            </a:fillRef>
            <a:effectRef idx="0">
              <a:schemeClr val="accent2">
                <a:shade val="80000"/>
                <a:alpha val="50000"/>
                <a:hueOff val="-481415"/>
                <a:satOff val="10166"/>
                <a:lumOff val="27081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38" name="Овал 4">
              <a:extLst>
                <a:ext uri="{FF2B5EF4-FFF2-40B4-BE49-F238E27FC236}">
                  <a16:creationId xmlns:a16="http://schemas.microsoft.com/office/drawing/2014/main" id="{00559E92-6EA8-DE21-2D1F-4B65A80384C0}"/>
                </a:ext>
              </a:extLst>
            </p:cNvPr>
            <p:cNvSpPr txBox="1"/>
            <p:nvPr/>
          </p:nvSpPr>
          <p:spPr>
            <a:xfrm>
              <a:off x="775157" y="2021452"/>
              <a:ext cx="1341424" cy="1229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700" b="1" kern="1200" dirty="0"/>
                <a:t>набор служебных программ (JVM, JRE, JDK и т.п.)</a:t>
              </a:r>
            </a:p>
          </p:txBody>
        </p: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AC204D08-55FA-A062-75D8-70CC145E84DF}"/>
              </a:ext>
            </a:extLst>
          </p:cNvPr>
          <p:cNvGrpSpPr/>
          <p:nvPr/>
        </p:nvGrpSpPr>
        <p:grpSpPr>
          <a:xfrm>
            <a:off x="7849662" y="499608"/>
            <a:ext cx="2235708" cy="2235708"/>
            <a:chOff x="1371345" y="56101"/>
            <a:chExt cx="2235708" cy="2235708"/>
          </a:xfrm>
        </p:grpSpPr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1E5A462F-E06B-FC65-92FD-6B83D6C9232B}"/>
                </a:ext>
              </a:extLst>
            </p:cNvPr>
            <p:cNvSpPr/>
            <p:nvPr/>
          </p:nvSpPr>
          <p:spPr>
            <a:xfrm>
              <a:off x="1371345" y="56101"/>
              <a:ext cx="2235708" cy="223570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46" name="Овал 4">
              <a:extLst>
                <a:ext uri="{FF2B5EF4-FFF2-40B4-BE49-F238E27FC236}">
                  <a16:creationId xmlns:a16="http://schemas.microsoft.com/office/drawing/2014/main" id="{9742063E-260F-65DD-212F-CCAAB79F33A7}"/>
                </a:ext>
              </a:extLst>
            </p:cNvPr>
            <p:cNvSpPr txBox="1"/>
            <p:nvPr/>
          </p:nvSpPr>
          <p:spPr>
            <a:xfrm>
              <a:off x="1669440" y="447350"/>
              <a:ext cx="1639519" cy="1006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700" b="1" kern="1200" dirty="0"/>
                <a:t>язык </a:t>
              </a:r>
              <a:endParaRPr lang="en-US" sz="1700" b="1" kern="1200" dirty="0"/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700" b="1" kern="1200" dirty="0" err="1"/>
                <a:t>программи</a:t>
              </a:r>
              <a:r>
                <a:rPr lang="en-US" sz="1700" b="1" kern="1200" dirty="0"/>
                <a:t>-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700" b="1" kern="1200" dirty="0" err="1"/>
                <a:t>рования</a:t>
              </a:r>
              <a:endParaRPr lang="ru-RU" sz="1700" b="1" kern="1200" dirty="0"/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E5D98778-ECD1-6C5C-FAFD-9175C94F1901}"/>
              </a:ext>
            </a:extLst>
          </p:cNvPr>
          <p:cNvGrpSpPr/>
          <p:nvPr/>
        </p:nvGrpSpPr>
        <p:grpSpPr>
          <a:xfrm>
            <a:off x="8937534" y="1657138"/>
            <a:ext cx="2235708" cy="2235708"/>
            <a:chOff x="2178063" y="1452368"/>
            <a:chExt cx="2235708" cy="2235708"/>
          </a:xfrm>
        </p:grpSpPr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C25DC7B6-BB42-8FE1-89F5-DA705C450568}"/>
                </a:ext>
              </a:extLst>
            </p:cNvPr>
            <p:cNvSpPr/>
            <p:nvPr/>
          </p:nvSpPr>
          <p:spPr>
            <a:xfrm>
              <a:off x="2178063" y="1452368"/>
              <a:ext cx="2235708" cy="223570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alpha val="50000"/>
                <a:hueOff val="-240708"/>
                <a:satOff val="5083"/>
                <a:lumOff val="13541"/>
                <a:alphaOff val="0"/>
              </a:schemeClr>
            </a:fillRef>
            <a:effectRef idx="0">
              <a:schemeClr val="accent2">
                <a:shade val="80000"/>
                <a:alpha val="50000"/>
                <a:hueOff val="-240708"/>
                <a:satOff val="5083"/>
                <a:lumOff val="13541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49" name="Овал 4">
              <a:extLst>
                <a:ext uri="{FF2B5EF4-FFF2-40B4-BE49-F238E27FC236}">
                  <a16:creationId xmlns:a16="http://schemas.microsoft.com/office/drawing/2014/main" id="{C06ECB9C-2C38-12C6-74AC-2C0E8676E3BA}"/>
                </a:ext>
              </a:extLst>
            </p:cNvPr>
            <p:cNvSpPr txBox="1"/>
            <p:nvPr/>
          </p:nvSpPr>
          <p:spPr>
            <a:xfrm>
              <a:off x="2861818" y="2029925"/>
              <a:ext cx="1341424" cy="1229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b="1" kern="1200" dirty="0"/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700" b="1" kern="1200" dirty="0"/>
                <a:t>набор библиотек</a:t>
              </a: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7750850-B148-DFC8-2169-C9202AE9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359-A223-CB40-8D69-09351F43E39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14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E643F-20CE-714F-0791-6245EF6F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Сфера применения </a:t>
            </a:r>
            <a:r>
              <a:rPr lang="en-US" sz="3600" dirty="0"/>
              <a:t>java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5241BF-44DA-310D-3629-26191584F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704DFEB4-69C8-754D-2C94-146CDA22F3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851966"/>
              </p:ext>
            </p:extLst>
          </p:nvPr>
        </p:nvGraphicFramePr>
        <p:xfrm>
          <a:off x="327349" y="1214438"/>
          <a:ext cx="11221184" cy="4962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78444C-E46D-5DEB-04EC-A9B520CC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359-A223-CB40-8D69-09351F43E3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70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C3789-B51D-1FDF-2A1A-6B0E9333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en-US" sz="3600"/>
              <a:t>JNC</a:t>
            </a:r>
            <a:endParaRPr lang="ru-RU" sz="3600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4B1445A4-8B26-57EE-9E36-59BABB24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en-US" sz="1900"/>
              <a:t>Packages: </a:t>
            </a:r>
          </a:p>
          <a:p>
            <a:pPr marL="0" indent="0">
              <a:buNone/>
            </a:pPr>
            <a:r>
              <a:rPr lang="en-US" sz="1900"/>
              <a:t>	package org.calculator	</a:t>
            </a:r>
          </a:p>
          <a:p>
            <a:r>
              <a:rPr lang="en-US" sz="1900"/>
              <a:t>Classes:</a:t>
            </a:r>
          </a:p>
          <a:p>
            <a:pPr marL="0" indent="0">
              <a:buNone/>
            </a:pPr>
            <a:r>
              <a:rPr lang="en-US" sz="1900"/>
              <a:t>	class Customer</a:t>
            </a:r>
          </a:p>
          <a:p>
            <a:r>
              <a:rPr lang="en-US" sz="1900"/>
              <a:t>Interfaces:</a:t>
            </a:r>
          </a:p>
          <a:p>
            <a:pPr marL="0" indent="0">
              <a:buNone/>
            </a:pPr>
            <a:r>
              <a:rPr lang="en-US" sz="1900"/>
              <a:t>	interface Comparable</a:t>
            </a:r>
          </a:p>
          <a:p>
            <a:pPr marL="0" indent="0">
              <a:buNone/>
            </a:pPr>
            <a:r>
              <a:rPr lang="en-US" sz="1900"/>
              <a:t>	interface IComparable</a:t>
            </a:r>
          </a:p>
          <a:p>
            <a:endParaRPr lang="en-US" sz="1900"/>
          </a:p>
          <a:p>
            <a:r>
              <a:rPr lang="en-US" sz="1900"/>
              <a:t>Methods:</a:t>
            </a:r>
          </a:p>
          <a:p>
            <a:pPr marL="0" indent="0">
              <a:buNone/>
            </a:pPr>
            <a:r>
              <a:rPr lang="en-US" sz="1900"/>
              <a:t> 	void calculateTax()</a:t>
            </a:r>
          </a:p>
          <a:p>
            <a:r>
              <a:rPr lang="en-US" sz="1900"/>
              <a:t>Variables: </a:t>
            </a:r>
          </a:p>
          <a:p>
            <a:pPr marL="0" indent="0">
              <a:buNone/>
            </a:pPr>
            <a:r>
              <a:rPr lang="en-US" sz="1900"/>
              <a:t>	String firstName</a:t>
            </a:r>
          </a:p>
          <a:p>
            <a:r>
              <a:rPr lang="en-US" sz="1900"/>
              <a:t>Constants: </a:t>
            </a:r>
          </a:p>
          <a:p>
            <a:pPr marL="0" indent="0">
              <a:buNone/>
            </a:pPr>
            <a:r>
              <a:rPr lang="en-US" sz="1900"/>
              <a:t>	static final int MAX_HEIGHT </a:t>
            </a:r>
            <a:endParaRPr lang="ru-RU" sz="1900"/>
          </a:p>
          <a:p>
            <a:endParaRPr lang="ru-RU" sz="190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9A41B49-9D5D-96D6-0DCE-AAD511DF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359-A223-CB40-8D69-09351F43E39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59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E1ED8-3001-26E6-10ED-06040DEF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ru-RU" sz="3600" dirty="0"/>
              <a:t>Принципы ООП</a:t>
            </a:r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BCFEE7-38CC-93FF-6033-3635FD1C4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ru-RU" dirty="0"/>
              <a:t>Инкапсуляция - сокрытие реализации</a:t>
            </a:r>
          </a:p>
          <a:p>
            <a:r>
              <a:rPr lang="ru-RU" dirty="0"/>
              <a:t>Наследование - создание новой сущности на базе уже существующей</a:t>
            </a:r>
          </a:p>
          <a:p>
            <a:r>
              <a:rPr lang="ru-RU" dirty="0"/>
              <a:t>Полиморфизм - возможность иметь разные формы для одной и той же сущности</a:t>
            </a:r>
          </a:p>
          <a:p>
            <a:r>
              <a:rPr lang="ru-RU" dirty="0"/>
              <a:t>Абстракция - набор общих характеристик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4438B1-523F-5BEF-1354-70E3E1B1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359-A223-CB40-8D69-09351F43E39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4466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660</Words>
  <Application>Microsoft Macintosh PowerPoint</Application>
  <PresentationFormat>Широкоэкранный</PresentationFormat>
  <Paragraphs>98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Тема Office</vt:lpstr>
      <vt:lpstr>Введение в язык JAVA</vt:lpstr>
      <vt:lpstr>Язык JAVA</vt:lpstr>
      <vt:lpstr>Презентация PowerPoint</vt:lpstr>
      <vt:lpstr>Создатели языка</vt:lpstr>
      <vt:lpstr>Презентация PowerPoint</vt:lpstr>
      <vt:lpstr>Экосистема</vt:lpstr>
      <vt:lpstr>Сфера применения java</vt:lpstr>
      <vt:lpstr>JNC</vt:lpstr>
      <vt:lpstr>Принципы ООП</vt:lpstr>
      <vt:lpstr>Рассмотрим на следующей лекции…</vt:lpstr>
      <vt:lpstr>Инструменты для выполнения лабораторных работ</vt:lpstr>
      <vt:lpstr>Лабораторная работа №1 Онлайн банк.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Торопчин Дмитрий Анатольевич</dc:creator>
  <cp:lastModifiedBy>Торопчин Дмитрий Анатольевич</cp:lastModifiedBy>
  <cp:revision>38</cp:revision>
  <dcterms:created xsi:type="dcterms:W3CDTF">2022-09-13T07:46:29Z</dcterms:created>
  <dcterms:modified xsi:type="dcterms:W3CDTF">2022-09-13T12:37:29Z</dcterms:modified>
</cp:coreProperties>
</file>