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5"/>
  </p:notesMasterIdLst>
  <p:sldIdLst>
    <p:sldId id="256" r:id="rId2"/>
    <p:sldId id="261" r:id="rId3"/>
    <p:sldId id="262" r:id="rId4"/>
    <p:sldId id="263" r:id="rId5"/>
    <p:sldId id="264" r:id="rId6"/>
    <p:sldId id="265" r:id="rId7"/>
    <p:sldId id="266" r:id="rId8"/>
    <p:sldId id="267" r:id="rId9"/>
    <p:sldId id="268" r:id="rId10"/>
    <p:sldId id="258" r:id="rId11"/>
    <p:sldId id="259" r:id="rId12"/>
    <p:sldId id="260"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5" r:id="rId29"/>
    <p:sldId id="284" r:id="rId30"/>
    <p:sldId id="286" r:id="rId31"/>
    <p:sldId id="287" r:id="rId32"/>
    <p:sldId id="288" r:id="rId33"/>
    <p:sldId id="289" r:id="rId34"/>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890"/>
    <p:restoredTop sz="96327"/>
  </p:normalViewPr>
  <p:slideViewPr>
    <p:cSldViewPr snapToGrid="0">
      <p:cViewPr varScale="1">
        <p:scale>
          <a:sx n="128" d="100"/>
          <a:sy n="128" d="100"/>
        </p:scale>
        <p:origin x="520"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0064592-DC7D-4AF4-8693-503885C70990}"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E2F2021E-A689-4BB1-9E4D-045B6AE8691E}">
      <dgm:prSet/>
      <dgm:spPr/>
      <dgm:t>
        <a:bodyPr/>
        <a:lstStyle/>
        <a:p>
          <a:r>
            <a:rPr lang="ru-RU" b="1"/>
            <a:t>Checked </a:t>
          </a:r>
          <a:r>
            <a:rPr lang="ru-RU"/>
            <a:t>исключения, это те, которые должны обрабатываться блоком catch или описываться в сигнатуре метода. Unchecked могут не обрабатываться и не быть описанными.</a:t>
          </a:r>
          <a:endParaRPr lang="en-US"/>
        </a:p>
      </dgm:t>
    </dgm:pt>
    <dgm:pt modelId="{AC4EBBBE-4A72-4A6A-A286-7349AF9DF69A}" type="parTrans" cxnId="{69276D13-9C3A-436D-9EFA-7EB1009EB418}">
      <dgm:prSet/>
      <dgm:spPr/>
      <dgm:t>
        <a:bodyPr/>
        <a:lstStyle/>
        <a:p>
          <a:endParaRPr lang="en-US"/>
        </a:p>
      </dgm:t>
    </dgm:pt>
    <dgm:pt modelId="{441C42B2-DFC8-4F74-80FB-DC73A1FB3D28}" type="sibTrans" cxnId="{69276D13-9C3A-436D-9EFA-7EB1009EB418}">
      <dgm:prSet/>
      <dgm:spPr/>
      <dgm:t>
        <a:bodyPr/>
        <a:lstStyle/>
        <a:p>
          <a:endParaRPr lang="en-US"/>
        </a:p>
      </dgm:t>
    </dgm:pt>
    <dgm:pt modelId="{1A402A25-C691-4A84-8D29-40FBA3590C09}">
      <dgm:prSet/>
      <dgm:spPr/>
      <dgm:t>
        <a:bodyPr/>
        <a:lstStyle/>
        <a:p>
          <a:r>
            <a:rPr lang="ru-RU" b="1"/>
            <a:t>Unchecked </a:t>
          </a:r>
          <a:r>
            <a:rPr lang="ru-RU"/>
            <a:t>исключения в Java - наследованные от RuntimeException, checked - от Exception (не включая unchecked).</a:t>
          </a:r>
          <a:endParaRPr lang="en-US"/>
        </a:p>
      </dgm:t>
    </dgm:pt>
    <dgm:pt modelId="{82D7C3E8-B937-45E9-991C-78F6AF90147F}" type="parTrans" cxnId="{5AC07F9F-B8E4-426B-B7B1-B41F19D333DA}">
      <dgm:prSet/>
      <dgm:spPr/>
      <dgm:t>
        <a:bodyPr/>
        <a:lstStyle/>
        <a:p>
          <a:endParaRPr lang="en-US"/>
        </a:p>
      </dgm:t>
    </dgm:pt>
    <dgm:pt modelId="{6D120929-EC93-4A20-9530-100EE03A94DD}" type="sibTrans" cxnId="{5AC07F9F-B8E4-426B-B7B1-B41F19D333DA}">
      <dgm:prSet/>
      <dgm:spPr/>
      <dgm:t>
        <a:bodyPr/>
        <a:lstStyle/>
        <a:p>
          <a:endParaRPr lang="en-US"/>
        </a:p>
      </dgm:t>
    </dgm:pt>
    <dgm:pt modelId="{9DE23EBD-E535-0348-A95A-0E17D9266790}" type="pres">
      <dgm:prSet presAssocID="{E0064592-DC7D-4AF4-8693-503885C70990}" presName="linear" presStyleCnt="0">
        <dgm:presLayoutVars>
          <dgm:animLvl val="lvl"/>
          <dgm:resizeHandles val="exact"/>
        </dgm:presLayoutVars>
      </dgm:prSet>
      <dgm:spPr/>
    </dgm:pt>
    <dgm:pt modelId="{D1AA4D74-1464-414C-BE94-F214178521E3}" type="pres">
      <dgm:prSet presAssocID="{E2F2021E-A689-4BB1-9E4D-045B6AE8691E}" presName="parentText" presStyleLbl="node1" presStyleIdx="0" presStyleCnt="2">
        <dgm:presLayoutVars>
          <dgm:chMax val="0"/>
          <dgm:bulletEnabled val="1"/>
        </dgm:presLayoutVars>
      </dgm:prSet>
      <dgm:spPr/>
    </dgm:pt>
    <dgm:pt modelId="{462F9665-9E00-1E4F-A8F5-7287A75D7F90}" type="pres">
      <dgm:prSet presAssocID="{441C42B2-DFC8-4F74-80FB-DC73A1FB3D28}" presName="spacer" presStyleCnt="0"/>
      <dgm:spPr/>
    </dgm:pt>
    <dgm:pt modelId="{873F52D4-63F5-A748-AE3D-B94AB87DC77E}" type="pres">
      <dgm:prSet presAssocID="{1A402A25-C691-4A84-8D29-40FBA3590C09}" presName="parentText" presStyleLbl="node1" presStyleIdx="1" presStyleCnt="2">
        <dgm:presLayoutVars>
          <dgm:chMax val="0"/>
          <dgm:bulletEnabled val="1"/>
        </dgm:presLayoutVars>
      </dgm:prSet>
      <dgm:spPr/>
    </dgm:pt>
  </dgm:ptLst>
  <dgm:cxnLst>
    <dgm:cxn modelId="{69276D13-9C3A-436D-9EFA-7EB1009EB418}" srcId="{E0064592-DC7D-4AF4-8693-503885C70990}" destId="{E2F2021E-A689-4BB1-9E4D-045B6AE8691E}" srcOrd="0" destOrd="0" parTransId="{AC4EBBBE-4A72-4A6A-A286-7349AF9DF69A}" sibTransId="{441C42B2-DFC8-4F74-80FB-DC73A1FB3D28}"/>
    <dgm:cxn modelId="{5D16689F-9C37-B643-8FB5-5269994D51C0}" type="presOf" srcId="{E0064592-DC7D-4AF4-8693-503885C70990}" destId="{9DE23EBD-E535-0348-A95A-0E17D9266790}" srcOrd="0" destOrd="0" presId="urn:microsoft.com/office/officeart/2005/8/layout/vList2"/>
    <dgm:cxn modelId="{5AC07F9F-B8E4-426B-B7B1-B41F19D333DA}" srcId="{E0064592-DC7D-4AF4-8693-503885C70990}" destId="{1A402A25-C691-4A84-8D29-40FBA3590C09}" srcOrd="1" destOrd="0" parTransId="{82D7C3E8-B937-45E9-991C-78F6AF90147F}" sibTransId="{6D120929-EC93-4A20-9530-100EE03A94DD}"/>
    <dgm:cxn modelId="{8EAD08B0-2908-164C-BA5D-682042E432D2}" type="presOf" srcId="{1A402A25-C691-4A84-8D29-40FBA3590C09}" destId="{873F52D4-63F5-A748-AE3D-B94AB87DC77E}" srcOrd="0" destOrd="0" presId="urn:microsoft.com/office/officeart/2005/8/layout/vList2"/>
    <dgm:cxn modelId="{48C450B5-0D66-F147-8B90-61466B24D2E3}" type="presOf" srcId="{E2F2021E-A689-4BB1-9E4D-045B6AE8691E}" destId="{D1AA4D74-1464-414C-BE94-F214178521E3}" srcOrd="0" destOrd="0" presId="urn:microsoft.com/office/officeart/2005/8/layout/vList2"/>
    <dgm:cxn modelId="{26B8A564-052D-A346-BC30-395176BADCFD}" type="presParOf" srcId="{9DE23EBD-E535-0348-A95A-0E17D9266790}" destId="{D1AA4D74-1464-414C-BE94-F214178521E3}" srcOrd="0" destOrd="0" presId="urn:microsoft.com/office/officeart/2005/8/layout/vList2"/>
    <dgm:cxn modelId="{638F1F69-9C41-AE46-995B-6644514F7161}" type="presParOf" srcId="{9DE23EBD-E535-0348-A95A-0E17D9266790}" destId="{462F9665-9E00-1E4F-A8F5-7287A75D7F90}" srcOrd="1" destOrd="0" presId="urn:microsoft.com/office/officeart/2005/8/layout/vList2"/>
    <dgm:cxn modelId="{E31E8C6D-45ED-FF4B-907C-743E89AC26FE}" type="presParOf" srcId="{9DE23EBD-E535-0348-A95A-0E17D9266790}" destId="{873F52D4-63F5-A748-AE3D-B94AB87DC77E}"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8BEB893-E822-4CD6-BB1F-0EF7BF36881E}"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ru-RU"/>
        </a:p>
      </dgm:t>
    </dgm:pt>
    <dgm:pt modelId="{5D26440A-BE03-4E3D-B522-424E1660A86E}">
      <dgm:prSet phldrT="[Текст]"/>
      <dgm:spPr/>
      <dgm:t>
        <a:bodyPr/>
        <a:lstStyle/>
        <a:p>
          <a:r>
            <a:rPr lang="ru-RU" dirty="0">
              <a:latin typeface="Arial" pitchFamily="34" charset="0"/>
              <a:cs typeface="Arial" pitchFamily="34" charset="0"/>
            </a:rPr>
            <a:t>Непроверяемые</a:t>
          </a:r>
        </a:p>
      </dgm:t>
    </dgm:pt>
    <dgm:pt modelId="{389C6A08-8013-4403-9540-995B85E2AC92}" type="parTrans" cxnId="{84DEDF64-7A76-43B4-BF0F-B9F79D1A9C04}">
      <dgm:prSet/>
      <dgm:spPr/>
      <dgm:t>
        <a:bodyPr/>
        <a:lstStyle/>
        <a:p>
          <a:endParaRPr lang="ru-RU">
            <a:latin typeface="Arial" pitchFamily="34" charset="0"/>
            <a:cs typeface="Arial" pitchFamily="34" charset="0"/>
          </a:endParaRPr>
        </a:p>
      </dgm:t>
    </dgm:pt>
    <dgm:pt modelId="{9F045E4E-6756-457E-AF4E-2977ED02CBE0}" type="sibTrans" cxnId="{84DEDF64-7A76-43B4-BF0F-B9F79D1A9C04}">
      <dgm:prSet/>
      <dgm:spPr/>
      <dgm:t>
        <a:bodyPr/>
        <a:lstStyle/>
        <a:p>
          <a:endParaRPr lang="ru-RU">
            <a:latin typeface="Arial" pitchFamily="34" charset="0"/>
            <a:cs typeface="Arial" pitchFamily="34" charset="0"/>
          </a:endParaRPr>
        </a:p>
      </dgm:t>
    </dgm:pt>
    <dgm:pt modelId="{54381787-DBAB-4FFD-A656-7428F3EA9241}">
      <dgm:prSet phldrT="[Текст]"/>
      <dgm:spPr/>
      <dgm:t>
        <a:bodyPr/>
        <a:lstStyle/>
        <a:p>
          <a:r>
            <a:rPr lang="en-US" b="0" i="0" u="none">
              <a:latin typeface="Arial" pitchFamily="34" charset="0"/>
              <a:cs typeface="Arial" pitchFamily="34" charset="0"/>
            </a:rPr>
            <a:t>RuntimeException</a:t>
          </a:r>
          <a:endParaRPr lang="ru-RU" b="0" dirty="0">
            <a:latin typeface="Arial" pitchFamily="34" charset="0"/>
            <a:cs typeface="Arial" pitchFamily="34" charset="0"/>
          </a:endParaRPr>
        </a:p>
      </dgm:t>
    </dgm:pt>
    <dgm:pt modelId="{EEEA8E01-4014-4DBD-AEAC-3DEB2ECD319D}" type="parTrans" cxnId="{6AC7243F-7A7B-484A-AE9B-98BD5170C995}">
      <dgm:prSet/>
      <dgm:spPr/>
      <dgm:t>
        <a:bodyPr/>
        <a:lstStyle/>
        <a:p>
          <a:endParaRPr lang="ru-RU">
            <a:latin typeface="Arial" pitchFamily="34" charset="0"/>
            <a:cs typeface="Arial" pitchFamily="34" charset="0"/>
          </a:endParaRPr>
        </a:p>
      </dgm:t>
    </dgm:pt>
    <dgm:pt modelId="{1EF14061-27D2-42FF-93C9-BF1E927231BC}" type="sibTrans" cxnId="{6AC7243F-7A7B-484A-AE9B-98BD5170C995}">
      <dgm:prSet/>
      <dgm:spPr/>
      <dgm:t>
        <a:bodyPr/>
        <a:lstStyle/>
        <a:p>
          <a:endParaRPr lang="ru-RU">
            <a:latin typeface="Arial" pitchFamily="34" charset="0"/>
            <a:cs typeface="Arial" pitchFamily="34" charset="0"/>
          </a:endParaRPr>
        </a:p>
      </dgm:t>
    </dgm:pt>
    <dgm:pt modelId="{FC5D78B5-8CEC-4523-A9FC-23021C73A18F}">
      <dgm:prSet phldrT="[Текст]"/>
      <dgm:spPr/>
      <dgm:t>
        <a:bodyPr/>
        <a:lstStyle/>
        <a:p>
          <a:r>
            <a:rPr lang="ru-RU" dirty="0">
              <a:latin typeface="Arial" pitchFamily="34" charset="0"/>
              <a:cs typeface="Arial" pitchFamily="34" charset="0"/>
            </a:rPr>
            <a:t>Проверяемые</a:t>
          </a:r>
        </a:p>
      </dgm:t>
    </dgm:pt>
    <dgm:pt modelId="{F134ACC6-A6D7-4A39-8FCE-F07B50F3DEEF}" type="parTrans" cxnId="{CBDD7B73-057C-4A86-B9CC-4900A3F56AC8}">
      <dgm:prSet/>
      <dgm:spPr/>
      <dgm:t>
        <a:bodyPr/>
        <a:lstStyle/>
        <a:p>
          <a:endParaRPr lang="ru-RU">
            <a:latin typeface="Arial" pitchFamily="34" charset="0"/>
            <a:cs typeface="Arial" pitchFamily="34" charset="0"/>
          </a:endParaRPr>
        </a:p>
      </dgm:t>
    </dgm:pt>
    <dgm:pt modelId="{103CA8E7-E91E-4E4F-BB0D-F573D501D576}" type="sibTrans" cxnId="{CBDD7B73-057C-4A86-B9CC-4900A3F56AC8}">
      <dgm:prSet/>
      <dgm:spPr/>
      <dgm:t>
        <a:bodyPr/>
        <a:lstStyle/>
        <a:p>
          <a:endParaRPr lang="ru-RU">
            <a:latin typeface="Arial" pitchFamily="34" charset="0"/>
            <a:cs typeface="Arial" pitchFamily="34" charset="0"/>
          </a:endParaRPr>
        </a:p>
      </dgm:t>
    </dgm:pt>
    <dgm:pt modelId="{05497CA2-247F-4B4B-A491-838D830BD783}">
      <dgm:prSet phldrT="[Текст]"/>
      <dgm:spPr/>
      <dgm:t>
        <a:bodyPr/>
        <a:lstStyle/>
        <a:p>
          <a:r>
            <a:rPr lang="en-US" b="0" i="0" u="none" dirty="0" err="1">
              <a:latin typeface="Arial" pitchFamily="34" charset="0"/>
              <a:cs typeface="Arial" pitchFamily="34" charset="0"/>
            </a:rPr>
            <a:t>Throwable</a:t>
          </a:r>
          <a:endParaRPr lang="ru-RU" b="0" dirty="0">
            <a:latin typeface="Arial" pitchFamily="34" charset="0"/>
            <a:cs typeface="Arial" pitchFamily="34" charset="0"/>
          </a:endParaRPr>
        </a:p>
      </dgm:t>
    </dgm:pt>
    <dgm:pt modelId="{B88506D0-3456-4C30-B302-10DFDD3DCEB9}" type="parTrans" cxnId="{B4622751-F373-473F-B28A-24F69B3047C7}">
      <dgm:prSet/>
      <dgm:spPr/>
      <dgm:t>
        <a:bodyPr/>
        <a:lstStyle/>
        <a:p>
          <a:endParaRPr lang="ru-RU">
            <a:latin typeface="Arial" pitchFamily="34" charset="0"/>
            <a:cs typeface="Arial" pitchFamily="34" charset="0"/>
          </a:endParaRPr>
        </a:p>
      </dgm:t>
    </dgm:pt>
    <dgm:pt modelId="{84A8C924-7C75-4D85-9A52-A3BC3FD4A85D}" type="sibTrans" cxnId="{B4622751-F373-473F-B28A-24F69B3047C7}">
      <dgm:prSet/>
      <dgm:spPr/>
      <dgm:t>
        <a:bodyPr/>
        <a:lstStyle/>
        <a:p>
          <a:endParaRPr lang="ru-RU">
            <a:latin typeface="Arial" pitchFamily="34" charset="0"/>
            <a:cs typeface="Arial" pitchFamily="34" charset="0"/>
          </a:endParaRPr>
        </a:p>
      </dgm:t>
    </dgm:pt>
    <dgm:pt modelId="{08866255-4D5B-467C-8F07-AC37A8C4C7E9}">
      <dgm:prSet/>
      <dgm:spPr/>
      <dgm:t>
        <a:bodyPr/>
        <a:lstStyle/>
        <a:p>
          <a:endParaRPr lang="ru-RU" b="0" dirty="0">
            <a:latin typeface="Arial" pitchFamily="34" charset="0"/>
            <a:cs typeface="Arial" pitchFamily="34" charset="0"/>
          </a:endParaRPr>
        </a:p>
      </dgm:t>
    </dgm:pt>
    <dgm:pt modelId="{515DC64A-0AEF-4022-A886-4519F41E7680}" type="parTrans" cxnId="{C7CD40D6-E390-45CE-BE67-E8CAF5C68CFA}">
      <dgm:prSet/>
      <dgm:spPr/>
      <dgm:t>
        <a:bodyPr/>
        <a:lstStyle/>
        <a:p>
          <a:endParaRPr lang="ru-RU"/>
        </a:p>
      </dgm:t>
    </dgm:pt>
    <dgm:pt modelId="{A0ED172F-0887-4645-BB24-5BD48B968DC4}" type="sibTrans" cxnId="{C7CD40D6-E390-45CE-BE67-E8CAF5C68CFA}">
      <dgm:prSet/>
      <dgm:spPr/>
      <dgm:t>
        <a:bodyPr/>
        <a:lstStyle/>
        <a:p>
          <a:endParaRPr lang="ru-RU"/>
        </a:p>
      </dgm:t>
    </dgm:pt>
    <dgm:pt modelId="{FC1C369A-B1ED-4D94-8354-7BA95416F03D}">
      <dgm:prSet/>
      <dgm:spPr/>
      <dgm:t>
        <a:bodyPr/>
        <a:lstStyle/>
        <a:p>
          <a:pPr rtl="0"/>
          <a:r>
            <a:rPr lang="en-US" b="0" i="0" u="none" dirty="0">
              <a:latin typeface="Arial" pitchFamily="34" charset="0"/>
              <a:cs typeface="Arial" pitchFamily="34" charset="0"/>
            </a:rPr>
            <a:t>Exception</a:t>
          </a:r>
          <a:endParaRPr lang="ru-RU" b="0" i="0" u="none" dirty="0">
            <a:latin typeface="Arial" pitchFamily="34" charset="0"/>
            <a:cs typeface="Arial" pitchFamily="34" charset="0"/>
          </a:endParaRPr>
        </a:p>
      </dgm:t>
    </dgm:pt>
    <dgm:pt modelId="{46FE102A-F096-4224-A82E-98A1225B1A7D}" type="parTrans" cxnId="{3335A3C1-E8A7-40CB-B16A-35A79DA3D3E2}">
      <dgm:prSet/>
      <dgm:spPr/>
      <dgm:t>
        <a:bodyPr/>
        <a:lstStyle/>
        <a:p>
          <a:endParaRPr lang="ru-RU"/>
        </a:p>
      </dgm:t>
    </dgm:pt>
    <dgm:pt modelId="{C7E47504-7784-4DAB-B451-94CAF362E92D}" type="sibTrans" cxnId="{3335A3C1-E8A7-40CB-B16A-35A79DA3D3E2}">
      <dgm:prSet/>
      <dgm:spPr/>
      <dgm:t>
        <a:bodyPr/>
        <a:lstStyle/>
        <a:p>
          <a:endParaRPr lang="ru-RU"/>
        </a:p>
      </dgm:t>
    </dgm:pt>
    <dgm:pt modelId="{A0F4B580-7CB3-4A48-9A55-C626DE036882}">
      <dgm:prSet/>
      <dgm:spPr/>
      <dgm:t>
        <a:bodyPr/>
        <a:lstStyle/>
        <a:p>
          <a:endParaRPr lang="ru-RU" b="0">
            <a:latin typeface="Arial" pitchFamily="34" charset="0"/>
            <a:cs typeface="Arial" pitchFamily="34" charset="0"/>
          </a:endParaRPr>
        </a:p>
      </dgm:t>
    </dgm:pt>
    <dgm:pt modelId="{E6EEC083-0F28-47E1-B6B4-1F24365C0557}" type="parTrans" cxnId="{19051524-9FD1-4509-A35C-4864417F9B8A}">
      <dgm:prSet/>
      <dgm:spPr/>
      <dgm:t>
        <a:bodyPr/>
        <a:lstStyle/>
        <a:p>
          <a:endParaRPr lang="ru-RU"/>
        </a:p>
      </dgm:t>
    </dgm:pt>
    <dgm:pt modelId="{0AA35134-C299-4019-85E9-2A69F470C96C}" type="sibTrans" cxnId="{19051524-9FD1-4509-A35C-4864417F9B8A}">
      <dgm:prSet/>
      <dgm:spPr/>
      <dgm:t>
        <a:bodyPr/>
        <a:lstStyle/>
        <a:p>
          <a:endParaRPr lang="ru-RU"/>
        </a:p>
      </dgm:t>
    </dgm:pt>
    <dgm:pt modelId="{25C31A60-49E0-412E-BB7E-BA246856AE06}">
      <dgm:prSet/>
      <dgm:spPr/>
      <dgm:t>
        <a:bodyPr/>
        <a:lstStyle/>
        <a:p>
          <a:pPr rtl="0"/>
          <a:r>
            <a:rPr lang="en-US" b="0" i="0" u="none" dirty="0">
              <a:latin typeface="Arial" pitchFamily="34" charset="0"/>
              <a:cs typeface="Arial" pitchFamily="34" charset="0"/>
            </a:rPr>
            <a:t>Error</a:t>
          </a:r>
          <a:endParaRPr lang="ru-RU" b="0" i="0" u="none" dirty="0">
            <a:latin typeface="Arial" pitchFamily="34" charset="0"/>
            <a:cs typeface="Arial" pitchFamily="34" charset="0"/>
          </a:endParaRPr>
        </a:p>
      </dgm:t>
    </dgm:pt>
    <dgm:pt modelId="{850BE293-51CE-470B-8D04-9B4404E0B4E0}" type="parTrans" cxnId="{86F045BB-B1B2-49ED-8598-4EC29371A3C9}">
      <dgm:prSet/>
      <dgm:spPr/>
      <dgm:t>
        <a:bodyPr/>
        <a:lstStyle/>
        <a:p>
          <a:endParaRPr lang="ru-RU"/>
        </a:p>
      </dgm:t>
    </dgm:pt>
    <dgm:pt modelId="{9A43B6E3-8792-4906-B6E3-DA8F9439C973}" type="sibTrans" cxnId="{86F045BB-B1B2-49ED-8598-4EC29371A3C9}">
      <dgm:prSet/>
      <dgm:spPr/>
      <dgm:t>
        <a:bodyPr/>
        <a:lstStyle/>
        <a:p>
          <a:endParaRPr lang="ru-RU"/>
        </a:p>
      </dgm:t>
    </dgm:pt>
    <dgm:pt modelId="{139A36C1-3434-BB49-808F-A3691BF2380E}" type="pres">
      <dgm:prSet presAssocID="{A8BEB893-E822-4CD6-BB1F-0EF7BF36881E}" presName="linear" presStyleCnt="0">
        <dgm:presLayoutVars>
          <dgm:dir/>
          <dgm:animLvl val="lvl"/>
          <dgm:resizeHandles val="exact"/>
        </dgm:presLayoutVars>
      </dgm:prSet>
      <dgm:spPr/>
    </dgm:pt>
    <dgm:pt modelId="{BFECBC44-0EAF-714D-8407-F63EAD1C3905}" type="pres">
      <dgm:prSet presAssocID="{5D26440A-BE03-4E3D-B522-424E1660A86E}" presName="parentLin" presStyleCnt="0"/>
      <dgm:spPr/>
    </dgm:pt>
    <dgm:pt modelId="{26E57D46-2BB6-344E-96CA-7331ABB4B2B9}" type="pres">
      <dgm:prSet presAssocID="{5D26440A-BE03-4E3D-B522-424E1660A86E}" presName="parentLeftMargin" presStyleLbl="node1" presStyleIdx="0" presStyleCnt="2"/>
      <dgm:spPr/>
    </dgm:pt>
    <dgm:pt modelId="{68AD100A-EA16-984F-99CF-B488B2D3D4A8}" type="pres">
      <dgm:prSet presAssocID="{5D26440A-BE03-4E3D-B522-424E1660A86E}" presName="parentText" presStyleLbl="node1" presStyleIdx="0" presStyleCnt="2">
        <dgm:presLayoutVars>
          <dgm:chMax val="0"/>
          <dgm:bulletEnabled val="1"/>
        </dgm:presLayoutVars>
      </dgm:prSet>
      <dgm:spPr/>
    </dgm:pt>
    <dgm:pt modelId="{A95970AB-1C6E-4048-970C-E4B47085B4A5}" type="pres">
      <dgm:prSet presAssocID="{5D26440A-BE03-4E3D-B522-424E1660A86E}" presName="negativeSpace" presStyleCnt="0"/>
      <dgm:spPr/>
    </dgm:pt>
    <dgm:pt modelId="{F7919A64-98FF-704B-9AD5-746A4118DBF3}" type="pres">
      <dgm:prSet presAssocID="{5D26440A-BE03-4E3D-B522-424E1660A86E}" presName="childText" presStyleLbl="conFgAcc1" presStyleIdx="0" presStyleCnt="2">
        <dgm:presLayoutVars>
          <dgm:bulletEnabled val="1"/>
        </dgm:presLayoutVars>
      </dgm:prSet>
      <dgm:spPr/>
    </dgm:pt>
    <dgm:pt modelId="{903B778D-1317-C946-BF84-76CAE3A061BB}" type="pres">
      <dgm:prSet presAssocID="{9F045E4E-6756-457E-AF4E-2977ED02CBE0}" presName="spaceBetweenRectangles" presStyleCnt="0"/>
      <dgm:spPr/>
    </dgm:pt>
    <dgm:pt modelId="{F7196960-8DBD-9745-9A0B-C036EA94DB25}" type="pres">
      <dgm:prSet presAssocID="{FC5D78B5-8CEC-4523-A9FC-23021C73A18F}" presName="parentLin" presStyleCnt="0"/>
      <dgm:spPr/>
    </dgm:pt>
    <dgm:pt modelId="{838219BE-19C1-4E4B-BB4A-FAFE9DD8E4E2}" type="pres">
      <dgm:prSet presAssocID="{FC5D78B5-8CEC-4523-A9FC-23021C73A18F}" presName="parentLeftMargin" presStyleLbl="node1" presStyleIdx="0" presStyleCnt="2"/>
      <dgm:spPr/>
    </dgm:pt>
    <dgm:pt modelId="{A59A3D02-7E51-D54F-B240-2BBE99739291}" type="pres">
      <dgm:prSet presAssocID="{FC5D78B5-8CEC-4523-A9FC-23021C73A18F}" presName="parentText" presStyleLbl="node1" presStyleIdx="1" presStyleCnt="2">
        <dgm:presLayoutVars>
          <dgm:chMax val="0"/>
          <dgm:bulletEnabled val="1"/>
        </dgm:presLayoutVars>
      </dgm:prSet>
      <dgm:spPr/>
    </dgm:pt>
    <dgm:pt modelId="{5107D827-A73A-9E49-8D34-799E6FC8C4A0}" type="pres">
      <dgm:prSet presAssocID="{FC5D78B5-8CEC-4523-A9FC-23021C73A18F}" presName="negativeSpace" presStyleCnt="0"/>
      <dgm:spPr/>
    </dgm:pt>
    <dgm:pt modelId="{4618E47D-BB87-8F44-9EEB-F47F5635110C}" type="pres">
      <dgm:prSet presAssocID="{FC5D78B5-8CEC-4523-A9FC-23021C73A18F}" presName="childText" presStyleLbl="conFgAcc1" presStyleIdx="1" presStyleCnt="2">
        <dgm:presLayoutVars>
          <dgm:bulletEnabled val="1"/>
        </dgm:presLayoutVars>
      </dgm:prSet>
      <dgm:spPr/>
    </dgm:pt>
  </dgm:ptLst>
  <dgm:cxnLst>
    <dgm:cxn modelId="{51253C0A-5D3A-7844-9E04-006AC4F5670B}" type="presOf" srcId="{FC1C369A-B1ED-4D94-8354-7BA95416F03D}" destId="{4618E47D-BB87-8F44-9EEB-F47F5635110C}" srcOrd="0" destOrd="2" presId="urn:microsoft.com/office/officeart/2005/8/layout/list1"/>
    <dgm:cxn modelId="{19051524-9FD1-4509-A35C-4864417F9B8A}" srcId="{5D26440A-BE03-4E3D-B522-424E1660A86E}" destId="{A0F4B580-7CB3-4A48-9A55-C626DE036882}" srcOrd="1" destOrd="0" parTransId="{E6EEC083-0F28-47E1-B6B4-1F24365C0557}" sibTransId="{0AA35134-C299-4019-85E9-2A69F470C96C}"/>
    <dgm:cxn modelId="{924A9033-9135-3540-9878-A7FBC8651ED8}" type="presOf" srcId="{A8BEB893-E822-4CD6-BB1F-0EF7BF36881E}" destId="{139A36C1-3434-BB49-808F-A3691BF2380E}" srcOrd="0" destOrd="0" presId="urn:microsoft.com/office/officeart/2005/8/layout/list1"/>
    <dgm:cxn modelId="{6AC7243F-7A7B-484A-AE9B-98BD5170C995}" srcId="{5D26440A-BE03-4E3D-B522-424E1660A86E}" destId="{54381787-DBAB-4FFD-A656-7428F3EA9241}" srcOrd="0" destOrd="0" parTransId="{EEEA8E01-4014-4DBD-AEAC-3DEB2ECD319D}" sibTransId="{1EF14061-27D2-42FF-93C9-BF1E927231BC}"/>
    <dgm:cxn modelId="{B4622751-F373-473F-B28A-24F69B3047C7}" srcId="{FC5D78B5-8CEC-4523-A9FC-23021C73A18F}" destId="{05497CA2-247F-4B4B-A491-838D830BD783}" srcOrd="0" destOrd="0" parTransId="{B88506D0-3456-4C30-B302-10DFDD3DCEB9}" sibTransId="{84A8C924-7C75-4D85-9A52-A3BC3FD4A85D}"/>
    <dgm:cxn modelId="{84DEDF64-7A76-43B4-BF0F-B9F79D1A9C04}" srcId="{A8BEB893-E822-4CD6-BB1F-0EF7BF36881E}" destId="{5D26440A-BE03-4E3D-B522-424E1660A86E}" srcOrd="0" destOrd="0" parTransId="{389C6A08-8013-4403-9540-995B85E2AC92}" sibTransId="{9F045E4E-6756-457E-AF4E-2977ED02CBE0}"/>
    <dgm:cxn modelId="{067D0270-A9EF-B046-A2C7-A4BBA6AFF13C}" type="presOf" srcId="{A0F4B580-7CB3-4A48-9A55-C626DE036882}" destId="{F7919A64-98FF-704B-9AD5-746A4118DBF3}" srcOrd="0" destOrd="1" presId="urn:microsoft.com/office/officeart/2005/8/layout/list1"/>
    <dgm:cxn modelId="{CBDD7B73-057C-4A86-B9CC-4900A3F56AC8}" srcId="{A8BEB893-E822-4CD6-BB1F-0EF7BF36881E}" destId="{FC5D78B5-8CEC-4523-A9FC-23021C73A18F}" srcOrd="1" destOrd="0" parTransId="{F134ACC6-A6D7-4A39-8FCE-F07B50F3DEEF}" sibTransId="{103CA8E7-E91E-4E4F-BB0D-F573D501D576}"/>
    <dgm:cxn modelId="{3433F183-C4BE-A74D-AC41-940F60F333FB}" type="presOf" srcId="{5D26440A-BE03-4E3D-B522-424E1660A86E}" destId="{68AD100A-EA16-984F-99CF-B488B2D3D4A8}" srcOrd="1" destOrd="0" presId="urn:microsoft.com/office/officeart/2005/8/layout/list1"/>
    <dgm:cxn modelId="{7BFE5C84-75BA-9240-B38D-CC7CFC7D07C6}" type="presOf" srcId="{5D26440A-BE03-4E3D-B522-424E1660A86E}" destId="{26E57D46-2BB6-344E-96CA-7331ABB4B2B9}" srcOrd="0" destOrd="0" presId="urn:microsoft.com/office/officeart/2005/8/layout/list1"/>
    <dgm:cxn modelId="{86F045BB-B1B2-49ED-8598-4EC29371A3C9}" srcId="{5D26440A-BE03-4E3D-B522-424E1660A86E}" destId="{25C31A60-49E0-412E-BB7E-BA246856AE06}" srcOrd="2" destOrd="0" parTransId="{850BE293-51CE-470B-8D04-9B4404E0B4E0}" sibTransId="{9A43B6E3-8792-4906-B6E3-DA8F9439C973}"/>
    <dgm:cxn modelId="{98E48FBC-C86D-A249-83FC-90C3DF64A05D}" type="presOf" srcId="{08866255-4D5B-467C-8F07-AC37A8C4C7E9}" destId="{4618E47D-BB87-8F44-9EEB-F47F5635110C}" srcOrd="0" destOrd="1" presId="urn:microsoft.com/office/officeart/2005/8/layout/list1"/>
    <dgm:cxn modelId="{3335A3C1-E8A7-40CB-B16A-35A79DA3D3E2}" srcId="{FC5D78B5-8CEC-4523-A9FC-23021C73A18F}" destId="{FC1C369A-B1ED-4D94-8354-7BA95416F03D}" srcOrd="2" destOrd="0" parTransId="{46FE102A-F096-4224-A82E-98A1225B1A7D}" sibTransId="{C7E47504-7784-4DAB-B451-94CAF362E92D}"/>
    <dgm:cxn modelId="{AB60FCC3-6E6F-7945-BE7D-8DAF9538AB41}" type="presOf" srcId="{25C31A60-49E0-412E-BB7E-BA246856AE06}" destId="{F7919A64-98FF-704B-9AD5-746A4118DBF3}" srcOrd="0" destOrd="2" presId="urn:microsoft.com/office/officeart/2005/8/layout/list1"/>
    <dgm:cxn modelId="{5549A7D2-9452-294F-A7CD-5541A5513F41}" type="presOf" srcId="{54381787-DBAB-4FFD-A656-7428F3EA9241}" destId="{F7919A64-98FF-704B-9AD5-746A4118DBF3}" srcOrd="0" destOrd="0" presId="urn:microsoft.com/office/officeart/2005/8/layout/list1"/>
    <dgm:cxn modelId="{C7CD40D6-E390-45CE-BE67-E8CAF5C68CFA}" srcId="{FC5D78B5-8CEC-4523-A9FC-23021C73A18F}" destId="{08866255-4D5B-467C-8F07-AC37A8C4C7E9}" srcOrd="1" destOrd="0" parTransId="{515DC64A-0AEF-4022-A886-4519F41E7680}" sibTransId="{A0ED172F-0887-4645-BB24-5BD48B968DC4}"/>
    <dgm:cxn modelId="{453B3FE6-8492-F146-AE2A-E263B3C3E81B}" type="presOf" srcId="{FC5D78B5-8CEC-4523-A9FC-23021C73A18F}" destId="{A59A3D02-7E51-D54F-B240-2BBE99739291}" srcOrd="1" destOrd="0" presId="urn:microsoft.com/office/officeart/2005/8/layout/list1"/>
    <dgm:cxn modelId="{FA3CE2E7-F6DA-C94F-A43C-F7CAAF619B52}" type="presOf" srcId="{05497CA2-247F-4B4B-A491-838D830BD783}" destId="{4618E47D-BB87-8F44-9EEB-F47F5635110C}" srcOrd="0" destOrd="0" presId="urn:microsoft.com/office/officeart/2005/8/layout/list1"/>
    <dgm:cxn modelId="{F4FB96FD-AFF0-224B-A8CB-45FC5F2F67DF}" type="presOf" srcId="{FC5D78B5-8CEC-4523-A9FC-23021C73A18F}" destId="{838219BE-19C1-4E4B-BB4A-FAFE9DD8E4E2}" srcOrd="0" destOrd="0" presId="urn:microsoft.com/office/officeart/2005/8/layout/list1"/>
    <dgm:cxn modelId="{CB4934D9-25EA-F740-883C-36BEC494D1C0}" type="presParOf" srcId="{139A36C1-3434-BB49-808F-A3691BF2380E}" destId="{BFECBC44-0EAF-714D-8407-F63EAD1C3905}" srcOrd="0" destOrd="0" presId="urn:microsoft.com/office/officeart/2005/8/layout/list1"/>
    <dgm:cxn modelId="{EA3C2F34-809B-D445-8A34-9E4400865124}" type="presParOf" srcId="{BFECBC44-0EAF-714D-8407-F63EAD1C3905}" destId="{26E57D46-2BB6-344E-96CA-7331ABB4B2B9}" srcOrd="0" destOrd="0" presId="urn:microsoft.com/office/officeart/2005/8/layout/list1"/>
    <dgm:cxn modelId="{E98FD967-A44E-5E46-9B84-50708479C764}" type="presParOf" srcId="{BFECBC44-0EAF-714D-8407-F63EAD1C3905}" destId="{68AD100A-EA16-984F-99CF-B488B2D3D4A8}" srcOrd="1" destOrd="0" presId="urn:microsoft.com/office/officeart/2005/8/layout/list1"/>
    <dgm:cxn modelId="{4667F499-D123-C745-8369-A76FF4403F21}" type="presParOf" srcId="{139A36C1-3434-BB49-808F-A3691BF2380E}" destId="{A95970AB-1C6E-4048-970C-E4B47085B4A5}" srcOrd="1" destOrd="0" presId="urn:microsoft.com/office/officeart/2005/8/layout/list1"/>
    <dgm:cxn modelId="{BFE11201-ABA5-2D4C-A651-0373A254FF70}" type="presParOf" srcId="{139A36C1-3434-BB49-808F-A3691BF2380E}" destId="{F7919A64-98FF-704B-9AD5-746A4118DBF3}" srcOrd="2" destOrd="0" presId="urn:microsoft.com/office/officeart/2005/8/layout/list1"/>
    <dgm:cxn modelId="{48BEC2C9-FD4A-D44E-8FB6-37ED63B5B6D5}" type="presParOf" srcId="{139A36C1-3434-BB49-808F-A3691BF2380E}" destId="{903B778D-1317-C946-BF84-76CAE3A061BB}" srcOrd="3" destOrd="0" presId="urn:microsoft.com/office/officeart/2005/8/layout/list1"/>
    <dgm:cxn modelId="{04B92CFA-283A-7A43-82C5-0AB5958D2C9A}" type="presParOf" srcId="{139A36C1-3434-BB49-808F-A3691BF2380E}" destId="{F7196960-8DBD-9745-9A0B-C036EA94DB25}" srcOrd="4" destOrd="0" presId="urn:microsoft.com/office/officeart/2005/8/layout/list1"/>
    <dgm:cxn modelId="{42E10200-3937-6247-944A-031C90D9FA24}" type="presParOf" srcId="{F7196960-8DBD-9745-9A0B-C036EA94DB25}" destId="{838219BE-19C1-4E4B-BB4A-FAFE9DD8E4E2}" srcOrd="0" destOrd="0" presId="urn:microsoft.com/office/officeart/2005/8/layout/list1"/>
    <dgm:cxn modelId="{EFE352F7-B657-9D42-A50A-F1BF2494F140}" type="presParOf" srcId="{F7196960-8DBD-9745-9A0B-C036EA94DB25}" destId="{A59A3D02-7E51-D54F-B240-2BBE99739291}" srcOrd="1" destOrd="0" presId="urn:microsoft.com/office/officeart/2005/8/layout/list1"/>
    <dgm:cxn modelId="{84457838-8FCC-1A46-8163-790C213FB770}" type="presParOf" srcId="{139A36C1-3434-BB49-808F-A3691BF2380E}" destId="{5107D827-A73A-9E49-8D34-799E6FC8C4A0}" srcOrd="5" destOrd="0" presId="urn:microsoft.com/office/officeart/2005/8/layout/list1"/>
    <dgm:cxn modelId="{2D6CBE5F-9A77-2A47-A671-292519A0A9C9}" type="presParOf" srcId="{139A36C1-3434-BB49-808F-A3691BF2380E}" destId="{4618E47D-BB87-8F44-9EEB-F47F5635110C}"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68C298D-FB9B-4B97-BBE6-82D7ADE9F4F4}"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E10FE57F-DA4C-469B-AAFB-2EBDAEA84AE7}">
      <dgm:prSet/>
      <dgm:spPr/>
      <dgm:t>
        <a:bodyPr/>
        <a:lstStyle/>
        <a:p>
          <a:r>
            <a:rPr lang="en-US"/>
            <a:t>DeflaterOutputStream, </a:t>
          </a:r>
        </a:p>
      </dgm:t>
    </dgm:pt>
    <dgm:pt modelId="{A1935A89-8B7F-49C0-A850-D6490D656019}" type="parTrans" cxnId="{410BE1EE-1760-4927-9588-F69457497107}">
      <dgm:prSet/>
      <dgm:spPr/>
      <dgm:t>
        <a:bodyPr/>
        <a:lstStyle/>
        <a:p>
          <a:endParaRPr lang="en-US"/>
        </a:p>
      </dgm:t>
    </dgm:pt>
    <dgm:pt modelId="{C291AE27-DAD6-4F30-A3F0-9C8D7B3EC510}" type="sibTrans" cxnId="{410BE1EE-1760-4927-9588-F69457497107}">
      <dgm:prSet/>
      <dgm:spPr/>
      <dgm:t>
        <a:bodyPr/>
        <a:lstStyle/>
        <a:p>
          <a:endParaRPr lang="en-US"/>
        </a:p>
      </dgm:t>
    </dgm:pt>
    <dgm:pt modelId="{A1EFF306-45B3-43F8-93E5-8E05BC3FC872}">
      <dgm:prSet/>
      <dgm:spPr/>
      <dgm:t>
        <a:bodyPr/>
        <a:lstStyle/>
        <a:p>
          <a:r>
            <a:rPr lang="en-US"/>
            <a:t>InflaterInputStream, </a:t>
          </a:r>
        </a:p>
      </dgm:t>
    </dgm:pt>
    <dgm:pt modelId="{EA541889-2FAF-4A8D-AEFF-94EABF603E01}" type="parTrans" cxnId="{704D9274-CBAE-4E54-94F0-69092A605496}">
      <dgm:prSet/>
      <dgm:spPr/>
      <dgm:t>
        <a:bodyPr/>
        <a:lstStyle/>
        <a:p>
          <a:endParaRPr lang="en-US"/>
        </a:p>
      </dgm:t>
    </dgm:pt>
    <dgm:pt modelId="{A566582A-CDC5-4ED2-8D5B-6F0BBE2B2DDD}" type="sibTrans" cxnId="{704D9274-CBAE-4E54-94F0-69092A605496}">
      <dgm:prSet/>
      <dgm:spPr/>
      <dgm:t>
        <a:bodyPr/>
        <a:lstStyle/>
        <a:p>
          <a:endParaRPr lang="en-US"/>
        </a:p>
      </dgm:t>
    </dgm:pt>
    <dgm:pt modelId="{C1C66BCB-0D6B-46AF-98F6-9FB002FB6A70}">
      <dgm:prSet/>
      <dgm:spPr/>
      <dgm:t>
        <a:bodyPr/>
        <a:lstStyle/>
        <a:p>
          <a:r>
            <a:rPr lang="en-US"/>
            <a:t>ZipInputStream, </a:t>
          </a:r>
        </a:p>
      </dgm:t>
    </dgm:pt>
    <dgm:pt modelId="{9032E9CC-DC54-423D-8EF1-64BCA20B6198}" type="parTrans" cxnId="{593346ED-EF01-4E36-8B29-8E07E77C2167}">
      <dgm:prSet/>
      <dgm:spPr/>
      <dgm:t>
        <a:bodyPr/>
        <a:lstStyle/>
        <a:p>
          <a:endParaRPr lang="en-US"/>
        </a:p>
      </dgm:t>
    </dgm:pt>
    <dgm:pt modelId="{61E9B5EA-4463-477B-95D1-82182E02B3B5}" type="sibTrans" cxnId="{593346ED-EF01-4E36-8B29-8E07E77C2167}">
      <dgm:prSet/>
      <dgm:spPr/>
      <dgm:t>
        <a:bodyPr/>
        <a:lstStyle/>
        <a:p>
          <a:endParaRPr lang="en-US"/>
        </a:p>
      </dgm:t>
    </dgm:pt>
    <dgm:pt modelId="{91F7C0EE-C1AB-40D9-A774-28A5741DC723}">
      <dgm:prSet/>
      <dgm:spPr/>
      <dgm:t>
        <a:bodyPr/>
        <a:lstStyle/>
        <a:p>
          <a:r>
            <a:rPr lang="en-US"/>
            <a:t>ZipOutputStream,  </a:t>
          </a:r>
        </a:p>
      </dgm:t>
    </dgm:pt>
    <dgm:pt modelId="{EB90C465-94D3-442C-BF79-A997A51A28EF}" type="parTrans" cxnId="{C3E2B3C0-8CEB-4ED7-BE44-198F07AE3B14}">
      <dgm:prSet/>
      <dgm:spPr/>
      <dgm:t>
        <a:bodyPr/>
        <a:lstStyle/>
        <a:p>
          <a:endParaRPr lang="en-US"/>
        </a:p>
      </dgm:t>
    </dgm:pt>
    <dgm:pt modelId="{4F36C047-E843-43BD-BB86-2827062817E6}" type="sibTrans" cxnId="{C3E2B3C0-8CEB-4ED7-BE44-198F07AE3B14}">
      <dgm:prSet/>
      <dgm:spPr/>
      <dgm:t>
        <a:bodyPr/>
        <a:lstStyle/>
        <a:p>
          <a:endParaRPr lang="en-US"/>
        </a:p>
      </dgm:t>
    </dgm:pt>
    <dgm:pt modelId="{BDC369A2-EB14-4615-A1A5-EA13853CAB04}">
      <dgm:prSet/>
      <dgm:spPr/>
      <dgm:t>
        <a:bodyPr/>
        <a:lstStyle/>
        <a:p>
          <a:r>
            <a:rPr lang="en-US"/>
            <a:t>GZIPInputStream, </a:t>
          </a:r>
        </a:p>
      </dgm:t>
    </dgm:pt>
    <dgm:pt modelId="{677450F1-37CD-4B75-A7E9-F6DD4CFAF834}" type="parTrans" cxnId="{49FEF32D-4595-4BA7-A1FF-AB8EFD6101D4}">
      <dgm:prSet/>
      <dgm:spPr/>
      <dgm:t>
        <a:bodyPr/>
        <a:lstStyle/>
        <a:p>
          <a:endParaRPr lang="en-US"/>
        </a:p>
      </dgm:t>
    </dgm:pt>
    <dgm:pt modelId="{811B5187-1BE8-486B-A807-9780A16C4D2B}" type="sibTrans" cxnId="{49FEF32D-4595-4BA7-A1FF-AB8EFD6101D4}">
      <dgm:prSet/>
      <dgm:spPr/>
      <dgm:t>
        <a:bodyPr/>
        <a:lstStyle/>
        <a:p>
          <a:endParaRPr lang="en-US"/>
        </a:p>
      </dgm:t>
    </dgm:pt>
    <dgm:pt modelId="{4919C7E1-5854-41AA-A955-E90810A1D84B}">
      <dgm:prSet/>
      <dgm:spPr/>
      <dgm:t>
        <a:bodyPr/>
        <a:lstStyle/>
        <a:p>
          <a:r>
            <a:rPr lang="en-US"/>
            <a:t>GZIPOutputStream.</a:t>
          </a:r>
        </a:p>
      </dgm:t>
    </dgm:pt>
    <dgm:pt modelId="{72BC5C78-5589-498C-A932-AE639BD10DA3}" type="parTrans" cxnId="{9DCD2CDF-2063-4E55-9C4F-A0D6F5DEFC30}">
      <dgm:prSet/>
      <dgm:spPr/>
      <dgm:t>
        <a:bodyPr/>
        <a:lstStyle/>
        <a:p>
          <a:endParaRPr lang="en-US"/>
        </a:p>
      </dgm:t>
    </dgm:pt>
    <dgm:pt modelId="{48D8F126-29A0-4DAD-9984-4F34A2EDA90B}" type="sibTrans" cxnId="{9DCD2CDF-2063-4E55-9C4F-A0D6F5DEFC30}">
      <dgm:prSet/>
      <dgm:spPr/>
      <dgm:t>
        <a:bodyPr/>
        <a:lstStyle/>
        <a:p>
          <a:endParaRPr lang="en-US"/>
        </a:p>
      </dgm:t>
    </dgm:pt>
    <dgm:pt modelId="{8306D887-B1E7-794E-AA5C-75E175EBDBF4}" type="pres">
      <dgm:prSet presAssocID="{268C298D-FB9B-4B97-BBE6-82D7ADE9F4F4}" presName="linear" presStyleCnt="0">
        <dgm:presLayoutVars>
          <dgm:animLvl val="lvl"/>
          <dgm:resizeHandles val="exact"/>
        </dgm:presLayoutVars>
      </dgm:prSet>
      <dgm:spPr/>
    </dgm:pt>
    <dgm:pt modelId="{1C67FA67-2ECB-DD4E-81B7-680BEDBD2F6C}" type="pres">
      <dgm:prSet presAssocID="{E10FE57F-DA4C-469B-AAFB-2EBDAEA84AE7}" presName="parentText" presStyleLbl="node1" presStyleIdx="0" presStyleCnt="6">
        <dgm:presLayoutVars>
          <dgm:chMax val="0"/>
          <dgm:bulletEnabled val="1"/>
        </dgm:presLayoutVars>
      </dgm:prSet>
      <dgm:spPr/>
    </dgm:pt>
    <dgm:pt modelId="{B6A35DE5-AB7B-1E4A-9861-93876BD83E6D}" type="pres">
      <dgm:prSet presAssocID="{C291AE27-DAD6-4F30-A3F0-9C8D7B3EC510}" presName="spacer" presStyleCnt="0"/>
      <dgm:spPr/>
    </dgm:pt>
    <dgm:pt modelId="{5085ED70-4119-264A-9A01-500C24BEB8EB}" type="pres">
      <dgm:prSet presAssocID="{A1EFF306-45B3-43F8-93E5-8E05BC3FC872}" presName="parentText" presStyleLbl="node1" presStyleIdx="1" presStyleCnt="6">
        <dgm:presLayoutVars>
          <dgm:chMax val="0"/>
          <dgm:bulletEnabled val="1"/>
        </dgm:presLayoutVars>
      </dgm:prSet>
      <dgm:spPr/>
    </dgm:pt>
    <dgm:pt modelId="{D5D33198-9D64-A74F-B793-C62C56AEEF98}" type="pres">
      <dgm:prSet presAssocID="{A566582A-CDC5-4ED2-8D5B-6F0BBE2B2DDD}" presName="spacer" presStyleCnt="0"/>
      <dgm:spPr/>
    </dgm:pt>
    <dgm:pt modelId="{82FE0F91-D7A5-9047-BA98-3D082040BCB1}" type="pres">
      <dgm:prSet presAssocID="{C1C66BCB-0D6B-46AF-98F6-9FB002FB6A70}" presName="parentText" presStyleLbl="node1" presStyleIdx="2" presStyleCnt="6">
        <dgm:presLayoutVars>
          <dgm:chMax val="0"/>
          <dgm:bulletEnabled val="1"/>
        </dgm:presLayoutVars>
      </dgm:prSet>
      <dgm:spPr/>
    </dgm:pt>
    <dgm:pt modelId="{40431699-8C2D-874D-B930-CE0AD8654A53}" type="pres">
      <dgm:prSet presAssocID="{61E9B5EA-4463-477B-95D1-82182E02B3B5}" presName="spacer" presStyleCnt="0"/>
      <dgm:spPr/>
    </dgm:pt>
    <dgm:pt modelId="{5CA43F1D-06C3-7445-A473-2B5E18E32534}" type="pres">
      <dgm:prSet presAssocID="{91F7C0EE-C1AB-40D9-A774-28A5741DC723}" presName="parentText" presStyleLbl="node1" presStyleIdx="3" presStyleCnt="6">
        <dgm:presLayoutVars>
          <dgm:chMax val="0"/>
          <dgm:bulletEnabled val="1"/>
        </dgm:presLayoutVars>
      </dgm:prSet>
      <dgm:spPr/>
    </dgm:pt>
    <dgm:pt modelId="{D3C2CAAC-8146-3E4F-9298-1434D8204625}" type="pres">
      <dgm:prSet presAssocID="{4F36C047-E843-43BD-BB86-2827062817E6}" presName="spacer" presStyleCnt="0"/>
      <dgm:spPr/>
    </dgm:pt>
    <dgm:pt modelId="{8EE075A2-90F6-9243-9558-8F20F9332542}" type="pres">
      <dgm:prSet presAssocID="{BDC369A2-EB14-4615-A1A5-EA13853CAB04}" presName="parentText" presStyleLbl="node1" presStyleIdx="4" presStyleCnt="6">
        <dgm:presLayoutVars>
          <dgm:chMax val="0"/>
          <dgm:bulletEnabled val="1"/>
        </dgm:presLayoutVars>
      </dgm:prSet>
      <dgm:spPr/>
    </dgm:pt>
    <dgm:pt modelId="{ECE04380-B7E4-4D4F-A93A-176D01DAF647}" type="pres">
      <dgm:prSet presAssocID="{811B5187-1BE8-486B-A807-9780A16C4D2B}" presName="spacer" presStyleCnt="0"/>
      <dgm:spPr/>
    </dgm:pt>
    <dgm:pt modelId="{0A364CAF-5DB0-7D45-BCDE-8CD6A7DA038B}" type="pres">
      <dgm:prSet presAssocID="{4919C7E1-5854-41AA-A955-E90810A1D84B}" presName="parentText" presStyleLbl="node1" presStyleIdx="5" presStyleCnt="6">
        <dgm:presLayoutVars>
          <dgm:chMax val="0"/>
          <dgm:bulletEnabled val="1"/>
        </dgm:presLayoutVars>
      </dgm:prSet>
      <dgm:spPr/>
    </dgm:pt>
  </dgm:ptLst>
  <dgm:cxnLst>
    <dgm:cxn modelId="{811E3B05-5591-8547-9EE9-E1FA6B7C5B14}" type="presOf" srcId="{E10FE57F-DA4C-469B-AAFB-2EBDAEA84AE7}" destId="{1C67FA67-2ECB-DD4E-81B7-680BEDBD2F6C}" srcOrd="0" destOrd="0" presId="urn:microsoft.com/office/officeart/2005/8/layout/vList2"/>
    <dgm:cxn modelId="{EA982F2D-E747-4544-964D-CCC285C9E40F}" type="presOf" srcId="{4919C7E1-5854-41AA-A955-E90810A1D84B}" destId="{0A364CAF-5DB0-7D45-BCDE-8CD6A7DA038B}" srcOrd="0" destOrd="0" presId="urn:microsoft.com/office/officeart/2005/8/layout/vList2"/>
    <dgm:cxn modelId="{49FEF32D-4595-4BA7-A1FF-AB8EFD6101D4}" srcId="{268C298D-FB9B-4B97-BBE6-82D7ADE9F4F4}" destId="{BDC369A2-EB14-4615-A1A5-EA13853CAB04}" srcOrd="4" destOrd="0" parTransId="{677450F1-37CD-4B75-A7E9-F6DD4CFAF834}" sibTransId="{811B5187-1BE8-486B-A807-9780A16C4D2B}"/>
    <dgm:cxn modelId="{3FA1A443-DE01-BC45-8474-B3ABA6529686}" type="presOf" srcId="{C1C66BCB-0D6B-46AF-98F6-9FB002FB6A70}" destId="{82FE0F91-D7A5-9047-BA98-3D082040BCB1}" srcOrd="0" destOrd="0" presId="urn:microsoft.com/office/officeart/2005/8/layout/vList2"/>
    <dgm:cxn modelId="{704D9274-CBAE-4E54-94F0-69092A605496}" srcId="{268C298D-FB9B-4B97-BBE6-82D7ADE9F4F4}" destId="{A1EFF306-45B3-43F8-93E5-8E05BC3FC872}" srcOrd="1" destOrd="0" parTransId="{EA541889-2FAF-4A8D-AEFF-94EABF603E01}" sibTransId="{A566582A-CDC5-4ED2-8D5B-6F0BBE2B2DDD}"/>
    <dgm:cxn modelId="{39075F8B-5056-A041-8F10-25A58A3BD5BD}" type="presOf" srcId="{BDC369A2-EB14-4615-A1A5-EA13853CAB04}" destId="{8EE075A2-90F6-9243-9558-8F20F9332542}" srcOrd="0" destOrd="0" presId="urn:microsoft.com/office/officeart/2005/8/layout/vList2"/>
    <dgm:cxn modelId="{2279A7B9-DA91-B140-8F2D-EDB421E0AF83}" type="presOf" srcId="{91F7C0EE-C1AB-40D9-A774-28A5741DC723}" destId="{5CA43F1D-06C3-7445-A473-2B5E18E32534}" srcOrd="0" destOrd="0" presId="urn:microsoft.com/office/officeart/2005/8/layout/vList2"/>
    <dgm:cxn modelId="{C3E2B3C0-8CEB-4ED7-BE44-198F07AE3B14}" srcId="{268C298D-FB9B-4B97-BBE6-82D7ADE9F4F4}" destId="{91F7C0EE-C1AB-40D9-A774-28A5741DC723}" srcOrd="3" destOrd="0" parTransId="{EB90C465-94D3-442C-BF79-A997A51A28EF}" sibTransId="{4F36C047-E843-43BD-BB86-2827062817E6}"/>
    <dgm:cxn modelId="{A6C176DA-B933-314B-8C84-78AA960438CC}" type="presOf" srcId="{268C298D-FB9B-4B97-BBE6-82D7ADE9F4F4}" destId="{8306D887-B1E7-794E-AA5C-75E175EBDBF4}" srcOrd="0" destOrd="0" presId="urn:microsoft.com/office/officeart/2005/8/layout/vList2"/>
    <dgm:cxn modelId="{9DCD2CDF-2063-4E55-9C4F-A0D6F5DEFC30}" srcId="{268C298D-FB9B-4B97-BBE6-82D7ADE9F4F4}" destId="{4919C7E1-5854-41AA-A955-E90810A1D84B}" srcOrd="5" destOrd="0" parTransId="{72BC5C78-5589-498C-A932-AE639BD10DA3}" sibTransId="{48D8F126-29A0-4DAD-9984-4F34A2EDA90B}"/>
    <dgm:cxn modelId="{94AF21E4-DB1B-FF43-85F1-F56230C83EF6}" type="presOf" srcId="{A1EFF306-45B3-43F8-93E5-8E05BC3FC872}" destId="{5085ED70-4119-264A-9A01-500C24BEB8EB}" srcOrd="0" destOrd="0" presId="urn:microsoft.com/office/officeart/2005/8/layout/vList2"/>
    <dgm:cxn modelId="{593346ED-EF01-4E36-8B29-8E07E77C2167}" srcId="{268C298D-FB9B-4B97-BBE6-82D7ADE9F4F4}" destId="{C1C66BCB-0D6B-46AF-98F6-9FB002FB6A70}" srcOrd="2" destOrd="0" parTransId="{9032E9CC-DC54-423D-8EF1-64BCA20B6198}" sibTransId="{61E9B5EA-4463-477B-95D1-82182E02B3B5}"/>
    <dgm:cxn modelId="{410BE1EE-1760-4927-9588-F69457497107}" srcId="{268C298D-FB9B-4B97-BBE6-82D7ADE9F4F4}" destId="{E10FE57F-DA4C-469B-AAFB-2EBDAEA84AE7}" srcOrd="0" destOrd="0" parTransId="{A1935A89-8B7F-49C0-A850-D6490D656019}" sibTransId="{C291AE27-DAD6-4F30-A3F0-9C8D7B3EC510}"/>
    <dgm:cxn modelId="{46B393A4-2F35-FC45-89FC-C2DC6AF54E20}" type="presParOf" srcId="{8306D887-B1E7-794E-AA5C-75E175EBDBF4}" destId="{1C67FA67-2ECB-DD4E-81B7-680BEDBD2F6C}" srcOrd="0" destOrd="0" presId="urn:microsoft.com/office/officeart/2005/8/layout/vList2"/>
    <dgm:cxn modelId="{5D113E25-ECA4-6442-BC76-21FCB5DE1A2A}" type="presParOf" srcId="{8306D887-B1E7-794E-AA5C-75E175EBDBF4}" destId="{B6A35DE5-AB7B-1E4A-9861-93876BD83E6D}" srcOrd="1" destOrd="0" presId="urn:microsoft.com/office/officeart/2005/8/layout/vList2"/>
    <dgm:cxn modelId="{A2CD1D50-C976-7149-82A6-026476F111D1}" type="presParOf" srcId="{8306D887-B1E7-794E-AA5C-75E175EBDBF4}" destId="{5085ED70-4119-264A-9A01-500C24BEB8EB}" srcOrd="2" destOrd="0" presId="urn:microsoft.com/office/officeart/2005/8/layout/vList2"/>
    <dgm:cxn modelId="{67B84060-7691-9F48-8ECA-E7B6CE4A67D5}" type="presParOf" srcId="{8306D887-B1E7-794E-AA5C-75E175EBDBF4}" destId="{D5D33198-9D64-A74F-B793-C62C56AEEF98}" srcOrd="3" destOrd="0" presId="urn:microsoft.com/office/officeart/2005/8/layout/vList2"/>
    <dgm:cxn modelId="{0B7D4746-88D5-F548-9A46-D9011AB53209}" type="presParOf" srcId="{8306D887-B1E7-794E-AA5C-75E175EBDBF4}" destId="{82FE0F91-D7A5-9047-BA98-3D082040BCB1}" srcOrd="4" destOrd="0" presId="urn:microsoft.com/office/officeart/2005/8/layout/vList2"/>
    <dgm:cxn modelId="{A382AEB3-95F5-E14A-85E8-EF5BE6D8D649}" type="presParOf" srcId="{8306D887-B1E7-794E-AA5C-75E175EBDBF4}" destId="{40431699-8C2D-874D-B930-CE0AD8654A53}" srcOrd="5" destOrd="0" presId="urn:microsoft.com/office/officeart/2005/8/layout/vList2"/>
    <dgm:cxn modelId="{8DEDD10A-27D3-254B-AA5E-4B2C6452E1B8}" type="presParOf" srcId="{8306D887-B1E7-794E-AA5C-75E175EBDBF4}" destId="{5CA43F1D-06C3-7445-A473-2B5E18E32534}" srcOrd="6" destOrd="0" presId="urn:microsoft.com/office/officeart/2005/8/layout/vList2"/>
    <dgm:cxn modelId="{1C00E3D5-F921-CF46-8F19-D1237A56638D}" type="presParOf" srcId="{8306D887-B1E7-794E-AA5C-75E175EBDBF4}" destId="{D3C2CAAC-8146-3E4F-9298-1434D8204625}" srcOrd="7" destOrd="0" presId="urn:microsoft.com/office/officeart/2005/8/layout/vList2"/>
    <dgm:cxn modelId="{877FDFE8-1E47-F046-B61C-B8EA1A6FC94B}" type="presParOf" srcId="{8306D887-B1E7-794E-AA5C-75E175EBDBF4}" destId="{8EE075A2-90F6-9243-9558-8F20F9332542}" srcOrd="8" destOrd="0" presId="urn:microsoft.com/office/officeart/2005/8/layout/vList2"/>
    <dgm:cxn modelId="{0FECF9A7-A9A0-2A4D-B5DD-3E30BABCD5B9}" type="presParOf" srcId="{8306D887-B1E7-794E-AA5C-75E175EBDBF4}" destId="{ECE04380-B7E4-4D4F-A93A-176D01DAF647}" srcOrd="9" destOrd="0" presId="urn:microsoft.com/office/officeart/2005/8/layout/vList2"/>
    <dgm:cxn modelId="{2D424D14-8742-E146-8CF0-D241649FBA30}" type="presParOf" srcId="{8306D887-B1E7-794E-AA5C-75E175EBDBF4}" destId="{0A364CAF-5DB0-7D45-BCDE-8CD6A7DA038B}" srcOrd="1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BD9FEF3-95F7-4835-B577-091132CB806B}"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F12D508F-EBD3-480A-B53A-1ACB8C69CB8F}">
      <dgm:prSet/>
      <dgm:spPr/>
      <dgm:t>
        <a:bodyPr/>
        <a:lstStyle/>
        <a:p>
          <a:r>
            <a:rPr lang="ru-RU" b="1"/>
            <a:t>I/O</a:t>
          </a:r>
          <a:r>
            <a:rPr lang="ru-RU"/>
            <a:t> (input/output, Ввод-вывод ) — взаимодействие между обработчиком информации и её поставщиком и/или получателем. Ввод — сигнал или данные, полученные обработчиком, а вывод — сигнал или данные, посланные им (или из него).</a:t>
          </a:r>
          <a:endParaRPr lang="en-US"/>
        </a:p>
      </dgm:t>
    </dgm:pt>
    <dgm:pt modelId="{50F312C5-7B45-48A4-9F56-FDB53A552117}" type="parTrans" cxnId="{91AE9B1C-CCF9-4A88-95D9-6EC62D4BC323}">
      <dgm:prSet/>
      <dgm:spPr/>
      <dgm:t>
        <a:bodyPr/>
        <a:lstStyle/>
        <a:p>
          <a:endParaRPr lang="en-US"/>
        </a:p>
      </dgm:t>
    </dgm:pt>
    <dgm:pt modelId="{5E8A752B-A554-40A6-BBA6-D1E878328FE1}" type="sibTrans" cxnId="{91AE9B1C-CCF9-4A88-95D9-6EC62D4BC323}">
      <dgm:prSet/>
      <dgm:spPr/>
      <dgm:t>
        <a:bodyPr/>
        <a:lstStyle/>
        <a:p>
          <a:endParaRPr lang="en-US"/>
        </a:p>
      </dgm:t>
    </dgm:pt>
    <dgm:pt modelId="{6126A4F9-6E4B-4682-B1EF-4CC691B5E579}">
      <dgm:prSet/>
      <dgm:spPr/>
      <dgm:t>
        <a:bodyPr/>
        <a:lstStyle/>
        <a:p>
          <a:r>
            <a:rPr lang="ru-RU" b="1"/>
            <a:t>NIO</a:t>
          </a:r>
          <a:r>
            <a:rPr lang="ru-RU"/>
            <a:t> (/*в контексте Java*/ Non-blocking I/O, New I/O) — коллекция прикладных программных интерфейсов для языка Java, предназначенных для реализации высокопроизводительных операций ввода-вывода. Также встречается аббревиатура </a:t>
          </a:r>
          <a:r>
            <a:rPr lang="ru-RU" b="1"/>
            <a:t>NIO.2</a:t>
          </a:r>
          <a:r>
            <a:rPr lang="ru-RU"/>
            <a:t> – она относится к нововведениям относительно этого направления в Java 7.</a:t>
          </a:r>
          <a:endParaRPr lang="en-US"/>
        </a:p>
      </dgm:t>
    </dgm:pt>
    <dgm:pt modelId="{3CA6BC6B-F68E-4F05-82F5-D72B5B5D1F4E}" type="parTrans" cxnId="{29DF41A8-D6F1-4227-9DB7-94E04CAA1402}">
      <dgm:prSet/>
      <dgm:spPr/>
      <dgm:t>
        <a:bodyPr/>
        <a:lstStyle/>
        <a:p>
          <a:endParaRPr lang="en-US"/>
        </a:p>
      </dgm:t>
    </dgm:pt>
    <dgm:pt modelId="{5215778B-07CB-47C2-B529-866346697770}" type="sibTrans" cxnId="{29DF41A8-D6F1-4227-9DB7-94E04CAA1402}">
      <dgm:prSet/>
      <dgm:spPr/>
      <dgm:t>
        <a:bodyPr/>
        <a:lstStyle/>
        <a:p>
          <a:endParaRPr lang="en-US"/>
        </a:p>
      </dgm:t>
    </dgm:pt>
    <dgm:pt modelId="{80795387-5C17-AA41-B7CF-2ACD3F9B3B78}" type="pres">
      <dgm:prSet presAssocID="{6BD9FEF3-95F7-4835-B577-091132CB806B}" presName="linear" presStyleCnt="0">
        <dgm:presLayoutVars>
          <dgm:animLvl val="lvl"/>
          <dgm:resizeHandles val="exact"/>
        </dgm:presLayoutVars>
      </dgm:prSet>
      <dgm:spPr/>
    </dgm:pt>
    <dgm:pt modelId="{A8C6149D-E02C-5746-BC7A-8C151DECEAAB}" type="pres">
      <dgm:prSet presAssocID="{F12D508F-EBD3-480A-B53A-1ACB8C69CB8F}" presName="parentText" presStyleLbl="node1" presStyleIdx="0" presStyleCnt="2">
        <dgm:presLayoutVars>
          <dgm:chMax val="0"/>
          <dgm:bulletEnabled val="1"/>
        </dgm:presLayoutVars>
      </dgm:prSet>
      <dgm:spPr/>
    </dgm:pt>
    <dgm:pt modelId="{0D42D47E-7A77-084B-992F-7ED48255F6F7}" type="pres">
      <dgm:prSet presAssocID="{5E8A752B-A554-40A6-BBA6-D1E878328FE1}" presName="spacer" presStyleCnt="0"/>
      <dgm:spPr/>
    </dgm:pt>
    <dgm:pt modelId="{B7C01ECF-5556-D24B-B308-12BC9C9BD391}" type="pres">
      <dgm:prSet presAssocID="{6126A4F9-6E4B-4682-B1EF-4CC691B5E579}" presName="parentText" presStyleLbl="node1" presStyleIdx="1" presStyleCnt="2">
        <dgm:presLayoutVars>
          <dgm:chMax val="0"/>
          <dgm:bulletEnabled val="1"/>
        </dgm:presLayoutVars>
      </dgm:prSet>
      <dgm:spPr/>
    </dgm:pt>
  </dgm:ptLst>
  <dgm:cxnLst>
    <dgm:cxn modelId="{91AE9B1C-CCF9-4A88-95D9-6EC62D4BC323}" srcId="{6BD9FEF3-95F7-4835-B577-091132CB806B}" destId="{F12D508F-EBD3-480A-B53A-1ACB8C69CB8F}" srcOrd="0" destOrd="0" parTransId="{50F312C5-7B45-48A4-9F56-FDB53A552117}" sibTransId="{5E8A752B-A554-40A6-BBA6-D1E878328FE1}"/>
    <dgm:cxn modelId="{E832F736-99AC-C840-AEEC-5D6D44A3BF91}" type="presOf" srcId="{6126A4F9-6E4B-4682-B1EF-4CC691B5E579}" destId="{B7C01ECF-5556-D24B-B308-12BC9C9BD391}" srcOrd="0" destOrd="0" presId="urn:microsoft.com/office/officeart/2005/8/layout/vList2"/>
    <dgm:cxn modelId="{29DF41A8-D6F1-4227-9DB7-94E04CAA1402}" srcId="{6BD9FEF3-95F7-4835-B577-091132CB806B}" destId="{6126A4F9-6E4B-4682-B1EF-4CC691B5E579}" srcOrd="1" destOrd="0" parTransId="{3CA6BC6B-F68E-4F05-82F5-D72B5B5D1F4E}" sibTransId="{5215778B-07CB-47C2-B529-866346697770}"/>
    <dgm:cxn modelId="{AD827DB5-EA33-C14D-9F19-001FF3C8A05C}" type="presOf" srcId="{F12D508F-EBD3-480A-B53A-1ACB8C69CB8F}" destId="{A8C6149D-E02C-5746-BC7A-8C151DECEAAB}" srcOrd="0" destOrd="0" presId="urn:microsoft.com/office/officeart/2005/8/layout/vList2"/>
    <dgm:cxn modelId="{3C2C1CE8-5B17-474F-9AE5-D305C68BEB09}" type="presOf" srcId="{6BD9FEF3-95F7-4835-B577-091132CB806B}" destId="{80795387-5C17-AA41-B7CF-2ACD3F9B3B78}" srcOrd="0" destOrd="0" presId="urn:microsoft.com/office/officeart/2005/8/layout/vList2"/>
    <dgm:cxn modelId="{B02360B8-492A-5846-9339-9DFEB55C013B}" type="presParOf" srcId="{80795387-5C17-AA41-B7CF-2ACD3F9B3B78}" destId="{A8C6149D-E02C-5746-BC7A-8C151DECEAAB}" srcOrd="0" destOrd="0" presId="urn:microsoft.com/office/officeart/2005/8/layout/vList2"/>
    <dgm:cxn modelId="{A3A0CA7D-D311-E942-B93B-08DEE12C0FFF}" type="presParOf" srcId="{80795387-5C17-AA41-B7CF-2ACD3F9B3B78}" destId="{0D42D47E-7A77-084B-992F-7ED48255F6F7}" srcOrd="1" destOrd="0" presId="urn:microsoft.com/office/officeart/2005/8/layout/vList2"/>
    <dgm:cxn modelId="{3ADB0B8E-83C2-F642-AF0A-434CEE12597C}" type="presParOf" srcId="{80795387-5C17-AA41-B7CF-2ACD3F9B3B78}" destId="{B7C01ECF-5556-D24B-B308-12BC9C9BD391}"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1AA4D74-1464-414C-BE94-F214178521E3}">
      <dsp:nvSpPr>
        <dsp:cNvPr id="0" name=""/>
        <dsp:cNvSpPr/>
      </dsp:nvSpPr>
      <dsp:spPr>
        <a:xfrm>
          <a:off x="0" y="391943"/>
          <a:ext cx="4780416" cy="1818179"/>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ru-RU" sz="2100" b="1" kern="1200"/>
            <a:t>Checked </a:t>
          </a:r>
          <a:r>
            <a:rPr lang="ru-RU" sz="2100" kern="1200"/>
            <a:t>исключения, это те, которые должны обрабатываться блоком catch или описываться в сигнатуре метода. Unchecked могут не обрабатываться и не быть описанными.</a:t>
          </a:r>
          <a:endParaRPr lang="en-US" sz="2100" kern="1200"/>
        </a:p>
      </dsp:txBody>
      <dsp:txXfrm>
        <a:off x="88756" y="480699"/>
        <a:ext cx="4602904" cy="1640667"/>
      </dsp:txXfrm>
    </dsp:sp>
    <dsp:sp modelId="{873F52D4-63F5-A748-AE3D-B94AB87DC77E}">
      <dsp:nvSpPr>
        <dsp:cNvPr id="0" name=""/>
        <dsp:cNvSpPr/>
      </dsp:nvSpPr>
      <dsp:spPr>
        <a:xfrm>
          <a:off x="0" y="2270603"/>
          <a:ext cx="4780416" cy="1818179"/>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ru-RU" sz="2100" b="1" kern="1200"/>
            <a:t>Unchecked </a:t>
          </a:r>
          <a:r>
            <a:rPr lang="ru-RU" sz="2100" kern="1200"/>
            <a:t>исключения в Java - наследованные от RuntimeException, checked - от Exception (не включая unchecked).</a:t>
          </a:r>
          <a:endParaRPr lang="en-US" sz="2100" kern="1200"/>
        </a:p>
      </dsp:txBody>
      <dsp:txXfrm>
        <a:off x="88756" y="2359359"/>
        <a:ext cx="4602904" cy="164066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7919A64-98FF-704B-9AD5-746A4118DBF3}">
      <dsp:nvSpPr>
        <dsp:cNvPr id="0" name=""/>
        <dsp:cNvSpPr/>
      </dsp:nvSpPr>
      <dsp:spPr>
        <a:xfrm>
          <a:off x="0" y="354241"/>
          <a:ext cx="5117960" cy="17388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97211" tIns="499872" rIns="397211" bIns="170688" numCol="1" spcCol="1270" anchor="t" anchorCtr="0">
          <a:noAutofit/>
        </a:bodyPr>
        <a:lstStyle/>
        <a:p>
          <a:pPr marL="228600" lvl="1" indent="-228600" algn="l" defTabSz="1066800">
            <a:lnSpc>
              <a:spcPct val="90000"/>
            </a:lnSpc>
            <a:spcBef>
              <a:spcPct val="0"/>
            </a:spcBef>
            <a:spcAft>
              <a:spcPct val="15000"/>
            </a:spcAft>
            <a:buChar char="•"/>
          </a:pPr>
          <a:r>
            <a:rPr lang="en-US" sz="2400" b="0" i="0" u="none" kern="1200">
              <a:latin typeface="Arial" pitchFamily="34" charset="0"/>
              <a:cs typeface="Arial" pitchFamily="34" charset="0"/>
            </a:rPr>
            <a:t>RuntimeException</a:t>
          </a:r>
          <a:endParaRPr lang="ru-RU" sz="2400" b="0" kern="1200" dirty="0">
            <a:latin typeface="Arial" pitchFamily="34" charset="0"/>
            <a:cs typeface="Arial" pitchFamily="34" charset="0"/>
          </a:endParaRPr>
        </a:p>
        <a:p>
          <a:pPr marL="228600" lvl="1" indent="-228600" algn="l" defTabSz="1066800">
            <a:lnSpc>
              <a:spcPct val="90000"/>
            </a:lnSpc>
            <a:spcBef>
              <a:spcPct val="0"/>
            </a:spcBef>
            <a:spcAft>
              <a:spcPct val="15000"/>
            </a:spcAft>
            <a:buChar char="•"/>
          </a:pPr>
          <a:endParaRPr lang="ru-RU" sz="2400" b="0" kern="1200">
            <a:latin typeface="Arial" pitchFamily="34" charset="0"/>
            <a:cs typeface="Arial" pitchFamily="34" charset="0"/>
          </a:endParaRPr>
        </a:p>
        <a:p>
          <a:pPr marL="228600" lvl="1" indent="-228600" algn="l" defTabSz="1066800" rtl="0">
            <a:lnSpc>
              <a:spcPct val="90000"/>
            </a:lnSpc>
            <a:spcBef>
              <a:spcPct val="0"/>
            </a:spcBef>
            <a:spcAft>
              <a:spcPct val="15000"/>
            </a:spcAft>
            <a:buChar char="•"/>
          </a:pPr>
          <a:r>
            <a:rPr lang="en-US" sz="2400" b="0" i="0" u="none" kern="1200" dirty="0">
              <a:latin typeface="Arial" pitchFamily="34" charset="0"/>
              <a:cs typeface="Arial" pitchFamily="34" charset="0"/>
            </a:rPr>
            <a:t>Error</a:t>
          </a:r>
          <a:endParaRPr lang="ru-RU" sz="2400" b="0" i="0" u="none" kern="1200" dirty="0">
            <a:latin typeface="Arial" pitchFamily="34" charset="0"/>
            <a:cs typeface="Arial" pitchFamily="34" charset="0"/>
          </a:endParaRPr>
        </a:p>
      </dsp:txBody>
      <dsp:txXfrm>
        <a:off x="0" y="354241"/>
        <a:ext cx="5117960" cy="1738800"/>
      </dsp:txXfrm>
    </dsp:sp>
    <dsp:sp modelId="{68AD100A-EA16-984F-99CF-B488B2D3D4A8}">
      <dsp:nvSpPr>
        <dsp:cNvPr id="0" name=""/>
        <dsp:cNvSpPr/>
      </dsp:nvSpPr>
      <dsp:spPr>
        <a:xfrm>
          <a:off x="255898" y="1"/>
          <a:ext cx="3582572" cy="7084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413" tIns="0" rIns="135413" bIns="0" numCol="1" spcCol="1270" anchor="ctr" anchorCtr="0">
          <a:noAutofit/>
        </a:bodyPr>
        <a:lstStyle/>
        <a:p>
          <a:pPr marL="0" lvl="0" indent="0" algn="l" defTabSz="1066800">
            <a:lnSpc>
              <a:spcPct val="90000"/>
            </a:lnSpc>
            <a:spcBef>
              <a:spcPct val="0"/>
            </a:spcBef>
            <a:spcAft>
              <a:spcPct val="35000"/>
            </a:spcAft>
            <a:buNone/>
          </a:pPr>
          <a:r>
            <a:rPr lang="ru-RU" sz="2400" kern="1200" dirty="0">
              <a:latin typeface="Arial" pitchFamily="34" charset="0"/>
              <a:cs typeface="Arial" pitchFamily="34" charset="0"/>
            </a:rPr>
            <a:t>Непроверяемые</a:t>
          </a:r>
        </a:p>
      </dsp:txBody>
      <dsp:txXfrm>
        <a:off x="290483" y="34586"/>
        <a:ext cx="3513402" cy="639310"/>
      </dsp:txXfrm>
    </dsp:sp>
    <dsp:sp modelId="{4618E47D-BB87-8F44-9EEB-F47F5635110C}">
      <dsp:nvSpPr>
        <dsp:cNvPr id="0" name=""/>
        <dsp:cNvSpPr/>
      </dsp:nvSpPr>
      <dsp:spPr>
        <a:xfrm>
          <a:off x="0" y="2576882"/>
          <a:ext cx="5117960" cy="17388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97211" tIns="499872" rIns="397211" bIns="170688" numCol="1" spcCol="1270" anchor="t" anchorCtr="0">
          <a:noAutofit/>
        </a:bodyPr>
        <a:lstStyle/>
        <a:p>
          <a:pPr marL="228600" lvl="1" indent="-228600" algn="l" defTabSz="1066800">
            <a:lnSpc>
              <a:spcPct val="90000"/>
            </a:lnSpc>
            <a:spcBef>
              <a:spcPct val="0"/>
            </a:spcBef>
            <a:spcAft>
              <a:spcPct val="15000"/>
            </a:spcAft>
            <a:buChar char="•"/>
          </a:pPr>
          <a:r>
            <a:rPr lang="en-US" sz="2400" b="0" i="0" u="none" kern="1200" dirty="0" err="1">
              <a:latin typeface="Arial" pitchFamily="34" charset="0"/>
              <a:cs typeface="Arial" pitchFamily="34" charset="0"/>
            </a:rPr>
            <a:t>Throwable</a:t>
          </a:r>
          <a:endParaRPr lang="ru-RU" sz="2400" b="0" kern="1200" dirty="0">
            <a:latin typeface="Arial" pitchFamily="34" charset="0"/>
            <a:cs typeface="Arial" pitchFamily="34" charset="0"/>
          </a:endParaRPr>
        </a:p>
        <a:p>
          <a:pPr marL="228600" lvl="1" indent="-228600" algn="l" defTabSz="1066800">
            <a:lnSpc>
              <a:spcPct val="90000"/>
            </a:lnSpc>
            <a:spcBef>
              <a:spcPct val="0"/>
            </a:spcBef>
            <a:spcAft>
              <a:spcPct val="15000"/>
            </a:spcAft>
            <a:buChar char="•"/>
          </a:pPr>
          <a:endParaRPr lang="ru-RU" sz="2400" b="0" kern="1200" dirty="0">
            <a:latin typeface="Arial" pitchFamily="34" charset="0"/>
            <a:cs typeface="Arial" pitchFamily="34" charset="0"/>
          </a:endParaRPr>
        </a:p>
        <a:p>
          <a:pPr marL="228600" lvl="1" indent="-228600" algn="l" defTabSz="1066800" rtl="0">
            <a:lnSpc>
              <a:spcPct val="90000"/>
            </a:lnSpc>
            <a:spcBef>
              <a:spcPct val="0"/>
            </a:spcBef>
            <a:spcAft>
              <a:spcPct val="15000"/>
            </a:spcAft>
            <a:buChar char="•"/>
          </a:pPr>
          <a:r>
            <a:rPr lang="en-US" sz="2400" b="0" i="0" u="none" kern="1200" dirty="0">
              <a:latin typeface="Arial" pitchFamily="34" charset="0"/>
              <a:cs typeface="Arial" pitchFamily="34" charset="0"/>
            </a:rPr>
            <a:t>Exception</a:t>
          </a:r>
          <a:endParaRPr lang="ru-RU" sz="2400" b="0" i="0" u="none" kern="1200" dirty="0">
            <a:latin typeface="Arial" pitchFamily="34" charset="0"/>
            <a:cs typeface="Arial" pitchFamily="34" charset="0"/>
          </a:endParaRPr>
        </a:p>
      </dsp:txBody>
      <dsp:txXfrm>
        <a:off x="0" y="2576882"/>
        <a:ext cx="5117960" cy="1738800"/>
      </dsp:txXfrm>
    </dsp:sp>
    <dsp:sp modelId="{A59A3D02-7E51-D54F-B240-2BBE99739291}">
      <dsp:nvSpPr>
        <dsp:cNvPr id="0" name=""/>
        <dsp:cNvSpPr/>
      </dsp:nvSpPr>
      <dsp:spPr>
        <a:xfrm>
          <a:off x="255898" y="2222642"/>
          <a:ext cx="3582572" cy="7084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413" tIns="0" rIns="135413" bIns="0" numCol="1" spcCol="1270" anchor="ctr" anchorCtr="0">
          <a:noAutofit/>
        </a:bodyPr>
        <a:lstStyle/>
        <a:p>
          <a:pPr marL="0" lvl="0" indent="0" algn="l" defTabSz="1066800">
            <a:lnSpc>
              <a:spcPct val="90000"/>
            </a:lnSpc>
            <a:spcBef>
              <a:spcPct val="0"/>
            </a:spcBef>
            <a:spcAft>
              <a:spcPct val="35000"/>
            </a:spcAft>
            <a:buNone/>
          </a:pPr>
          <a:r>
            <a:rPr lang="ru-RU" sz="2400" kern="1200" dirty="0">
              <a:latin typeface="Arial" pitchFamily="34" charset="0"/>
              <a:cs typeface="Arial" pitchFamily="34" charset="0"/>
            </a:rPr>
            <a:t>Проверяемые</a:t>
          </a:r>
        </a:p>
      </dsp:txBody>
      <dsp:txXfrm>
        <a:off x="290483" y="2257227"/>
        <a:ext cx="3513402" cy="63931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C67FA67-2ECB-DD4E-81B7-680BEDBD2F6C}">
      <dsp:nvSpPr>
        <dsp:cNvPr id="0" name=""/>
        <dsp:cNvSpPr/>
      </dsp:nvSpPr>
      <dsp:spPr>
        <a:xfrm>
          <a:off x="0" y="5785"/>
          <a:ext cx="5077071" cy="719549"/>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kern="1200"/>
            <a:t>DeflaterOutputStream, </a:t>
          </a:r>
        </a:p>
      </dsp:txBody>
      <dsp:txXfrm>
        <a:off x="35125" y="40910"/>
        <a:ext cx="5006821" cy="649299"/>
      </dsp:txXfrm>
    </dsp:sp>
    <dsp:sp modelId="{5085ED70-4119-264A-9A01-500C24BEB8EB}">
      <dsp:nvSpPr>
        <dsp:cNvPr id="0" name=""/>
        <dsp:cNvSpPr/>
      </dsp:nvSpPr>
      <dsp:spPr>
        <a:xfrm>
          <a:off x="0" y="811735"/>
          <a:ext cx="5077071" cy="719549"/>
        </a:xfrm>
        <a:prstGeom prst="roundRect">
          <a:avLst/>
        </a:prstGeom>
        <a:solidFill>
          <a:schemeClr val="accent2">
            <a:hueOff val="-291073"/>
            <a:satOff val="-16786"/>
            <a:lumOff val="172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kern="1200"/>
            <a:t>InflaterInputStream, </a:t>
          </a:r>
        </a:p>
      </dsp:txBody>
      <dsp:txXfrm>
        <a:off x="35125" y="846860"/>
        <a:ext cx="5006821" cy="649299"/>
      </dsp:txXfrm>
    </dsp:sp>
    <dsp:sp modelId="{82FE0F91-D7A5-9047-BA98-3D082040BCB1}">
      <dsp:nvSpPr>
        <dsp:cNvPr id="0" name=""/>
        <dsp:cNvSpPr/>
      </dsp:nvSpPr>
      <dsp:spPr>
        <a:xfrm>
          <a:off x="0" y="1617685"/>
          <a:ext cx="5077071" cy="719549"/>
        </a:xfrm>
        <a:prstGeom prst="roundRect">
          <a:avLst/>
        </a:prstGeom>
        <a:solidFill>
          <a:schemeClr val="accent2">
            <a:hueOff val="-582145"/>
            <a:satOff val="-33571"/>
            <a:lumOff val="345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kern="1200"/>
            <a:t>ZipInputStream, </a:t>
          </a:r>
        </a:p>
      </dsp:txBody>
      <dsp:txXfrm>
        <a:off x="35125" y="1652810"/>
        <a:ext cx="5006821" cy="649299"/>
      </dsp:txXfrm>
    </dsp:sp>
    <dsp:sp modelId="{5CA43F1D-06C3-7445-A473-2B5E18E32534}">
      <dsp:nvSpPr>
        <dsp:cNvPr id="0" name=""/>
        <dsp:cNvSpPr/>
      </dsp:nvSpPr>
      <dsp:spPr>
        <a:xfrm>
          <a:off x="0" y="2423635"/>
          <a:ext cx="5077071" cy="719549"/>
        </a:xfrm>
        <a:prstGeom prst="roundRect">
          <a:avLst/>
        </a:prstGeom>
        <a:solidFill>
          <a:schemeClr val="accent2">
            <a:hueOff val="-873218"/>
            <a:satOff val="-50357"/>
            <a:lumOff val="517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kern="1200"/>
            <a:t>ZipOutputStream,  </a:t>
          </a:r>
        </a:p>
      </dsp:txBody>
      <dsp:txXfrm>
        <a:off x="35125" y="2458760"/>
        <a:ext cx="5006821" cy="649299"/>
      </dsp:txXfrm>
    </dsp:sp>
    <dsp:sp modelId="{8EE075A2-90F6-9243-9558-8F20F9332542}">
      <dsp:nvSpPr>
        <dsp:cNvPr id="0" name=""/>
        <dsp:cNvSpPr/>
      </dsp:nvSpPr>
      <dsp:spPr>
        <a:xfrm>
          <a:off x="0" y="3229585"/>
          <a:ext cx="5077071" cy="719549"/>
        </a:xfrm>
        <a:prstGeom prst="roundRect">
          <a:avLst/>
        </a:prstGeom>
        <a:solidFill>
          <a:schemeClr val="accent2">
            <a:hueOff val="-1164290"/>
            <a:satOff val="-67142"/>
            <a:lumOff val="690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kern="1200"/>
            <a:t>GZIPInputStream, </a:t>
          </a:r>
        </a:p>
      </dsp:txBody>
      <dsp:txXfrm>
        <a:off x="35125" y="3264710"/>
        <a:ext cx="5006821" cy="649299"/>
      </dsp:txXfrm>
    </dsp:sp>
    <dsp:sp modelId="{0A364CAF-5DB0-7D45-BCDE-8CD6A7DA038B}">
      <dsp:nvSpPr>
        <dsp:cNvPr id="0" name=""/>
        <dsp:cNvSpPr/>
      </dsp:nvSpPr>
      <dsp:spPr>
        <a:xfrm>
          <a:off x="0" y="4035535"/>
          <a:ext cx="5077071" cy="719549"/>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kern="1200"/>
            <a:t>GZIPOutputStream.</a:t>
          </a:r>
        </a:p>
      </dsp:txBody>
      <dsp:txXfrm>
        <a:off x="35125" y="4070660"/>
        <a:ext cx="5006821" cy="64929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8C6149D-E02C-5746-BC7A-8C151DECEAAB}">
      <dsp:nvSpPr>
        <dsp:cNvPr id="0" name=""/>
        <dsp:cNvSpPr/>
      </dsp:nvSpPr>
      <dsp:spPr>
        <a:xfrm>
          <a:off x="0" y="96113"/>
          <a:ext cx="4780416" cy="212121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ru-RU" sz="1600" b="1" kern="1200"/>
            <a:t>I/O</a:t>
          </a:r>
          <a:r>
            <a:rPr lang="ru-RU" sz="1600" kern="1200"/>
            <a:t> (input/output, Ввод-вывод ) — взаимодействие между обработчиком информации и её поставщиком и/или получателем. Ввод — сигнал или данные, полученные обработчиком, а вывод — сигнал или данные, посланные им (или из него).</a:t>
          </a:r>
          <a:endParaRPr lang="en-US" sz="1600" kern="1200"/>
        </a:p>
      </dsp:txBody>
      <dsp:txXfrm>
        <a:off x="103549" y="199662"/>
        <a:ext cx="4573318" cy="1914112"/>
      </dsp:txXfrm>
    </dsp:sp>
    <dsp:sp modelId="{B7C01ECF-5556-D24B-B308-12BC9C9BD391}">
      <dsp:nvSpPr>
        <dsp:cNvPr id="0" name=""/>
        <dsp:cNvSpPr/>
      </dsp:nvSpPr>
      <dsp:spPr>
        <a:xfrm>
          <a:off x="0" y="2263403"/>
          <a:ext cx="4780416" cy="2121210"/>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ru-RU" sz="1600" b="1" kern="1200"/>
            <a:t>NIO</a:t>
          </a:r>
          <a:r>
            <a:rPr lang="ru-RU" sz="1600" kern="1200"/>
            <a:t> (/*в контексте Java*/ Non-blocking I/O, New I/O) — коллекция прикладных программных интерфейсов для языка Java, предназначенных для реализации высокопроизводительных операций ввода-вывода. Также встречается аббревиатура </a:t>
          </a:r>
          <a:r>
            <a:rPr lang="ru-RU" sz="1600" b="1" kern="1200"/>
            <a:t>NIO.2</a:t>
          </a:r>
          <a:r>
            <a:rPr lang="ru-RU" sz="1600" kern="1200"/>
            <a:t> – она относится к нововведениям относительно этого направления в Java 7.</a:t>
          </a:r>
          <a:endParaRPr lang="en-US" sz="1600" kern="1200"/>
        </a:p>
      </dsp:txBody>
      <dsp:txXfrm>
        <a:off x="103549" y="2366952"/>
        <a:ext cx="4573318" cy="1914112"/>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AC277EC-1810-5648-AA9B-D4DB8191460B}" type="datetimeFigureOut">
              <a:rPr lang="ru-RU" smtClean="0"/>
              <a:t>25.10.2022</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A6BA2FE-DF7F-3044-9EDD-15E68DCC1A6D}" type="slidenum">
              <a:rPr lang="ru-RU" smtClean="0"/>
              <a:t>‹#›</a:t>
            </a:fld>
            <a:endParaRPr lang="ru-RU"/>
          </a:p>
        </p:txBody>
      </p:sp>
    </p:spTree>
    <p:extLst>
      <p:ext uri="{BB962C8B-B14F-4D97-AF65-F5344CB8AC3E}">
        <p14:creationId xmlns:p14="http://schemas.microsoft.com/office/powerpoint/2010/main" val="7075212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1DB8026D-CF9F-964F-9D5F-1C4888E1621E}" type="slidenum">
              <a:rPr lang="ru-RU" smtClean="0"/>
              <a:t>25</a:t>
            </a:fld>
            <a:endParaRPr lang="ru-RU"/>
          </a:p>
        </p:txBody>
      </p:sp>
    </p:spTree>
    <p:extLst>
      <p:ext uri="{BB962C8B-B14F-4D97-AF65-F5344CB8AC3E}">
        <p14:creationId xmlns:p14="http://schemas.microsoft.com/office/powerpoint/2010/main" val="13492894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D7B5BCD-9051-AEE6-8860-489787904949}"/>
              </a:ext>
            </a:extLst>
          </p:cNvPr>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p>
        </p:txBody>
      </p:sp>
      <p:sp>
        <p:nvSpPr>
          <p:cNvPr id="3" name="Подзаголовок 2">
            <a:extLst>
              <a:ext uri="{FF2B5EF4-FFF2-40B4-BE49-F238E27FC236}">
                <a16:creationId xmlns:a16="http://schemas.microsoft.com/office/drawing/2014/main" id="{266CB14B-33EB-CE18-3D80-12F0E72B8A2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p>
        </p:txBody>
      </p:sp>
      <p:sp>
        <p:nvSpPr>
          <p:cNvPr id="4" name="Дата 3">
            <a:extLst>
              <a:ext uri="{FF2B5EF4-FFF2-40B4-BE49-F238E27FC236}">
                <a16:creationId xmlns:a16="http://schemas.microsoft.com/office/drawing/2014/main" id="{BBB15257-0370-3570-D353-C7497543C99E}"/>
              </a:ext>
            </a:extLst>
          </p:cNvPr>
          <p:cNvSpPr>
            <a:spLocks noGrp="1"/>
          </p:cNvSpPr>
          <p:nvPr>
            <p:ph type="dt" sz="half" idx="10"/>
          </p:nvPr>
        </p:nvSpPr>
        <p:spPr/>
        <p:txBody>
          <a:bodyPr/>
          <a:lstStyle/>
          <a:p>
            <a:fld id="{4D15C4F4-A163-1145-9822-73C1537D0947}" type="datetimeFigureOut">
              <a:rPr lang="ru-RU" smtClean="0"/>
              <a:t>25.10.2022</a:t>
            </a:fld>
            <a:endParaRPr lang="ru-RU"/>
          </a:p>
        </p:txBody>
      </p:sp>
      <p:sp>
        <p:nvSpPr>
          <p:cNvPr id="5" name="Нижний колонтитул 4">
            <a:extLst>
              <a:ext uri="{FF2B5EF4-FFF2-40B4-BE49-F238E27FC236}">
                <a16:creationId xmlns:a16="http://schemas.microsoft.com/office/drawing/2014/main" id="{E13CE209-BDB2-E27D-7EEE-DAC459A2DB33}"/>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C459B68E-DE9E-8A09-B7E9-E61509D5A438}"/>
              </a:ext>
            </a:extLst>
          </p:cNvPr>
          <p:cNvSpPr>
            <a:spLocks noGrp="1"/>
          </p:cNvSpPr>
          <p:nvPr>
            <p:ph type="sldNum" sz="quarter" idx="12"/>
          </p:nvPr>
        </p:nvSpPr>
        <p:spPr/>
        <p:txBody>
          <a:bodyPr/>
          <a:lstStyle/>
          <a:p>
            <a:fld id="{9C694C5D-C871-BB40-8324-76BEB36A5670}" type="slidenum">
              <a:rPr lang="ru-RU" smtClean="0"/>
              <a:t>‹#›</a:t>
            </a:fld>
            <a:endParaRPr lang="ru-RU"/>
          </a:p>
        </p:txBody>
      </p:sp>
    </p:spTree>
    <p:extLst>
      <p:ext uri="{BB962C8B-B14F-4D97-AF65-F5344CB8AC3E}">
        <p14:creationId xmlns:p14="http://schemas.microsoft.com/office/powerpoint/2010/main" val="28993653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2A4EBFD-309E-9FCE-76BD-B6C0BA2B31BD}"/>
              </a:ext>
            </a:extLst>
          </p:cNvPr>
          <p:cNvSpPr>
            <a:spLocks noGrp="1"/>
          </p:cNvSpPr>
          <p:nvPr>
            <p:ph type="title"/>
          </p:nvPr>
        </p:nvSpPr>
        <p:spPr/>
        <p:txBody>
          <a:bodyPr/>
          <a:lstStyle/>
          <a:p>
            <a:r>
              <a:rPr lang="ru-RU"/>
              <a:t>Образец заголовка</a:t>
            </a:r>
          </a:p>
        </p:txBody>
      </p:sp>
      <p:sp>
        <p:nvSpPr>
          <p:cNvPr id="3" name="Вертикальный текст 2">
            <a:extLst>
              <a:ext uri="{FF2B5EF4-FFF2-40B4-BE49-F238E27FC236}">
                <a16:creationId xmlns:a16="http://schemas.microsoft.com/office/drawing/2014/main" id="{11DABE5F-68DE-361F-1C45-1D236F61A39B}"/>
              </a:ext>
            </a:extLst>
          </p:cNvPr>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73078C6D-99E7-7FBA-B625-9B439A15B4E4}"/>
              </a:ext>
            </a:extLst>
          </p:cNvPr>
          <p:cNvSpPr>
            <a:spLocks noGrp="1"/>
          </p:cNvSpPr>
          <p:nvPr>
            <p:ph type="dt" sz="half" idx="10"/>
          </p:nvPr>
        </p:nvSpPr>
        <p:spPr/>
        <p:txBody>
          <a:bodyPr/>
          <a:lstStyle/>
          <a:p>
            <a:fld id="{4D15C4F4-A163-1145-9822-73C1537D0947}" type="datetimeFigureOut">
              <a:rPr lang="ru-RU" smtClean="0"/>
              <a:t>25.10.2022</a:t>
            </a:fld>
            <a:endParaRPr lang="ru-RU"/>
          </a:p>
        </p:txBody>
      </p:sp>
      <p:sp>
        <p:nvSpPr>
          <p:cNvPr id="5" name="Нижний колонтитул 4">
            <a:extLst>
              <a:ext uri="{FF2B5EF4-FFF2-40B4-BE49-F238E27FC236}">
                <a16:creationId xmlns:a16="http://schemas.microsoft.com/office/drawing/2014/main" id="{C2D7729C-AA6B-C87F-B287-7548467D0847}"/>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13417105-2F98-7155-F1CA-D43E6442F4E8}"/>
              </a:ext>
            </a:extLst>
          </p:cNvPr>
          <p:cNvSpPr>
            <a:spLocks noGrp="1"/>
          </p:cNvSpPr>
          <p:nvPr>
            <p:ph type="sldNum" sz="quarter" idx="12"/>
          </p:nvPr>
        </p:nvSpPr>
        <p:spPr/>
        <p:txBody>
          <a:bodyPr/>
          <a:lstStyle/>
          <a:p>
            <a:fld id="{9C694C5D-C871-BB40-8324-76BEB36A5670}" type="slidenum">
              <a:rPr lang="ru-RU" smtClean="0"/>
              <a:t>‹#›</a:t>
            </a:fld>
            <a:endParaRPr lang="ru-RU"/>
          </a:p>
        </p:txBody>
      </p:sp>
    </p:spTree>
    <p:extLst>
      <p:ext uri="{BB962C8B-B14F-4D97-AF65-F5344CB8AC3E}">
        <p14:creationId xmlns:p14="http://schemas.microsoft.com/office/powerpoint/2010/main" val="21013018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a:extLst>
              <a:ext uri="{FF2B5EF4-FFF2-40B4-BE49-F238E27FC236}">
                <a16:creationId xmlns:a16="http://schemas.microsoft.com/office/drawing/2014/main" id="{8C6987A1-F304-D6D2-618E-1868AF0E45C8}"/>
              </a:ext>
            </a:extLst>
          </p:cNvPr>
          <p:cNvSpPr>
            <a:spLocks noGrp="1"/>
          </p:cNvSpPr>
          <p:nvPr>
            <p:ph type="title" orient="vert"/>
          </p:nvPr>
        </p:nvSpPr>
        <p:spPr>
          <a:xfrm>
            <a:off x="8724900" y="365125"/>
            <a:ext cx="2628900" cy="5811838"/>
          </a:xfrm>
        </p:spPr>
        <p:txBody>
          <a:bodyPr vert="eaVert"/>
          <a:lstStyle/>
          <a:p>
            <a:r>
              <a:rPr lang="ru-RU"/>
              <a:t>Образец заголовка</a:t>
            </a:r>
          </a:p>
        </p:txBody>
      </p:sp>
      <p:sp>
        <p:nvSpPr>
          <p:cNvPr id="3" name="Вертикальный текст 2">
            <a:extLst>
              <a:ext uri="{FF2B5EF4-FFF2-40B4-BE49-F238E27FC236}">
                <a16:creationId xmlns:a16="http://schemas.microsoft.com/office/drawing/2014/main" id="{AC46AC66-30C9-13A0-1D40-5917181E0E60}"/>
              </a:ext>
            </a:extLst>
          </p:cNvPr>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8C2B7F69-B9E1-E580-8E0C-DD05E7BC38AB}"/>
              </a:ext>
            </a:extLst>
          </p:cNvPr>
          <p:cNvSpPr>
            <a:spLocks noGrp="1"/>
          </p:cNvSpPr>
          <p:nvPr>
            <p:ph type="dt" sz="half" idx="10"/>
          </p:nvPr>
        </p:nvSpPr>
        <p:spPr/>
        <p:txBody>
          <a:bodyPr/>
          <a:lstStyle/>
          <a:p>
            <a:fld id="{4D15C4F4-A163-1145-9822-73C1537D0947}" type="datetimeFigureOut">
              <a:rPr lang="ru-RU" smtClean="0"/>
              <a:t>25.10.2022</a:t>
            </a:fld>
            <a:endParaRPr lang="ru-RU"/>
          </a:p>
        </p:txBody>
      </p:sp>
      <p:sp>
        <p:nvSpPr>
          <p:cNvPr id="5" name="Нижний колонтитул 4">
            <a:extLst>
              <a:ext uri="{FF2B5EF4-FFF2-40B4-BE49-F238E27FC236}">
                <a16:creationId xmlns:a16="http://schemas.microsoft.com/office/drawing/2014/main" id="{51218DA2-B1C8-3563-6D5D-15661FFC648E}"/>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D6E6F053-72BF-79C7-D20D-96AD1DCDB230}"/>
              </a:ext>
            </a:extLst>
          </p:cNvPr>
          <p:cNvSpPr>
            <a:spLocks noGrp="1"/>
          </p:cNvSpPr>
          <p:nvPr>
            <p:ph type="sldNum" sz="quarter" idx="12"/>
          </p:nvPr>
        </p:nvSpPr>
        <p:spPr/>
        <p:txBody>
          <a:bodyPr/>
          <a:lstStyle/>
          <a:p>
            <a:fld id="{9C694C5D-C871-BB40-8324-76BEB36A5670}" type="slidenum">
              <a:rPr lang="ru-RU" smtClean="0"/>
              <a:t>‹#›</a:t>
            </a:fld>
            <a:endParaRPr lang="ru-RU"/>
          </a:p>
        </p:txBody>
      </p:sp>
    </p:spTree>
    <p:extLst>
      <p:ext uri="{BB962C8B-B14F-4D97-AF65-F5344CB8AC3E}">
        <p14:creationId xmlns:p14="http://schemas.microsoft.com/office/powerpoint/2010/main" val="13356371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424AFFD-0952-A4C4-42BD-825C4A028C8D}"/>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9510AF93-339F-FAD9-D7E6-9FF837B383C9}"/>
              </a:ext>
            </a:extLst>
          </p:cNvPr>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5F240C78-E137-63E8-1986-F6474F03BA03}"/>
              </a:ext>
            </a:extLst>
          </p:cNvPr>
          <p:cNvSpPr>
            <a:spLocks noGrp="1"/>
          </p:cNvSpPr>
          <p:nvPr>
            <p:ph type="dt" sz="half" idx="10"/>
          </p:nvPr>
        </p:nvSpPr>
        <p:spPr/>
        <p:txBody>
          <a:bodyPr/>
          <a:lstStyle/>
          <a:p>
            <a:fld id="{4D15C4F4-A163-1145-9822-73C1537D0947}" type="datetimeFigureOut">
              <a:rPr lang="ru-RU" smtClean="0"/>
              <a:t>25.10.2022</a:t>
            </a:fld>
            <a:endParaRPr lang="ru-RU"/>
          </a:p>
        </p:txBody>
      </p:sp>
      <p:sp>
        <p:nvSpPr>
          <p:cNvPr id="5" name="Нижний колонтитул 4">
            <a:extLst>
              <a:ext uri="{FF2B5EF4-FFF2-40B4-BE49-F238E27FC236}">
                <a16:creationId xmlns:a16="http://schemas.microsoft.com/office/drawing/2014/main" id="{1FBF5D4B-5598-1884-9232-902F5611FF4E}"/>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1E446660-84A8-FEFA-0531-D842F9DEA4B1}"/>
              </a:ext>
            </a:extLst>
          </p:cNvPr>
          <p:cNvSpPr>
            <a:spLocks noGrp="1"/>
          </p:cNvSpPr>
          <p:nvPr>
            <p:ph type="sldNum" sz="quarter" idx="12"/>
          </p:nvPr>
        </p:nvSpPr>
        <p:spPr/>
        <p:txBody>
          <a:bodyPr/>
          <a:lstStyle/>
          <a:p>
            <a:fld id="{9C694C5D-C871-BB40-8324-76BEB36A5670}" type="slidenum">
              <a:rPr lang="ru-RU" smtClean="0"/>
              <a:t>‹#›</a:t>
            </a:fld>
            <a:endParaRPr lang="ru-RU"/>
          </a:p>
        </p:txBody>
      </p:sp>
    </p:spTree>
    <p:extLst>
      <p:ext uri="{BB962C8B-B14F-4D97-AF65-F5344CB8AC3E}">
        <p14:creationId xmlns:p14="http://schemas.microsoft.com/office/powerpoint/2010/main" val="38344242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461F30C-D190-7C33-4758-20BD0EDE5AF9}"/>
              </a:ext>
            </a:extLst>
          </p:cNvPr>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p>
        </p:txBody>
      </p:sp>
      <p:sp>
        <p:nvSpPr>
          <p:cNvPr id="3" name="Текст 2">
            <a:extLst>
              <a:ext uri="{FF2B5EF4-FFF2-40B4-BE49-F238E27FC236}">
                <a16:creationId xmlns:a16="http://schemas.microsoft.com/office/drawing/2014/main" id="{5E5F248F-9480-9870-CA99-50AFFEC59EE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a:extLst>
              <a:ext uri="{FF2B5EF4-FFF2-40B4-BE49-F238E27FC236}">
                <a16:creationId xmlns:a16="http://schemas.microsoft.com/office/drawing/2014/main" id="{0853796F-0908-09EA-37E3-D3DF0086754A}"/>
              </a:ext>
            </a:extLst>
          </p:cNvPr>
          <p:cNvSpPr>
            <a:spLocks noGrp="1"/>
          </p:cNvSpPr>
          <p:nvPr>
            <p:ph type="dt" sz="half" idx="10"/>
          </p:nvPr>
        </p:nvSpPr>
        <p:spPr/>
        <p:txBody>
          <a:bodyPr/>
          <a:lstStyle/>
          <a:p>
            <a:fld id="{4D15C4F4-A163-1145-9822-73C1537D0947}" type="datetimeFigureOut">
              <a:rPr lang="ru-RU" smtClean="0"/>
              <a:t>25.10.2022</a:t>
            </a:fld>
            <a:endParaRPr lang="ru-RU"/>
          </a:p>
        </p:txBody>
      </p:sp>
      <p:sp>
        <p:nvSpPr>
          <p:cNvPr id="5" name="Нижний колонтитул 4">
            <a:extLst>
              <a:ext uri="{FF2B5EF4-FFF2-40B4-BE49-F238E27FC236}">
                <a16:creationId xmlns:a16="http://schemas.microsoft.com/office/drawing/2014/main" id="{68434348-E4AB-33C0-FB9A-3F58D883DC3B}"/>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77E41954-2120-8664-9391-ADAE5DD96EB2}"/>
              </a:ext>
            </a:extLst>
          </p:cNvPr>
          <p:cNvSpPr>
            <a:spLocks noGrp="1"/>
          </p:cNvSpPr>
          <p:nvPr>
            <p:ph type="sldNum" sz="quarter" idx="12"/>
          </p:nvPr>
        </p:nvSpPr>
        <p:spPr/>
        <p:txBody>
          <a:bodyPr/>
          <a:lstStyle/>
          <a:p>
            <a:fld id="{9C694C5D-C871-BB40-8324-76BEB36A5670}" type="slidenum">
              <a:rPr lang="ru-RU" smtClean="0"/>
              <a:t>‹#›</a:t>
            </a:fld>
            <a:endParaRPr lang="ru-RU"/>
          </a:p>
        </p:txBody>
      </p:sp>
    </p:spTree>
    <p:extLst>
      <p:ext uri="{BB962C8B-B14F-4D97-AF65-F5344CB8AC3E}">
        <p14:creationId xmlns:p14="http://schemas.microsoft.com/office/powerpoint/2010/main" val="22784830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C3DBAA8-D269-73A6-7F43-E7225B0018CB}"/>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C62F1821-505D-7989-F127-9B848380B182}"/>
              </a:ext>
            </a:extLst>
          </p:cNvPr>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a:extLst>
              <a:ext uri="{FF2B5EF4-FFF2-40B4-BE49-F238E27FC236}">
                <a16:creationId xmlns:a16="http://schemas.microsoft.com/office/drawing/2014/main" id="{2BDBBBC6-E05B-67E6-12BA-0D20780A507A}"/>
              </a:ext>
            </a:extLst>
          </p:cNvPr>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a:extLst>
              <a:ext uri="{FF2B5EF4-FFF2-40B4-BE49-F238E27FC236}">
                <a16:creationId xmlns:a16="http://schemas.microsoft.com/office/drawing/2014/main" id="{D0445600-4F74-CAD3-CCA1-7068F056A04E}"/>
              </a:ext>
            </a:extLst>
          </p:cNvPr>
          <p:cNvSpPr>
            <a:spLocks noGrp="1"/>
          </p:cNvSpPr>
          <p:nvPr>
            <p:ph type="dt" sz="half" idx="10"/>
          </p:nvPr>
        </p:nvSpPr>
        <p:spPr/>
        <p:txBody>
          <a:bodyPr/>
          <a:lstStyle/>
          <a:p>
            <a:fld id="{4D15C4F4-A163-1145-9822-73C1537D0947}" type="datetimeFigureOut">
              <a:rPr lang="ru-RU" smtClean="0"/>
              <a:t>25.10.2022</a:t>
            </a:fld>
            <a:endParaRPr lang="ru-RU"/>
          </a:p>
        </p:txBody>
      </p:sp>
      <p:sp>
        <p:nvSpPr>
          <p:cNvPr id="6" name="Нижний колонтитул 5">
            <a:extLst>
              <a:ext uri="{FF2B5EF4-FFF2-40B4-BE49-F238E27FC236}">
                <a16:creationId xmlns:a16="http://schemas.microsoft.com/office/drawing/2014/main" id="{C25DA229-FA81-6DA1-26BB-F370549C505A}"/>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1E138D95-B601-542D-C7CE-B4A73244FD09}"/>
              </a:ext>
            </a:extLst>
          </p:cNvPr>
          <p:cNvSpPr>
            <a:spLocks noGrp="1"/>
          </p:cNvSpPr>
          <p:nvPr>
            <p:ph type="sldNum" sz="quarter" idx="12"/>
          </p:nvPr>
        </p:nvSpPr>
        <p:spPr/>
        <p:txBody>
          <a:bodyPr/>
          <a:lstStyle/>
          <a:p>
            <a:fld id="{9C694C5D-C871-BB40-8324-76BEB36A5670}" type="slidenum">
              <a:rPr lang="ru-RU" smtClean="0"/>
              <a:t>‹#›</a:t>
            </a:fld>
            <a:endParaRPr lang="ru-RU"/>
          </a:p>
        </p:txBody>
      </p:sp>
    </p:spTree>
    <p:extLst>
      <p:ext uri="{BB962C8B-B14F-4D97-AF65-F5344CB8AC3E}">
        <p14:creationId xmlns:p14="http://schemas.microsoft.com/office/powerpoint/2010/main" val="34895894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0725AD3-5889-B02D-36D7-6ED15DEABD14}"/>
              </a:ext>
            </a:extLst>
          </p:cNvPr>
          <p:cNvSpPr>
            <a:spLocks noGrp="1"/>
          </p:cNvSpPr>
          <p:nvPr>
            <p:ph type="title"/>
          </p:nvPr>
        </p:nvSpPr>
        <p:spPr>
          <a:xfrm>
            <a:off x="839788" y="365125"/>
            <a:ext cx="10515600" cy="1325563"/>
          </a:xfrm>
        </p:spPr>
        <p:txBody>
          <a:bodyPr/>
          <a:lstStyle/>
          <a:p>
            <a:r>
              <a:rPr lang="ru-RU"/>
              <a:t>Образец заголовка</a:t>
            </a:r>
          </a:p>
        </p:txBody>
      </p:sp>
      <p:sp>
        <p:nvSpPr>
          <p:cNvPr id="3" name="Текст 2">
            <a:extLst>
              <a:ext uri="{FF2B5EF4-FFF2-40B4-BE49-F238E27FC236}">
                <a16:creationId xmlns:a16="http://schemas.microsoft.com/office/drawing/2014/main" id="{D6C0690A-B451-6F63-8E6C-6F6FF9F1D50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a:extLst>
              <a:ext uri="{FF2B5EF4-FFF2-40B4-BE49-F238E27FC236}">
                <a16:creationId xmlns:a16="http://schemas.microsoft.com/office/drawing/2014/main" id="{B02B0DCA-87AC-5D71-B1BE-37420AD2CE4D}"/>
              </a:ext>
            </a:extLst>
          </p:cNvPr>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a:extLst>
              <a:ext uri="{FF2B5EF4-FFF2-40B4-BE49-F238E27FC236}">
                <a16:creationId xmlns:a16="http://schemas.microsoft.com/office/drawing/2014/main" id="{A60702AF-9500-B48A-7BF5-78A649A1112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a:extLst>
              <a:ext uri="{FF2B5EF4-FFF2-40B4-BE49-F238E27FC236}">
                <a16:creationId xmlns:a16="http://schemas.microsoft.com/office/drawing/2014/main" id="{64951500-10A9-3B1A-6E44-DF3B07B25E14}"/>
              </a:ext>
            </a:extLst>
          </p:cNvPr>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a:extLst>
              <a:ext uri="{FF2B5EF4-FFF2-40B4-BE49-F238E27FC236}">
                <a16:creationId xmlns:a16="http://schemas.microsoft.com/office/drawing/2014/main" id="{B882D71A-62F7-F933-672E-27A4FDF691D8}"/>
              </a:ext>
            </a:extLst>
          </p:cNvPr>
          <p:cNvSpPr>
            <a:spLocks noGrp="1"/>
          </p:cNvSpPr>
          <p:nvPr>
            <p:ph type="dt" sz="half" idx="10"/>
          </p:nvPr>
        </p:nvSpPr>
        <p:spPr/>
        <p:txBody>
          <a:bodyPr/>
          <a:lstStyle/>
          <a:p>
            <a:fld id="{4D15C4F4-A163-1145-9822-73C1537D0947}" type="datetimeFigureOut">
              <a:rPr lang="ru-RU" smtClean="0"/>
              <a:t>25.10.2022</a:t>
            </a:fld>
            <a:endParaRPr lang="ru-RU"/>
          </a:p>
        </p:txBody>
      </p:sp>
      <p:sp>
        <p:nvSpPr>
          <p:cNvPr id="8" name="Нижний колонтитул 7">
            <a:extLst>
              <a:ext uri="{FF2B5EF4-FFF2-40B4-BE49-F238E27FC236}">
                <a16:creationId xmlns:a16="http://schemas.microsoft.com/office/drawing/2014/main" id="{25BE7796-3FC1-676B-C750-2A2A4CEB6657}"/>
              </a:ext>
            </a:extLst>
          </p:cNvPr>
          <p:cNvSpPr>
            <a:spLocks noGrp="1"/>
          </p:cNvSpPr>
          <p:nvPr>
            <p:ph type="ftr" sz="quarter" idx="11"/>
          </p:nvPr>
        </p:nvSpPr>
        <p:spPr/>
        <p:txBody>
          <a:bodyPr/>
          <a:lstStyle/>
          <a:p>
            <a:endParaRPr lang="ru-RU"/>
          </a:p>
        </p:txBody>
      </p:sp>
      <p:sp>
        <p:nvSpPr>
          <p:cNvPr id="9" name="Номер слайда 8">
            <a:extLst>
              <a:ext uri="{FF2B5EF4-FFF2-40B4-BE49-F238E27FC236}">
                <a16:creationId xmlns:a16="http://schemas.microsoft.com/office/drawing/2014/main" id="{834224CC-97A2-5BD6-C9D4-5EBD5B710933}"/>
              </a:ext>
            </a:extLst>
          </p:cNvPr>
          <p:cNvSpPr>
            <a:spLocks noGrp="1"/>
          </p:cNvSpPr>
          <p:nvPr>
            <p:ph type="sldNum" sz="quarter" idx="12"/>
          </p:nvPr>
        </p:nvSpPr>
        <p:spPr/>
        <p:txBody>
          <a:bodyPr/>
          <a:lstStyle/>
          <a:p>
            <a:fld id="{9C694C5D-C871-BB40-8324-76BEB36A5670}" type="slidenum">
              <a:rPr lang="ru-RU" smtClean="0"/>
              <a:t>‹#›</a:t>
            </a:fld>
            <a:endParaRPr lang="ru-RU"/>
          </a:p>
        </p:txBody>
      </p:sp>
    </p:spTree>
    <p:extLst>
      <p:ext uri="{BB962C8B-B14F-4D97-AF65-F5344CB8AC3E}">
        <p14:creationId xmlns:p14="http://schemas.microsoft.com/office/powerpoint/2010/main" val="42104747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740CF43-E327-1D59-CEE0-4CB64F220ED8}"/>
              </a:ext>
            </a:extLst>
          </p:cNvPr>
          <p:cNvSpPr>
            <a:spLocks noGrp="1"/>
          </p:cNvSpPr>
          <p:nvPr>
            <p:ph type="title"/>
          </p:nvPr>
        </p:nvSpPr>
        <p:spPr/>
        <p:txBody>
          <a:bodyPr/>
          <a:lstStyle/>
          <a:p>
            <a:r>
              <a:rPr lang="ru-RU"/>
              <a:t>Образец заголовка</a:t>
            </a:r>
          </a:p>
        </p:txBody>
      </p:sp>
      <p:sp>
        <p:nvSpPr>
          <p:cNvPr id="3" name="Дата 2">
            <a:extLst>
              <a:ext uri="{FF2B5EF4-FFF2-40B4-BE49-F238E27FC236}">
                <a16:creationId xmlns:a16="http://schemas.microsoft.com/office/drawing/2014/main" id="{F9DA3100-2905-1D7E-6A2E-B3DE66FCBB6E}"/>
              </a:ext>
            </a:extLst>
          </p:cNvPr>
          <p:cNvSpPr>
            <a:spLocks noGrp="1"/>
          </p:cNvSpPr>
          <p:nvPr>
            <p:ph type="dt" sz="half" idx="10"/>
          </p:nvPr>
        </p:nvSpPr>
        <p:spPr/>
        <p:txBody>
          <a:bodyPr/>
          <a:lstStyle/>
          <a:p>
            <a:fld id="{4D15C4F4-A163-1145-9822-73C1537D0947}" type="datetimeFigureOut">
              <a:rPr lang="ru-RU" smtClean="0"/>
              <a:t>25.10.2022</a:t>
            </a:fld>
            <a:endParaRPr lang="ru-RU"/>
          </a:p>
        </p:txBody>
      </p:sp>
      <p:sp>
        <p:nvSpPr>
          <p:cNvPr id="4" name="Нижний колонтитул 3">
            <a:extLst>
              <a:ext uri="{FF2B5EF4-FFF2-40B4-BE49-F238E27FC236}">
                <a16:creationId xmlns:a16="http://schemas.microsoft.com/office/drawing/2014/main" id="{A80B2AF3-78AC-5C58-0C30-4A9F1F62B13F}"/>
              </a:ext>
            </a:extLst>
          </p:cNvPr>
          <p:cNvSpPr>
            <a:spLocks noGrp="1"/>
          </p:cNvSpPr>
          <p:nvPr>
            <p:ph type="ftr" sz="quarter" idx="11"/>
          </p:nvPr>
        </p:nvSpPr>
        <p:spPr/>
        <p:txBody>
          <a:bodyPr/>
          <a:lstStyle/>
          <a:p>
            <a:endParaRPr lang="ru-RU"/>
          </a:p>
        </p:txBody>
      </p:sp>
      <p:sp>
        <p:nvSpPr>
          <p:cNvPr id="5" name="Номер слайда 4">
            <a:extLst>
              <a:ext uri="{FF2B5EF4-FFF2-40B4-BE49-F238E27FC236}">
                <a16:creationId xmlns:a16="http://schemas.microsoft.com/office/drawing/2014/main" id="{2AB0A28D-4662-82E3-DE9C-994178C8D760}"/>
              </a:ext>
            </a:extLst>
          </p:cNvPr>
          <p:cNvSpPr>
            <a:spLocks noGrp="1"/>
          </p:cNvSpPr>
          <p:nvPr>
            <p:ph type="sldNum" sz="quarter" idx="12"/>
          </p:nvPr>
        </p:nvSpPr>
        <p:spPr/>
        <p:txBody>
          <a:bodyPr/>
          <a:lstStyle/>
          <a:p>
            <a:fld id="{9C694C5D-C871-BB40-8324-76BEB36A5670}" type="slidenum">
              <a:rPr lang="ru-RU" smtClean="0"/>
              <a:t>‹#›</a:t>
            </a:fld>
            <a:endParaRPr lang="ru-RU"/>
          </a:p>
        </p:txBody>
      </p:sp>
    </p:spTree>
    <p:extLst>
      <p:ext uri="{BB962C8B-B14F-4D97-AF65-F5344CB8AC3E}">
        <p14:creationId xmlns:p14="http://schemas.microsoft.com/office/powerpoint/2010/main" val="25104916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a:extLst>
              <a:ext uri="{FF2B5EF4-FFF2-40B4-BE49-F238E27FC236}">
                <a16:creationId xmlns:a16="http://schemas.microsoft.com/office/drawing/2014/main" id="{5F8423EB-465A-CAD0-A14F-A0EFF3B6A138}"/>
              </a:ext>
            </a:extLst>
          </p:cNvPr>
          <p:cNvSpPr>
            <a:spLocks noGrp="1"/>
          </p:cNvSpPr>
          <p:nvPr>
            <p:ph type="dt" sz="half" idx="10"/>
          </p:nvPr>
        </p:nvSpPr>
        <p:spPr/>
        <p:txBody>
          <a:bodyPr/>
          <a:lstStyle/>
          <a:p>
            <a:fld id="{4D15C4F4-A163-1145-9822-73C1537D0947}" type="datetimeFigureOut">
              <a:rPr lang="ru-RU" smtClean="0"/>
              <a:t>25.10.2022</a:t>
            </a:fld>
            <a:endParaRPr lang="ru-RU"/>
          </a:p>
        </p:txBody>
      </p:sp>
      <p:sp>
        <p:nvSpPr>
          <p:cNvPr id="3" name="Нижний колонтитул 2">
            <a:extLst>
              <a:ext uri="{FF2B5EF4-FFF2-40B4-BE49-F238E27FC236}">
                <a16:creationId xmlns:a16="http://schemas.microsoft.com/office/drawing/2014/main" id="{3F62D646-E3FA-AE37-5EEC-6790F90150B5}"/>
              </a:ext>
            </a:extLst>
          </p:cNvPr>
          <p:cNvSpPr>
            <a:spLocks noGrp="1"/>
          </p:cNvSpPr>
          <p:nvPr>
            <p:ph type="ftr" sz="quarter" idx="11"/>
          </p:nvPr>
        </p:nvSpPr>
        <p:spPr/>
        <p:txBody>
          <a:bodyPr/>
          <a:lstStyle/>
          <a:p>
            <a:endParaRPr lang="ru-RU"/>
          </a:p>
        </p:txBody>
      </p:sp>
      <p:sp>
        <p:nvSpPr>
          <p:cNvPr id="4" name="Номер слайда 3">
            <a:extLst>
              <a:ext uri="{FF2B5EF4-FFF2-40B4-BE49-F238E27FC236}">
                <a16:creationId xmlns:a16="http://schemas.microsoft.com/office/drawing/2014/main" id="{F60BAFB7-EB4E-39BE-1A07-E0F0888C3E19}"/>
              </a:ext>
            </a:extLst>
          </p:cNvPr>
          <p:cNvSpPr>
            <a:spLocks noGrp="1"/>
          </p:cNvSpPr>
          <p:nvPr>
            <p:ph type="sldNum" sz="quarter" idx="12"/>
          </p:nvPr>
        </p:nvSpPr>
        <p:spPr/>
        <p:txBody>
          <a:bodyPr/>
          <a:lstStyle/>
          <a:p>
            <a:fld id="{9C694C5D-C871-BB40-8324-76BEB36A5670}" type="slidenum">
              <a:rPr lang="ru-RU" smtClean="0"/>
              <a:t>‹#›</a:t>
            </a:fld>
            <a:endParaRPr lang="ru-RU"/>
          </a:p>
        </p:txBody>
      </p:sp>
    </p:spTree>
    <p:extLst>
      <p:ext uri="{BB962C8B-B14F-4D97-AF65-F5344CB8AC3E}">
        <p14:creationId xmlns:p14="http://schemas.microsoft.com/office/powerpoint/2010/main" val="27380240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A16DAA3-FE93-F8CE-CBC9-36B558A77781}"/>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Объект 2">
            <a:extLst>
              <a:ext uri="{FF2B5EF4-FFF2-40B4-BE49-F238E27FC236}">
                <a16:creationId xmlns:a16="http://schemas.microsoft.com/office/drawing/2014/main" id="{5C5B52F4-01C5-334B-3E28-F9021B8898A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a:extLst>
              <a:ext uri="{FF2B5EF4-FFF2-40B4-BE49-F238E27FC236}">
                <a16:creationId xmlns:a16="http://schemas.microsoft.com/office/drawing/2014/main" id="{83C85472-BF18-F8C5-597C-B745CD01D5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3509EE83-43C8-633F-0331-41A6E4D7E5D8}"/>
              </a:ext>
            </a:extLst>
          </p:cNvPr>
          <p:cNvSpPr>
            <a:spLocks noGrp="1"/>
          </p:cNvSpPr>
          <p:nvPr>
            <p:ph type="dt" sz="half" idx="10"/>
          </p:nvPr>
        </p:nvSpPr>
        <p:spPr/>
        <p:txBody>
          <a:bodyPr/>
          <a:lstStyle/>
          <a:p>
            <a:fld id="{4D15C4F4-A163-1145-9822-73C1537D0947}" type="datetimeFigureOut">
              <a:rPr lang="ru-RU" smtClean="0"/>
              <a:t>25.10.2022</a:t>
            </a:fld>
            <a:endParaRPr lang="ru-RU"/>
          </a:p>
        </p:txBody>
      </p:sp>
      <p:sp>
        <p:nvSpPr>
          <p:cNvPr id="6" name="Нижний колонтитул 5">
            <a:extLst>
              <a:ext uri="{FF2B5EF4-FFF2-40B4-BE49-F238E27FC236}">
                <a16:creationId xmlns:a16="http://schemas.microsoft.com/office/drawing/2014/main" id="{510F718F-A4AE-3E44-1342-944787C919BE}"/>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0FE27004-A695-4898-D96A-51266AB84CBE}"/>
              </a:ext>
            </a:extLst>
          </p:cNvPr>
          <p:cNvSpPr>
            <a:spLocks noGrp="1"/>
          </p:cNvSpPr>
          <p:nvPr>
            <p:ph type="sldNum" sz="quarter" idx="12"/>
          </p:nvPr>
        </p:nvSpPr>
        <p:spPr/>
        <p:txBody>
          <a:bodyPr/>
          <a:lstStyle/>
          <a:p>
            <a:fld id="{9C694C5D-C871-BB40-8324-76BEB36A5670}" type="slidenum">
              <a:rPr lang="ru-RU" smtClean="0"/>
              <a:t>‹#›</a:t>
            </a:fld>
            <a:endParaRPr lang="ru-RU"/>
          </a:p>
        </p:txBody>
      </p:sp>
    </p:spTree>
    <p:extLst>
      <p:ext uri="{BB962C8B-B14F-4D97-AF65-F5344CB8AC3E}">
        <p14:creationId xmlns:p14="http://schemas.microsoft.com/office/powerpoint/2010/main" val="24786752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79AF07C-C2F9-21ED-10AB-B25D7521C3F9}"/>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Рисунок 2">
            <a:extLst>
              <a:ext uri="{FF2B5EF4-FFF2-40B4-BE49-F238E27FC236}">
                <a16:creationId xmlns:a16="http://schemas.microsoft.com/office/drawing/2014/main" id="{1FC8D782-0789-CE6A-1616-F67E288C157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a:extLst>
              <a:ext uri="{FF2B5EF4-FFF2-40B4-BE49-F238E27FC236}">
                <a16:creationId xmlns:a16="http://schemas.microsoft.com/office/drawing/2014/main" id="{8FF53F25-B948-C311-773C-504B49347AC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C7117345-8B38-3814-FDEA-7E85066BE682}"/>
              </a:ext>
            </a:extLst>
          </p:cNvPr>
          <p:cNvSpPr>
            <a:spLocks noGrp="1"/>
          </p:cNvSpPr>
          <p:nvPr>
            <p:ph type="dt" sz="half" idx="10"/>
          </p:nvPr>
        </p:nvSpPr>
        <p:spPr/>
        <p:txBody>
          <a:bodyPr/>
          <a:lstStyle/>
          <a:p>
            <a:fld id="{4D15C4F4-A163-1145-9822-73C1537D0947}" type="datetimeFigureOut">
              <a:rPr lang="ru-RU" smtClean="0"/>
              <a:t>25.10.2022</a:t>
            </a:fld>
            <a:endParaRPr lang="ru-RU"/>
          </a:p>
        </p:txBody>
      </p:sp>
      <p:sp>
        <p:nvSpPr>
          <p:cNvPr id="6" name="Нижний колонтитул 5">
            <a:extLst>
              <a:ext uri="{FF2B5EF4-FFF2-40B4-BE49-F238E27FC236}">
                <a16:creationId xmlns:a16="http://schemas.microsoft.com/office/drawing/2014/main" id="{F2B52F08-0812-B9CB-BB48-12276E9F172D}"/>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BD5043FA-54E7-75D9-CB0A-F0844E6068BC}"/>
              </a:ext>
            </a:extLst>
          </p:cNvPr>
          <p:cNvSpPr>
            <a:spLocks noGrp="1"/>
          </p:cNvSpPr>
          <p:nvPr>
            <p:ph type="sldNum" sz="quarter" idx="12"/>
          </p:nvPr>
        </p:nvSpPr>
        <p:spPr/>
        <p:txBody>
          <a:bodyPr/>
          <a:lstStyle/>
          <a:p>
            <a:fld id="{9C694C5D-C871-BB40-8324-76BEB36A5670}" type="slidenum">
              <a:rPr lang="ru-RU" smtClean="0"/>
              <a:t>‹#›</a:t>
            </a:fld>
            <a:endParaRPr lang="ru-RU"/>
          </a:p>
        </p:txBody>
      </p:sp>
    </p:spTree>
    <p:extLst>
      <p:ext uri="{BB962C8B-B14F-4D97-AF65-F5344CB8AC3E}">
        <p14:creationId xmlns:p14="http://schemas.microsoft.com/office/powerpoint/2010/main" val="31600248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AC6727F-AC91-3668-9E9B-8E79F4858E7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p>
        </p:txBody>
      </p:sp>
      <p:sp>
        <p:nvSpPr>
          <p:cNvPr id="3" name="Текст 2">
            <a:extLst>
              <a:ext uri="{FF2B5EF4-FFF2-40B4-BE49-F238E27FC236}">
                <a16:creationId xmlns:a16="http://schemas.microsoft.com/office/drawing/2014/main" id="{534850B9-2CBE-C162-1BF6-B13F71025AC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DCBE1C57-DFBE-A7B2-1B98-D51D3C86CAC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D15C4F4-A163-1145-9822-73C1537D0947}" type="datetimeFigureOut">
              <a:rPr lang="ru-RU" smtClean="0"/>
              <a:t>25.10.2022</a:t>
            </a:fld>
            <a:endParaRPr lang="ru-RU"/>
          </a:p>
        </p:txBody>
      </p:sp>
      <p:sp>
        <p:nvSpPr>
          <p:cNvPr id="5" name="Нижний колонтитул 4">
            <a:extLst>
              <a:ext uri="{FF2B5EF4-FFF2-40B4-BE49-F238E27FC236}">
                <a16:creationId xmlns:a16="http://schemas.microsoft.com/office/drawing/2014/main" id="{9078DD00-EA3F-D87C-0EDD-58BB9FAF514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a:extLst>
              <a:ext uri="{FF2B5EF4-FFF2-40B4-BE49-F238E27FC236}">
                <a16:creationId xmlns:a16="http://schemas.microsoft.com/office/drawing/2014/main" id="{098CC1F5-5337-5EBC-E939-6F698BBF33A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C694C5D-C871-BB40-8324-76BEB36A5670}" type="slidenum">
              <a:rPr lang="ru-RU" smtClean="0"/>
              <a:t>‹#›</a:t>
            </a:fld>
            <a:endParaRPr lang="ru-RU"/>
          </a:p>
        </p:txBody>
      </p:sp>
    </p:spTree>
    <p:extLst>
      <p:ext uri="{BB962C8B-B14F-4D97-AF65-F5344CB8AC3E}">
        <p14:creationId xmlns:p14="http://schemas.microsoft.com/office/powerpoint/2010/main" val="22539450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2.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5.gif"/><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6.gi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1">
            <a:extLst>
              <a:ext uri="{FF2B5EF4-FFF2-40B4-BE49-F238E27FC236}">
                <a16:creationId xmlns:a16="http://schemas.microsoft.com/office/drawing/2014/main" id="{91DC6ABD-215C-4EA8-A483-CEF5B99AB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Заголовок 1">
            <a:extLst>
              <a:ext uri="{FF2B5EF4-FFF2-40B4-BE49-F238E27FC236}">
                <a16:creationId xmlns:a16="http://schemas.microsoft.com/office/drawing/2014/main" id="{BC5FCA3A-5A03-9A74-962E-DB294802F713}"/>
              </a:ext>
            </a:extLst>
          </p:cNvPr>
          <p:cNvSpPr>
            <a:spLocks noGrp="1"/>
          </p:cNvSpPr>
          <p:nvPr>
            <p:ph type="ctrTitle"/>
          </p:nvPr>
        </p:nvSpPr>
        <p:spPr>
          <a:xfrm>
            <a:off x="599609" y="679731"/>
            <a:ext cx="4171994" cy="3736540"/>
          </a:xfrm>
        </p:spPr>
        <p:txBody>
          <a:bodyPr>
            <a:normAutofit/>
          </a:bodyPr>
          <a:lstStyle/>
          <a:p>
            <a:pPr algn="l"/>
            <a:r>
              <a:rPr lang="ru-RU" sz="4200" b="1" dirty="0"/>
              <a:t>- Исключения</a:t>
            </a:r>
            <a:br>
              <a:rPr lang="ru-RU" sz="4200" b="1" dirty="0"/>
            </a:br>
            <a:r>
              <a:rPr lang="ru-RU" sz="4200" b="1" dirty="0"/>
              <a:t>- </a:t>
            </a:r>
            <a:r>
              <a:rPr lang="en" sz="4200" b="1" dirty="0"/>
              <a:t>Charsets </a:t>
            </a:r>
            <a:r>
              <a:rPr lang="ru-RU" sz="4200" b="1" dirty="0"/>
              <a:t>в </a:t>
            </a:r>
            <a:r>
              <a:rPr lang="en" sz="4200" b="1" dirty="0"/>
              <a:t>JAVA</a:t>
            </a:r>
            <a:br>
              <a:rPr lang="ru-RU" sz="4200" b="1" dirty="0"/>
            </a:br>
            <a:r>
              <a:rPr lang="ru-RU" sz="4200" b="1" dirty="0"/>
              <a:t>- Потоки </a:t>
            </a:r>
            <a:r>
              <a:rPr lang="en" sz="4200" b="1" dirty="0"/>
              <a:t>IO/NIO</a:t>
            </a:r>
            <a:br>
              <a:rPr lang="en" sz="4200" b="1" dirty="0"/>
            </a:br>
            <a:r>
              <a:rPr lang="ru-RU" sz="4200" b="1" dirty="0"/>
              <a:t>- Работа с ФС</a:t>
            </a:r>
            <a:br>
              <a:rPr lang="ru-RU" sz="4200" b="1" dirty="0"/>
            </a:br>
            <a:r>
              <a:rPr lang="ru-RU" sz="4200" b="1" dirty="0"/>
              <a:t>- </a:t>
            </a:r>
            <a:r>
              <a:rPr lang="en" sz="4200" b="1" dirty="0" err="1"/>
              <a:t>RegEx</a:t>
            </a:r>
            <a:r>
              <a:rPr lang="en" sz="4200" b="1" dirty="0"/>
              <a:t> </a:t>
            </a:r>
            <a:r>
              <a:rPr lang="ru-RU" sz="4200" b="1" dirty="0"/>
              <a:t>в </a:t>
            </a:r>
            <a:r>
              <a:rPr lang="en" sz="4200" b="1" dirty="0"/>
              <a:t>JAVA</a:t>
            </a:r>
            <a:endParaRPr lang="ru-RU" sz="4200" b="1" dirty="0"/>
          </a:p>
        </p:txBody>
      </p:sp>
      <p:sp>
        <p:nvSpPr>
          <p:cNvPr id="3" name="Подзаголовок 2">
            <a:extLst>
              <a:ext uri="{FF2B5EF4-FFF2-40B4-BE49-F238E27FC236}">
                <a16:creationId xmlns:a16="http://schemas.microsoft.com/office/drawing/2014/main" id="{90B2606E-AF7C-C10E-751A-0C2DD5F32113}"/>
              </a:ext>
            </a:extLst>
          </p:cNvPr>
          <p:cNvSpPr>
            <a:spLocks noGrp="1"/>
          </p:cNvSpPr>
          <p:nvPr>
            <p:ph type="subTitle" idx="1"/>
          </p:nvPr>
        </p:nvSpPr>
        <p:spPr>
          <a:xfrm>
            <a:off x="599609" y="4685288"/>
            <a:ext cx="4171994" cy="1035781"/>
          </a:xfrm>
        </p:spPr>
        <p:txBody>
          <a:bodyPr>
            <a:normAutofit fontScale="92500" lnSpcReduction="10000"/>
          </a:bodyPr>
          <a:lstStyle/>
          <a:p>
            <a:pPr algn="l"/>
            <a:r>
              <a:rPr lang="en-US" sz="2800" b="1" dirty="0" err="1"/>
              <a:t>Л</a:t>
            </a:r>
            <a:r>
              <a:rPr lang="ru-RU" sz="2800" b="1" dirty="0" err="1"/>
              <a:t>екция</a:t>
            </a:r>
            <a:r>
              <a:rPr lang="ru-RU" sz="2800" b="1" dirty="0"/>
              <a:t> №5</a:t>
            </a:r>
          </a:p>
          <a:p>
            <a:pPr algn="r"/>
            <a:r>
              <a:rPr lang="en-US" sz="1500" dirty="0" err="1"/>
              <a:t>Преподаватель</a:t>
            </a:r>
            <a:r>
              <a:rPr lang="en-US" sz="1500" dirty="0"/>
              <a:t>: Торопчин Д.А.</a:t>
            </a:r>
          </a:p>
          <a:p>
            <a:pPr algn="r"/>
            <a:r>
              <a:rPr lang="en-US" sz="1500" dirty="0"/>
              <a:t>ГК «</a:t>
            </a:r>
            <a:r>
              <a:rPr lang="en-US" sz="1500" dirty="0" err="1"/>
              <a:t>Технологии</a:t>
            </a:r>
            <a:r>
              <a:rPr lang="en-US" sz="1500" dirty="0"/>
              <a:t> </a:t>
            </a:r>
            <a:r>
              <a:rPr lang="en-US" sz="1500" dirty="0" err="1"/>
              <a:t>Надежности</a:t>
            </a:r>
            <a:r>
              <a:rPr lang="en-US" sz="1500" dirty="0"/>
              <a:t>»</a:t>
            </a:r>
          </a:p>
          <a:p>
            <a:pPr algn="l"/>
            <a:endParaRPr lang="ru-RU" sz="1500" dirty="0"/>
          </a:p>
        </p:txBody>
      </p:sp>
      <p:grpSp>
        <p:nvGrpSpPr>
          <p:cNvPr id="29" name="Group 23">
            <a:extLst>
              <a:ext uri="{FF2B5EF4-FFF2-40B4-BE49-F238E27FC236}">
                <a16:creationId xmlns:a16="http://schemas.microsoft.com/office/drawing/2014/main" id="{3AF6A671-C637-4547-85F4-51B6D18813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416432" y="1"/>
            <a:ext cx="2446384" cy="5777808"/>
            <a:chOff x="329184" y="1"/>
            <a:chExt cx="524256" cy="5777808"/>
          </a:xfrm>
        </p:grpSpPr>
        <p:cxnSp>
          <p:nvCxnSpPr>
            <p:cNvPr id="25" name="Straight Connector 24">
              <a:extLst>
                <a:ext uri="{FF2B5EF4-FFF2-40B4-BE49-F238E27FC236}">
                  <a16:creationId xmlns:a16="http://schemas.microsoft.com/office/drawing/2014/main" id="{C575CF26-3D3C-4C5A-A2B7-00432016EF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329184" y="5777809"/>
              <a:ext cx="521208"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184" y="1"/>
              <a:ext cx="524256" cy="55321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8" name="Rectangle 27">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86598" y="269324"/>
            <a:ext cx="6116779" cy="620877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Флажок">
            <a:extLst>
              <a:ext uri="{FF2B5EF4-FFF2-40B4-BE49-F238E27FC236}">
                <a16:creationId xmlns:a16="http://schemas.microsoft.com/office/drawing/2014/main" id="{4D224179-48B4-CB2F-62EE-E15E5340CE7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640572" y="569297"/>
            <a:ext cx="5608830" cy="5608830"/>
          </a:xfrm>
          <a:prstGeom prst="rect">
            <a:avLst/>
          </a:prstGeom>
        </p:spPr>
      </p:pic>
    </p:spTree>
    <p:extLst>
      <p:ext uri="{BB962C8B-B14F-4D97-AF65-F5344CB8AC3E}">
        <p14:creationId xmlns:p14="http://schemas.microsoft.com/office/powerpoint/2010/main" val="27616060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Заголовок 1"/>
          <p:cNvSpPr>
            <a:spLocks noGrp="1"/>
          </p:cNvSpPr>
          <p:nvPr>
            <p:ph type="title"/>
          </p:nvPr>
        </p:nvSpPr>
        <p:spPr>
          <a:xfrm>
            <a:off x="1075767" y="1188637"/>
            <a:ext cx="2988234" cy="4480726"/>
          </a:xfrm>
        </p:spPr>
        <p:txBody>
          <a:bodyPr>
            <a:normAutofit/>
          </a:bodyPr>
          <a:lstStyle/>
          <a:p>
            <a:pPr algn="r"/>
            <a:r>
              <a:rPr lang="en-US" sz="6100" b="1"/>
              <a:t>Charsets</a:t>
            </a:r>
            <a:r>
              <a:rPr lang="ru-RU" sz="6100" b="1"/>
              <a:t> в </a:t>
            </a:r>
            <a:r>
              <a:rPr lang="en-US" sz="6100" b="1"/>
              <a:t>JAVA</a:t>
            </a:r>
            <a:endParaRPr lang="ru-RU" sz="6100" b="1"/>
          </a:p>
        </p:txBody>
      </p:sp>
      <p:cxnSp>
        <p:nvCxnSpPr>
          <p:cNvPr id="21" name="Straight Connector 13">
            <a:extLst>
              <a:ext uri="{FF2B5EF4-FFF2-40B4-BE49-F238E27FC236}">
                <a16:creationId xmlns:a16="http://schemas.microsoft.com/office/drawing/2014/main" id="{23AAC9B5-8015-485C-ACF9-A750390E9A5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52863"/>
            <a:ext cx="0" cy="3236495"/>
          </a:xfrm>
          <a:prstGeom prst="line">
            <a:avLst/>
          </a:prstGeom>
          <a:ln w="1905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Объект 2"/>
          <p:cNvSpPr>
            <a:spLocks noGrp="1"/>
          </p:cNvSpPr>
          <p:nvPr>
            <p:ph idx="1"/>
          </p:nvPr>
        </p:nvSpPr>
        <p:spPr>
          <a:xfrm>
            <a:off x="5255260" y="1648870"/>
            <a:ext cx="4702848" cy="3560260"/>
          </a:xfrm>
        </p:spPr>
        <p:txBody>
          <a:bodyPr anchor="ctr">
            <a:normAutofit/>
          </a:bodyPr>
          <a:lstStyle/>
          <a:p>
            <a:r>
              <a:rPr lang="ru-RU" sz="2200"/>
              <a:t>Внутреннее представление строк – Utf16-BE (и поддержка Unicode была с самых первых дней). </a:t>
            </a:r>
          </a:p>
          <a:p>
            <a:r>
              <a:rPr lang="ru-RU" sz="2200"/>
              <a:t>Все возможные функции умеют преобразовывать строку из маленького регистра в большой, проверять является ли данный символ буквой или цифрой, выполнять поиск в строке (в том числе с регулярными выражениями) и прочее и прочее. </a:t>
            </a:r>
          </a:p>
        </p:txBody>
      </p:sp>
    </p:spTree>
    <p:extLst>
      <p:ext uri="{BB962C8B-B14F-4D97-AF65-F5344CB8AC3E}">
        <p14:creationId xmlns:p14="http://schemas.microsoft.com/office/powerpoint/2010/main" val="30383327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9">
            <a:extLst>
              <a:ext uri="{FF2B5EF4-FFF2-40B4-BE49-F238E27FC236}">
                <a16:creationId xmlns:a16="http://schemas.microsoft.com/office/drawing/2014/main" id="{EDDBB197-D710-4A4F-A9CA-FD2177498B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1">
            <a:extLst>
              <a:ext uri="{FF2B5EF4-FFF2-40B4-BE49-F238E27FC236}">
                <a16:creationId xmlns:a16="http://schemas.microsoft.com/office/drawing/2014/main" id="{975D1CFA-2CDB-4B64-BD9F-85744E8DA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Заголовок 1"/>
          <p:cNvSpPr>
            <a:spLocks noGrp="1"/>
          </p:cNvSpPr>
          <p:nvPr>
            <p:ph type="title"/>
          </p:nvPr>
        </p:nvSpPr>
        <p:spPr>
          <a:xfrm>
            <a:off x="804672" y="802955"/>
            <a:ext cx="4977976" cy="1454051"/>
          </a:xfrm>
        </p:spPr>
        <p:txBody>
          <a:bodyPr>
            <a:normAutofit/>
          </a:bodyPr>
          <a:lstStyle/>
          <a:p>
            <a:r>
              <a:rPr lang="ru-RU" sz="3600" b="1">
                <a:solidFill>
                  <a:schemeClr val="tx2"/>
                </a:solidFill>
              </a:rPr>
              <a:t>Проблемы </a:t>
            </a:r>
            <a:r>
              <a:rPr lang="en-US" sz="3600" b="1">
                <a:solidFill>
                  <a:schemeClr val="tx2"/>
                </a:solidFill>
              </a:rPr>
              <a:t>Charsets</a:t>
            </a:r>
            <a:endParaRPr lang="ru-RU" sz="3600" b="1">
              <a:solidFill>
                <a:schemeClr val="tx2"/>
              </a:solidFill>
            </a:endParaRPr>
          </a:p>
        </p:txBody>
      </p:sp>
      <p:sp>
        <p:nvSpPr>
          <p:cNvPr id="3" name="Объект 2"/>
          <p:cNvSpPr>
            <a:spLocks noGrp="1"/>
          </p:cNvSpPr>
          <p:nvPr>
            <p:ph idx="1"/>
          </p:nvPr>
        </p:nvSpPr>
        <p:spPr>
          <a:xfrm>
            <a:off x="804672" y="2421682"/>
            <a:ext cx="4977578" cy="3639289"/>
          </a:xfrm>
        </p:spPr>
        <p:txBody>
          <a:bodyPr anchor="ctr">
            <a:normAutofit/>
          </a:bodyPr>
          <a:lstStyle/>
          <a:p>
            <a:r>
              <a:rPr lang="ru-RU" sz="1400" b="1">
                <a:solidFill>
                  <a:schemeClr val="tx2"/>
                </a:solidFill>
              </a:rPr>
              <a:t>Проблема 1.</a:t>
            </a:r>
            <a:r>
              <a:rPr lang="ru-RU" sz="1400">
                <a:solidFill>
                  <a:schemeClr val="tx2"/>
                </a:solidFill>
              </a:rPr>
              <a:t> Данные были успешно прочитаны, но на стадии отображения не нашлись нужные шрифты. В этом случае отсутствующие картинки шрифта заменяются на квадратики. Лечится проблема путем установки нужных шрифтов (например, при установке windows вас обычно спрашивают, хотите ли вы добавить поддержку шрифтов для азиатских языков).</a:t>
            </a:r>
          </a:p>
          <a:p>
            <a:r>
              <a:rPr lang="ru-RU" sz="1400" b="1">
                <a:solidFill>
                  <a:schemeClr val="tx2"/>
                </a:solidFill>
              </a:rPr>
              <a:t>Проблема 2</a:t>
            </a:r>
            <a:r>
              <a:rPr lang="ru-RU" sz="1400">
                <a:solidFill>
                  <a:schemeClr val="tx2"/>
                </a:solidFill>
              </a:rPr>
              <a:t>. Неправильное преобразование кодировки. Например, вы хотите прочитать текстовый файл в кодировке windows-1251. Но при создании объекта InputStreamReader вы указали неверную кодировку (или положились на значение по-умолчанию).</a:t>
            </a:r>
          </a:p>
          <a:p>
            <a:pPr marL="0" indent="0">
              <a:buNone/>
            </a:pPr>
            <a:r>
              <a:rPr lang="en-US" sz="1400">
                <a:solidFill>
                  <a:schemeClr val="tx2"/>
                </a:solidFill>
              </a:rPr>
              <a:t>SortedMap&lt;String, Charset&gt; charsetsMap = Charset.availableCharsets();</a:t>
            </a:r>
            <a:endParaRPr lang="ru-RU" sz="1400">
              <a:solidFill>
                <a:schemeClr val="tx2"/>
              </a:solidFill>
            </a:endParaRPr>
          </a:p>
          <a:p>
            <a:pPr marL="0" indent="0">
              <a:buNone/>
            </a:pPr>
            <a:r>
              <a:rPr lang="en-US" sz="1400">
                <a:solidFill>
                  <a:schemeClr val="tx2"/>
                </a:solidFill>
              </a:rPr>
              <a:t>String rightString= </a:t>
            </a:r>
            <a:r>
              <a:rPr lang="en-US" sz="1400" b="1">
                <a:solidFill>
                  <a:schemeClr val="tx2"/>
                </a:solidFill>
              </a:rPr>
              <a:t>new </a:t>
            </a:r>
            <a:r>
              <a:rPr lang="en-US" sz="1400">
                <a:solidFill>
                  <a:schemeClr val="tx2"/>
                </a:solidFill>
              </a:rPr>
              <a:t>String(badString.getBytes("windows-1251"),"utf-8");</a:t>
            </a:r>
            <a:endParaRPr lang="ru-RU" sz="1400">
              <a:solidFill>
                <a:schemeClr val="tx2"/>
              </a:solidFill>
            </a:endParaRPr>
          </a:p>
        </p:txBody>
      </p:sp>
      <p:grpSp>
        <p:nvGrpSpPr>
          <p:cNvPr id="21" name="Group 13">
            <a:extLst>
              <a:ext uri="{FF2B5EF4-FFF2-40B4-BE49-F238E27FC236}">
                <a16:creationId xmlns:a16="http://schemas.microsoft.com/office/drawing/2014/main" id="{25EE5136-01F1-466C-962D-BA9B4C6757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369897" y="0"/>
            <a:ext cx="5822103" cy="6685267"/>
            <a:chOff x="6357228" y="0"/>
            <a:chExt cx="5822103" cy="6685267"/>
          </a:xfrm>
        </p:grpSpPr>
        <p:sp>
          <p:nvSpPr>
            <p:cNvPr id="15" name="Freeform: Shape 14">
              <a:extLst>
                <a:ext uri="{FF2B5EF4-FFF2-40B4-BE49-F238E27FC236}">
                  <a16:creationId xmlns:a16="http://schemas.microsoft.com/office/drawing/2014/main" id="{E11D3AD4-AF9B-4EB5-8C7B-C45D173B4B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57228" y="0"/>
              <a:ext cx="5822102" cy="6685267"/>
            </a:xfrm>
            <a:custGeom>
              <a:avLst/>
              <a:gdLst>
                <a:gd name="connsiteX0" fmla="*/ 2605444 w 5822102"/>
                <a:gd name="connsiteY0" fmla="*/ 0 h 6685267"/>
                <a:gd name="connsiteX1" fmla="*/ 4757391 w 5822102"/>
                <a:gd name="connsiteY1" fmla="*/ 0 h 6685267"/>
                <a:gd name="connsiteX2" fmla="*/ 4913680 w 5822102"/>
                <a:gd name="connsiteY2" fmla="*/ 56274 h 6685267"/>
                <a:gd name="connsiteX3" fmla="*/ 5376238 w 5822102"/>
                <a:gd name="connsiteY3" fmla="*/ 282027 h 6685267"/>
                <a:gd name="connsiteX4" fmla="*/ 5658024 w 5822102"/>
                <a:gd name="connsiteY4" fmla="*/ 471014 h 6685267"/>
                <a:gd name="connsiteX5" fmla="*/ 5822102 w 5822102"/>
                <a:gd name="connsiteY5" fmla="*/ 609109 h 6685267"/>
                <a:gd name="connsiteX6" fmla="*/ 5822102 w 5822102"/>
                <a:gd name="connsiteY6" fmla="*/ 760697 h 6685267"/>
                <a:gd name="connsiteX7" fmla="*/ 5707785 w 5822102"/>
                <a:gd name="connsiteY7" fmla="*/ 666601 h 6685267"/>
                <a:gd name="connsiteX8" fmla="*/ 5577306 w 5822102"/>
                <a:gd name="connsiteY8" fmla="*/ 571666 h 6685267"/>
                <a:gd name="connsiteX9" fmla="*/ 5298630 w 5822102"/>
                <a:gd name="connsiteY9" fmla="*/ 407449 h 6685267"/>
                <a:gd name="connsiteX10" fmla="*/ 4690768 w 5822102"/>
                <a:gd name="connsiteY10" fmla="*/ 184979 h 6685267"/>
                <a:gd name="connsiteX11" fmla="*/ 4048577 w 5822102"/>
                <a:gd name="connsiteY11" fmla="*/ 99280 h 6685267"/>
                <a:gd name="connsiteX12" fmla="*/ 3405404 w 5822102"/>
                <a:gd name="connsiteY12" fmla="*/ 131937 h 6685267"/>
                <a:gd name="connsiteX13" fmla="*/ 3089702 w 5822102"/>
                <a:gd name="connsiteY13" fmla="*/ 190190 h 6685267"/>
                <a:gd name="connsiteX14" fmla="*/ 2780132 w 5822102"/>
                <a:gd name="connsiteY14" fmla="*/ 273457 h 6685267"/>
                <a:gd name="connsiteX15" fmla="*/ 2478040 w 5822102"/>
                <a:gd name="connsiteY15" fmla="*/ 379654 h 6685267"/>
                <a:gd name="connsiteX16" fmla="*/ 2184897 w 5822102"/>
                <a:gd name="connsiteY16" fmla="*/ 507972 h 6685267"/>
                <a:gd name="connsiteX17" fmla="*/ 1629141 w 5822102"/>
                <a:gd name="connsiteY17" fmla="*/ 823205 h 6685267"/>
                <a:gd name="connsiteX18" fmla="*/ 1497711 w 5822102"/>
                <a:gd name="connsiteY18" fmla="*/ 914000 h 6685267"/>
                <a:gd name="connsiteX19" fmla="*/ 1433099 w 5822102"/>
                <a:gd name="connsiteY19" fmla="*/ 960903 h 6685267"/>
                <a:gd name="connsiteX20" fmla="*/ 1369346 w 5822102"/>
                <a:gd name="connsiteY20" fmla="*/ 1008963 h 6685267"/>
                <a:gd name="connsiteX21" fmla="*/ 1123406 w 5822102"/>
                <a:gd name="connsiteY21" fmla="*/ 1212905 h 6685267"/>
                <a:gd name="connsiteX22" fmla="*/ 684367 w 5822102"/>
                <a:gd name="connsiteY22" fmla="*/ 1675564 h 6685267"/>
                <a:gd name="connsiteX23" fmla="*/ 497153 w 5822102"/>
                <a:gd name="connsiteY23" fmla="*/ 1933588 h 6685267"/>
                <a:gd name="connsiteX24" fmla="*/ 337770 w 5822102"/>
                <a:gd name="connsiteY24" fmla="*/ 2208983 h 6685267"/>
                <a:gd name="connsiteX25" fmla="*/ 302461 w 5822102"/>
                <a:gd name="connsiteY25" fmla="*/ 2280207 h 6685267"/>
                <a:gd name="connsiteX26" fmla="*/ 285296 w 5822102"/>
                <a:gd name="connsiteY26" fmla="*/ 2316107 h 6685267"/>
                <a:gd name="connsiteX27" fmla="*/ 268991 w 5822102"/>
                <a:gd name="connsiteY27" fmla="*/ 2352355 h 6685267"/>
                <a:gd name="connsiteX28" fmla="*/ 237849 w 5822102"/>
                <a:gd name="connsiteY28" fmla="*/ 2425432 h 6685267"/>
                <a:gd name="connsiteX29" fmla="*/ 208670 w 5822102"/>
                <a:gd name="connsiteY29" fmla="*/ 2499319 h 6685267"/>
                <a:gd name="connsiteX30" fmla="*/ 113775 w 5822102"/>
                <a:gd name="connsiteY30" fmla="*/ 2801929 h 6685267"/>
                <a:gd name="connsiteX31" fmla="*/ 36781 w 5822102"/>
                <a:gd name="connsiteY31" fmla="*/ 3428922 h 6685267"/>
                <a:gd name="connsiteX32" fmla="*/ 69148 w 5822102"/>
                <a:gd name="connsiteY32" fmla="*/ 3741955 h 6685267"/>
                <a:gd name="connsiteX33" fmla="*/ 167966 w 5822102"/>
                <a:gd name="connsiteY33" fmla="*/ 4041323 h 6685267"/>
                <a:gd name="connsiteX34" fmla="*/ 202049 w 5822102"/>
                <a:gd name="connsiteY34" fmla="*/ 4112894 h 6685267"/>
                <a:gd name="connsiteX35" fmla="*/ 239933 w 5822102"/>
                <a:gd name="connsiteY35" fmla="*/ 4182843 h 6685267"/>
                <a:gd name="connsiteX36" fmla="*/ 323916 w 5822102"/>
                <a:gd name="connsiteY36" fmla="*/ 4318456 h 6685267"/>
                <a:gd name="connsiteX37" fmla="*/ 416604 w 5822102"/>
                <a:gd name="connsiteY37" fmla="*/ 4449436 h 6685267"/>
                <a:gd name="connsiteX38" fmla="*/ 515911 w 5822102"/>
                <a:gd name="connsiteY38" fmla="*/ 4576711 h 6685267"/>
                <a:gd name="connsiteX39" fmla="*/ 722619 w 5822102"/>
                <a:gd name="connsiteY39" fmla="*/ 4828482 h 6685267"/>
                <a:gd name="connsiteX40" fmla="*/ 825972 w 5822102"/>
                <a:gd name="connsiteY40" fmla="*/ 4956104 h 6685267"/>
                <a:gd name="connsiteX41" fmla="*/ 926506 w 5822102"/>
                <a:gd name="connsiteY41" fmla="*/ 5085347 h 6685267"/>
                <a:gd name="connsiteX42" fmla="*/ 1027040 w 5822102"/>
                <a:gd name="connsiteY42" fmla="*/ 5210191 h 6685267"/>
                <a:gd name="connsiteX43" fmla="*/ 1132110 w 5822102"/>
                <a:gd name="connsiteY43" fmla="*/ 5330748 h 6685267"/>
                <a:gd name="connsiteX44" fmla="*/ 1354880 w 5822102"/>
                <a:gd name="connsiteY44" fmla="*/ 5558083 h 6685267"/>
                <a:gd name="connsiteX45" fmla="*/ 1855220 w 5822102"/>
                <a:gd name="connsiteY45" fmla="*/ 5937591 h 6685267"/>
                <a:gd name="connsiteX46" fmla="*/ 2131810 w 5822102"/>
                <a:gd name="connsiteY46" fmla="*/ 6080268 h 6685267"/>
                <a:gd name="connsiteX47" fmla="*/ 2423726 w 5822102"/>
                <a:gd name="connsiteY47" fmla="*/ 6188087 h 6685267"/>
                <a:gd name="connsiteX48" fmla="*/ 2727780 w 5822102"/>
                <a:gd name="connsiteY48" fmla="*/ 6262552 h 6685267"/>
                <a:gd name="connsiteX49" fmla="*/ 3041276 w 5822102"/>
                <a:gd name="connsiteY49" fmla="*/ 6304245 h 6685267"/>
                <a:gd name="connsiteX50" fmla="*/ 3360532 w 5822102"/>
                <a:gd name="connsiteY50" fmla="*/ 6317331 h 6685267"/>
                <a:gd name="connsiteX51" fmla="*/ 3439855 w 5822102"/>
                <a:gd name="connsiteY51" fmla="*/ 6316751 h 6685267"/>
                <a:gd name="connsiteX52" fmla="*/ 3478721 w 5822102"/>
                <a:gd name="connsiteY52" fmla="*/ 6315826 h 6685267"/>
                <a:gd name="connsiteX53" fmla="*/ 3517463 w 5822102"/>
                <a:gd name="connsiteY53" fmla="*/ 6313971 h 6685267"/>
                <a:gd name="connsiteX54" fmla="*/ 3671452 w 5822102"/>
                <a:gd name="connsiteY54" fmla="*/ 6301233 h 6685267"/>
                <a:gd name="connsiteX55" fmla="*/ 4265460 w 5822102"/>
                <a:gd name="connsiteY55" fmla="*/ 6149638 h 6685267"/>
                <a:gd name="connsiteX56" fmla="*/ 4546587 w 5822102"/>
                <a:gd name="connsiteY56" fmla="*/ 6018079 h 6685267"/>
                <a:gd name="connsiteX57" fmla="*/ 4818030 w 5822102"/>
                <a:gd name="connsiteY57" fmla="*/ 5858029 h 6685267"/>
                <a:gd name="connsiteX58" fmla="*/ 5081870 w 5822102"/>
                <a:gd name="connsiteY58" fmla="*/ 5676903 h 6685267"/>
                <a:gd name="connsiteX59" fmla="*/ 5212073 w 5822102"/>
                <a:gd name="connsiteY59" fmla="*/ 5581013 h 6685267"/>
                <a:gd name="connsiteX60" fmla="*/ 5343625 w 5822102"/>
                <a:gd name="connsiteY60" fmla="*/ 5481533 h 6685267"/>
                <a:gd name="connsiteX61" fmla="*/ 5610378 w 5822102"/>
                <a:gd name="connsiteY61" fmla="*/ 5284425 h 6685267"/>
                <a:gd name="connsiteX62" fmla="*/ 5822102 w 5822102"/>
                <a:gd name="connsiteY62" fmla="*/ 5126414 h 6685267"/>
                <a:gd name="connsiteX63" fmla="*/ 5822102 w 5822102"/>
                <a:gd name="connsiteY63" fmla="*/ 5556641 h 6685267"/>
                <a:gd name="connsiteX64" fmla="*/ 5576325 w 5822102"/>
                <a:gd name="connsiteY64" fmla="*/ 5749979 h 6685267"/>
                <a:gd name="connsiteX65" fmla="*/ 5447715 w 5822102"/>
                <a:gd name="connsiteY65" fmla="*/ 5852818 h 6685267"/>
                <a:gd name="connsiteX66" fmla="*/ 5315059 w 5822102"/>
                <a:gd name="connsiteY66" fmla="*/ 5956236 h 6685267"/>
                <a:gd name="connsiteX67" fmla="*/ 5038468 w 5822102"/>
                <a:gd name="connsiteY67" fmla="*/ 6155776 h 6685267"/>
                <a:gd name="connsiteX68" fmla="*/ 4741892 w 5822102"/>
                <a:gd name="connsiteY68" fmla="*/ 6338292 h 6685267"/>
                <a:gd name="connsiteX69" fmla="*/ 4420920 w 5822102"/>
                <a:gd name="connsiteY69" fmla="*/ 6492203 h 6685267"/>
                <a:gd name="connsiteX70" fmla="*/ 3717672 w 5822102"/>
                <a:gd name="connsiteY70" fmla="*/ 6670434 h 6685267"/>
                <a:gd name="connsiteX71" fmla="*/ 3535853 w 5822102"/>
                <a:gd name="connsiteY71" fmla="*/ 6683289 h 6685267"/>
                <a:gd name="connsiteX72" fmla="*/ 3490367 w 5822102"/>
                <a:gd name="connsiteY72" fmla="*/ 6684910 h 6685267"/>
                <a:gd name="connsiteX73" fmla="*/ 3445005 w 5822102"/>
                <a:gd name="connsiteY73" fmla="*/ 6685142 h 6685267"/>
                <a:gd name="connsiteX74" fmla="*/ 3355872 w 5822102"/>
                <a:gd name="connsiteY74" fmla="*/ 6684100 h 6685267"/>
                <a:gd name="connsiteX75" fmla="*/ 3179203 w 5822102"/>
                <a:gd name="connsiteY75" fmla="*/ 6677150 h 6685267"/>
                <a:gd name="connsiteX76" fmla="*/ 3002410 w 5822102"/>
                <a:gd name="connsiteY76" fmla="*/ 6661169 h 6685267"/>
                <a:gd name="connsiteX77" fmla="*/ 2650296 w 5822102"/>
                <a:gd name="connsiteY77" fmla="*/ 6604191 h 6685267"/>
                <a:gd name="connsiteX78" fmla="*/ 2306028 w 5822102"/>
                <a:gd name="connsiteY78" fmla="*/ 6505869 h 6685267"/>
                <a:gd name="connsiteX79" fmla="*/ 1978803 w 5822102"/>
                <a:gd name="connsiteY79" fmla="*/ 6363307 h 6685267"/>
                <a:gd name="connsiteX80" fmla="*/ 1678428 w 5822102"/>
                <a:gd name="connsiteY80" fmla="*/ 6177779 h 6685267"/>
                <a:gd name="connsiteX81" fmla="*/ 1175880 w 5822102"/>
                <a:gd name="connsiteY81" fmla="*/ 5710373 h 6685267"/>
                <a:gd name="connsiteX82" fmla="*/ 971502 w 5822102"/>
                <a:gd name="connsiteY82" fmla="*/ 5445399 h 6685267"/>
                <a:gd name="connsiteX83" fmla="*/ 790909 w 5822102"/>
                <a:gd name="connsiteY83" fmla="*/ 5169078 h 6685267"/>
                <a:gd name="connsiteX84" fmla="*/ 706680 w 5822102"/>
                <a:gd name="connsiteY84" fmla="*/ 5031959 h 6685267"/>
                <a:gd name="connsiteX85" fmla="*/ 619143 w 5822102"/>
                <a:gd name="connsiteY85" fmla="*/ 4897157 h 6685267"/>
                <a:gd name="connsiteX86" fmla="*/ 436465 w 5822102"/>
                <a:gd name="connsiteY86" fmla="*/ 4628710 h 6685267"/>
                <a:gd name="connsiteX87" fmla="*/ 347088 w 5822102"/>
                <a:gd name="connsiteY87" fmla="*/ 4492171 h 6685267"/>
                <a:gd name="connsiteX88" fmla="*/ 262001 w 5822102"/>
                <a:gd name="connsiteY88" fmla="*/ 4352619 h 6685267"/>
                <a:gd name="connsiteX89" fmla="*/ 118679 w 5822102"/>
                <a:gd name="connsiteY89" fmla="*/ 4059853 h 6685267"/>
                <a:gd name="connsiteX90" fmla="*/ 28322 w 5822102"/>
                <a:gd name="connsiteY90" fmla="*/ 3749136 h 6685267"/>
                <a:gd name="connsiteX91" fmla="*/ 0 w 5822102"/>
                <a:gd name="connsiteY91" fmla="*/ 3428922 h 6685267"/>
                <a:gd name="connsiteX92" fmla="*/ 253052 w 5822102"/>
                <a:gd name="connsiteY92" fmla="*/ 2174356 h 6685267"/>
                <a:gd name="connsiteX93" fmla="*/ 389141 w 5822102"/>
                <a:gd name="connsiteY93" fmla="*/ 1877652 h 6685267"/>
                <a:gd name="connsiteX94" fmla="*/ 552079 w 5822102"/>
                <a:gd name="connsiteY94" fmla="*/ 1591834 h 6685267"/>
                <a:gd name="connsiteX95" fmla="*/ 954950 w 5822102"/>
                <a:gd name="connsiteY95" fmla="*/ 1061773 h 6685267"/>
                <a:gd name="connsiteX96" fmla="*/ 1192922 w 5822102"/>
                <a:gd name="connsiteY96" fmla="*/ 822626 h 6685267"/>
                <a:gd name="connsiteX97" fmla="*/ 1255939 w 5822102"/>
                <a:gd name="connsiteY97" fmla="*/ 765880 h 6685267"/>
                <a:gd name="connsiteX98" fmla="*/ 1320183 w 5822102"/>
                <a:gd name="connsiteY98" fmla="*/ 710291 h 6685267"/>
                <a:gd name="connsiteX99" fmla="*/ 1452961 w 5822102"/>
                <a:gd name="connsiteY99" fmla="*/ 603514 h 6685267"/>
                <a:gd name="connsiteX100" fmla="*/ 2033360 w 5822102"/>
                <a:gd name="connsiteY100" fmla="*/ 235818 h 6685267"/>
                <a:gd name="connsiteX101" fmla="*/ 2512513 w 5822102"/>
                <a:gd name="connsiteY101" fmla="*/ 30012 h 6685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5822102" h="6685267">
                  <a:moveTo>
                    <a:pt x="2605444" y="0"/>
                  </a:moveTo>
                  <a:lnTo>
                    <a:pt x="4757391" y="0"/>
                  </a:lnTo>
                  <a:lnTo>
                    <a:pt x="4913680" y="56274"/>
                  </a:lnTo>
                  <a:cubicBezTo>
                    <a:pt x="5074659" y="119278"/>
                    <a:pt x="5229483" y="195083"/>
                    <a:pt x="5376238" y="282027"/>
                  </a:cubicBezTo>
                  <a:cubicBezTo>
                    <a:pt x="5474014" y="340105"/>
                    <a:pt x="5568080" y="403280"/>
                    <a:pt x="5658024" y="471014"/>
                  </a:cubicBezTo>
                  <a:lnTo>
                    <a:pt x="5822102" y="609109"/>
                  </a:lnTo>
                  <a:lnTo>
                    <a:pt x="5822102" y="760697"/>
                  </a:lnTo>
                  <a:lnTo>
                    <a:pt x="5707785" y="666601"/>
                  </a:lnTo>
                  <a:cubicBezTo>
                    <a:pt x="5665273" y="633682"/>
                    <a:pt x="5621749" y="602008"/>
                    <a:pt x="5577306" y="571666"/>
                  </a:cubicBezTo>
                  <a:cubicBezTo>
                    <a:pt x="5487929" y="511562"/>
                    <a:pt x="5395118" y="456089"/>
                    <a:pt x="5298630" y="407449"/>
                  </a:cubicBezTo>
                  <a:cubicBezTo>
                    <a:pt x="5106266" y="309010"/>
                    <a:pt x="4901153" y="235355"/>
                    <a:pt x="4690768" y="184979"/>
                  </a:cubicBezTo>
                  <a:cubicBezTo>
                    <a:pt x="4480382" y="134486"/>
                    <a:pt x="4264724" y="106807"/>
                    <a:pt x="4048577" y="99280"/>
                  </a:cubicBezTo>
                  <a:cubicBezTo>
                    <a:pt x="3832182" y="90709"/>
                    <a:pt x="3617997" y="102290"/>
                    <a:pt x="3405404" y="131937"/>
                  </a:cubicBezTo>
                  <a:cubicBezTo>
                    <a:pt x="3299353" y="147340"/>
                    <a:pt x="3193915" y="166449"/>
                    <a:pt x="3089702" y="190190"/>
                  </a:cubicBezTo>
                  <a:cubicBezTo>
                    <a:pt x="2985491" y="214278"/>
                    <a:pt x="2882137" y="241725"/>
                    <a:pt x="2780132" y="273457"/>
                  </a:cubicBezTo>
                  <a:cubicBezTo>
                    <a:pt x="2678126" y="305073"/>
                    <a:pt x="2577348" y="340510"/>
                    <a:pt x="2478040" y="379654"/>
                  </a:cubicBezTo>
                  <a:cubicBezTo>
                    <a:pt x="2378854" y="418914"/>
                    <a:pt x="2281017" y="461763"/>
                    <a:pt x="2184897" y="507972"/>
                  </a:cubicBezTo>
                  <a:cubicBezTo>
                    <a:pt x="1992657" y="600271"/>
                    <a:pt x="1806791" y="705542"/>
                    <a:pt x="1629141" y="823205"/>
                  </a:cubicBezTo>
                  <a:cubicBezTo>
                    <a:pt x="1584882" y="852736"/>
                    <a:pt x="1540745" y="882731"/>
                    <a:pt x="1497711" y="914000"/>
                  </a:cubicBezTo>
                  <a:cubicBezTo>
                    <a:pt x="1475888" y="929286"/>
                    <a:pt x="1454555" y="945153"/>
                    <a:pt x="1433099" y="960903"/>
                  </a:cubicBezTo>
                  <a:cubicBezTo>
                    <a:pt x="1411521" y="976537"/>
                    <a:pt x="1390311" y="992634"/>
                    <a:pt x="1369346" y="1008963"/>
                  </a:cubicBezTo>
                  <a:cubicBezTo>
                    <a:pt x="1285119" y="1074165"/>
                    <a:pt x="1202730" y="1141797"/>
                    <a:pt x="1123406" y="1212905"/>
                  </a:cubicBezTo>
                  <a:cubicBezTo>
                    <a:pt x="964391" y="1354656"/>
                    <a:pt x="816900" y="1509261"/>
                    <a:pt x="684367" y="1675564"/>
                  </a:cubicBezTo>
                  <a:cubicBezTo>
                    <a:pt x="618161" y="1758716"/>
                    <a:pt x="555512" y="1844763"/>
                    <a:pt x="497153" y="1933588"/>
                  </a:cubicBezTo>
                  <a:cubicBezTo>
                    <a:pt x="439775" y="2022877"/>
                    <a:pt x="385584" y="2114367"/>
                    <a:pt x="337770" y="2208983"/>
                  </a:cubicBezTo>
                  <a:cubicBezTo>
                    <a:pt x="325388" y="2232493"/>
                    <a:pt x="313862" y="2256349"/>
                    <a:pt x="302461" y="2280207"/>
                  </a:cubicBezTo>
                  <a:lnTo>
                    <a:pt x="285296" y="2316107"/>
                  </a:lnTo>
                  <a:lnTo>
                    <a:pt x="268991" y="2352355"/>
                  </a:lnTo>
                  <a:cubicBezTo>
                    <a:pt x="258324" y="2376560"/>
                    <a:pt x="247535" y="2400764"/>
                    <a:pt x="237849" y="2425432"/>
                  </a:cubicBezTo>
                  <a:cubicBezTo>
                    <a:pt x="228163" y="2450099"/>
                    <a:pt x="217498" y="2474419"/>
                    <a:pt x="208670" y="2499319"/>
                  </a:cubicBezTo>
                  <a:cubicBezTo>
                    <a:pt x="170909" y="2598219"/>
                    <a:pt x="138908" y="2699206"/>
                    <a:pt x="113775" y="2801929"/>
                  </a:cubicBezTo>
                  <a:cubicBezTo>
                    <a:pt x="62773" y="3006911"/>
                    <a:pt x="36659" y="3217917"/>
                    <a:pt x="36781" y="3428922"/>
                  </a:cubicBezTo>
                  <a:cubicBezTo>
                    <a:pt x="37394" y="3534078"/>
                    <a:pt x="47816" y="3639001"/>
                    <a:pt x="69148" y="3741955"/>
                  </a:cubicBezTo>
                  <a:cubicBezTo>
                    <a:pt x="91585" y="3844679"/>
                    <a:pt x="124074" y="3945202"/>
                    <a:pt x="167966" y="4041323"/>
                  </a:cubicBezTo>
                  <a:cubicBezTo>
                    <a:pt x="178387" y="4065528"/>
                    <a:pt x="190525" y="4089153"/>
                    <a:pt x="202049" y="4112894"/>
                  </a:cubicBezTo>
                  <a:cubicBezTo>
                    <a:pt x="214555" y="4136288"/>
                    <a:pt x="226447" y="4159912"/>
                    <a:pt x="239933" y="4182843"/>
                  </a:cubicBezTo>
                  <a:cubicBezTo>
                    <a:pt x="265680" y="4229167"/>
                    <a:pt x="294368" y="4274101"/>
                    <a:pt x="323916" y="4318456"/>
                  </a:cubicBezTo>
                  <a:cubicBezTo>
                    <a:pt x="353341" y="4362927"/>
                    <a:pt x="384849" y="4406240"/>
                    <a:pt x="416604" y="4449436"/>
                  </a:cubicBezTo>
                  <a:cubicBezTo>
                    <a:pt x="448847" y="4492286"/>
                    <a:pt x="482319" y="4534557"/>
                    <a:pt x="515911" y="4576711"/>
                  </a:cubicBezTo>
                  <a:cubicBezTo>
                    <a:pt x="583219" y="4661137"/>
                    <a:pt x="653594" y="4743825"/>
                    <a:pt x="722619" y="4828482"/>
                  </a:cubicBezTo>
                  <a:cubicBezTo>
                    <a:pt x="757315" y="4870637"/>
                    <a:pt x="791889" y="4913138"/>
                    <a:pt x="825972" y="4956104"/>
                  </a:cubicBezTo>
                  <a:cubicBezTo>
                    <a:pt x="859934" y="4998722"/>
                    <a:pt x="893649" y="5044004"/>
                    <a:pt x="926506" y="5085347"/>
                  </a:cubicBezTo>
                  <a:cubicBezTo>
                    <a:pt x="959119" y="5127734"/>
                    <a:pt x="993324" y="5168847"/>
                    <a:pt x="1027040" y="5210191"/>
                  </a:cubicBezTo>
                  <a:cubicBezTo>
                    <a:pt x="1061737" y="5250840"/>
                    <a:pt x="1096188" y="5291488"/>
                    <a:pt x="1132110" y="5330748"/>
                  </a:cubicBezTo>
                  <a:cubicBezTo>
                    <a:pt x="1203465" y="5409731"/>
                    <a:pt x="1277639" y="5485818"/>
                    <a:pt x="1354880" y="5558083"/>
                  </a:cubicBezTo>
                  <a:cubicBezTo>
                    <a:pt x="1509603" y="5702266"/>
                    <a:pt x="1676588" y="5830930"/>
                    <a:pt x="1855220" y="5937591"/>
                  </a:cubicBezTo>
                  <a:cubicBezTo>
                    <a:pt x="1944720" y="5990632"/>
                    <a:pt x="2036549" y="6039272"/>
                    <a:pt x="2131810" y="6080268"/>
                  </a:cubicBezTo>
                  <a:cubicBezTo>
                    <a:pt x="2226460" y="6122423"/>
                    <a:pt x="2324173" y="6157977"/>
                    <a:pt x="2423726" y="6188087"/>
                  </a:cubicBezTo>
                  <a:cubicBezTo>
                    <a:pt x="2523280" y="6218313"/>
                    <a:pt x="2624794" y="6242749"/>
                    <a:pt x="2727780" y="6262552"/>
                  </a:cubicBezTo>
                  <a:cubicBezTo>
                    <a:pt x="2830890" y="6282008"/>
                    <a:pt x="2935714" y="6295326"/>
                    <a:pt x="3041276" y="6304245"/>
                  </a:cubicBezTo>
                  <a:cubicBezTo>
                    <a:pt x="3146836" y="6313277"/>
                    <a:pt x="3253499" y="6317215"/>
                    <a:pt x="3360532" y="6317331"/>
                  </a:cubicBezTo>
                  <a:cubicBezTo>
                    <a:pt x="3387259" y="6317331"/>
                    <a:pt x="3414354" y="6317794"/>
                    <a:pt x="3439855" y="6316751"/>
                  </a:cubicBezTo>
                  <a:lnTo>
                    <a:pt x="3478721" y="6315826"/>
                  </a:lnTo>
                  <a:lnTo>
                    <a:pt x="3517463" y="6313971"/>
                  </a:lnTo>
                  <a:cubicBezTo>
                    <a:pt x="3569078" y="6311772"/>
                    <a:pt x="3620449" y="6306907"/>
                    <a:pt x="3671452" y="6301233"/>
                  </a:cubicBezTo>
                  <a:cubicBezTo>
                    <a:pt x="3875707" y="6277608"/>
                    <a:pt x="4074445" y="6225841"/>
                    <a:pt x="4265460" y="6149638"/>
                  </a:cubicBezTo>
                  <a:cubicBezTo>
                    <a:pt x="4361212" y="6111884"/>
                    <a:pt x="4454636" y="6067065"/>
                    <a:pt x="4546587" y="6018079"/>
                  </a:cubicBezTo>
                  <a:cubicBezTo>
                    <a:pt x="4638662" y="5969322"/>
                    <a:pt x="4729020" y="5915240"/>
                    <a:pt x="4818030" y="5858029"/>
                  </a:cubicBezTo>
                  <a:cubicBezTo>
                    <a:pt x="4907038" y="5800703"/>
                    <a:pt x="4994577" y="5739672"/>
                    <a:pt x="5081870" y="5676903"/>
                  </a:cubicBezTo>
                  <a:cubicBezTo>
                    <a:pt x="5125392" y="5645519"/>
                    <a:pt x="5168794" y="5613324"/>
                    <a:pt x="5212073" y="5581013"/>
                  </a:cubicBezTo>
                  <a:lnTo>
                    <a:pt x="5343625" y="5481533"/>
                  </a:lnTo>
                  <a:cubicBezTo>
                    <a:pt x="5432696" y="5414768"/>
                    <a:pt x="5521951" y="5349452"/>
                    <a:pt x="5610378" y="5284425"/>
                  </a:cubicBezTo>
                  <a:lnTo>
                    <a:pt x="5822102" y="5126414"/>
                  </a:lnTo>
                  <a:lnTo>
                    <a:pt x="5822102" y="5556641"/>
                  </a:lnTo>
                  <a:lnTo>
                    <a:pt x="5576325" y="5749979"/>
                  </a:lnTo>
                  <a:lnTo>
                    <a:pt x="5447715" y="5852818"/>
                  </a:lnTo>
                  <a:cubicBezTo>
                    <a:pt x="5403945" y="5887445"/>
                    <a:pt x="5359932" y="5922073"/>
                    <a:pt x="5315059" y="5956236"/>
                  </a:cubicBezTo>
                  <a:cubicBezTo>
                    <a:pt x="5225682" y="6024680"/>
                    <a:pt x="5133976" y="6091734"/>
                    <a:pt x="5038468" y="6155776"/>
                  </a:cubicBezTo>
                  <a:cubicBezTo>
                    <a:pt x="4943084" y="6219703"/>
                    <a:pt x="4845002" y="6281777"/>
                    <a:pt x="4741892" y="6338292"/>
                  </a:cubicBezTo>
                  <a:cubicBezTo>
                    <a:pt x="4638784" y="6394692"/>
                    <a:pt x="4532120" y="6447038"/>
                    <a:pt x="4420920" y="6492203"/>
                  </a:cubicBezTo>
                  <a:cubicBezTo>
                    <a:pt x="4199255" y="6583693"/>
                    <a:pt x="3959813" y="6644840"/>
                    <a:pt x="3717672" y="6670434"/>
                  </a:cubicBezTo>
                  <a:cubicBezTo>
                    <a:pt x="3657106" y="6676456"/>
                    <a:pt x="3596419" y="6681321"/>
                    <a:pt x="3535853" y="6683289"/>
                  </a:cubicBezTo>
                  <a:lnTo>
                    <a:pt x="3490367" y="6684910"/>
                  </a:lnTo>
                  <a:lnTo>
                    <a:pt x="3445005" y="6685142"/>
                  </a:lnTo>
                  <a:cubicBezTo>
                    <a:pt x="3414354" y="6685605"/>
                    <a:pt x="3385297" y="6684679"/>
                    <a:pt x="3355872" y="6684100"/>
                  </a:cubicBezTo>
                  <a:cubicBezTo>
                    <a:pt x="3297146" y="6683405"/>
                    <a:pt x="3238052" y="6680047"/>
                    <a:pt x="3179203" y="6677150"/>
                  </a:cubicBezTo>
                  <a:cubicBezTo>
                    <a:pt x="3120232" y="6672519"/>
                    <a:pt x="3061259" y="6668233"/>
                    <a:pt x="3002410" y="6661169"/>
                  </a:cubicBezTo>
                  <a:cubicBezTo>
                    <a:pt x="2884589" y="6647851"/>
                    <a:pt x="2766891" y="6629669"/>
                    <a:pt x="2650296" y="6604191"/>
                  </a:cubicBezTo>
                  <a:cubicBezTo>
                    <a:pt x="2533702" y="6578713"/>
                    <a:pt x="2418456" y="6545938"/>
                    <a:pt x="2306028" y="6505869"/>
                  </a:cubicBezTo>
                  <a:cubicBezTo>
                    <a:pt x="2193602" y="6465683"/>
                    <a:pt x="2084118" y="6417738"/>
                    <a:pt x="1978803" y="6363307"/>
                  </a:cubicBezTo>
                  <a:cubicBezTo>
                    <a:pt x="1873855" y="6308066"/>
                    <a:pt x="1773077" y="6246340"/>
                    <a:pt x="1678428" y="6177779"/>
                  </a:cubicBezTo>
                  <a:cubicBezTo>
                    <a:pt x="1488393" y="6041356"/>
                    <a:pt x="1321900" y="5881423"/>
                    <a:pt x="1175880" y="5710373"/>
                  </a:cubicBezTo>
                  <a:cubicBezTo>
                    <a:pt x="1103177" y="5624441"/>
                    <a:pt x="1035501" y="5535732"/>
                    <a:pt x="971502" y="5445399"/>
                  </a:cubicBezTo>
                  <a:cubicBezTo>
                    <a:pt x="907380" y="5355069"/>
                    <a:pt x="847550" y="5262768"/>
                    <a:pt x="790909" y="5169078"/>
                  </a:cubicBezTo>
                  <a:cubicBezTo>
                    <a:pt x="761974" y="5121712"/>
                    <a:pt x="735492" y="5077357"/>
                    <a:pt x="706680" y="5031959"/>
                  </a:cubicBezTo>
                  <a:cubicBezTo>
                    <a:pt x="678114" y="4986910"/>
                    <a:pt x="649058" y="4941860"/>
                    <a:pt x="619143" y="4897157"/>
                  </a:cubicBezTo>
                  <a:lnTo>
                    <a:pt x="436465" y="4628710"/>
                  </a:lnTo>
                  <a:cubicBezTo>
                    <a:pt x="406182" y="4583544"/>
                    <a:pt x="376267" y="4538147"/>
                    <a:pt x="347088" y="4492171"/>
                  </a:cubicBezTo>
                  <a:cubicBezTo>
                    <a:pt x="317908" y="4446194"/>
                    <a:pt x="288974" y="4400102"/>
                    <a:pt x="262001" y="4352619"/>
                  </a:cubicBezTo>
                  <a:cubicBezTo>
                    <a:pt x="207934" y="4258119"/>
                    <a:pt x="158280" y="4160840"/>
                    <a:pt x="118679" y="4059853"/>
                  </a:cubicBezTo>
                  <a:cubicBezTo>
                    <a:pt x="78343" y="3959214"/>
                    <a:pt x="48429" y="3854870"/>
                    <a:pt x="28322" y="3749136"/>
                  </a:cubicBezTo>
                  <a:cubicBezTo>
                    <a:pt x="9073" y="3643402"/>
                    <a:pt x="0" y="3536046"/>
                    <a:pt x="0" y="3428922"/>
                  </a:cubicBezTo>
                  <a:cubicBezTo>
                    <a:pt x="1594" y="3001816"/>
                    <a:pt x="89010" y="2575868"/>
                    <a:pt x="253052" y="2174356"/>
                  </a:cubicBezTo>
                  <a:cubicBezTo>
                    <a:pt x="294246" y="2074066"/>
                    <a:pt x="338873" y="1974700"/>
                    <a:pt x="389141" y="1877652"/>
                  </a:cubicBezTo>
                  <a:cubicBezTo>
                    <a:pt x="438672" y="1780256"/>
                    <a:pt x="493230" y="1684945"/>
                    <a:pt x="552079" y="1591834"/>
                  </a:cubicBezTo>
                  <a:cubicBezTo>
                    <a:pt x="669900" y="1405728"/>
                    <a:pt x="804394" y="1227729"/>
                    <a:pt x="954950" y="1061773"/>
                  </a:cubicBezTo>
                  <a:cubicBezTo>
                    <a:pt x="1030597" y="979085"/>
                    <a:pt x="1109552" y="898829"/>
                    <a:pt x="1192922" y="822626"/>
                  </a:cubicBezTo>
                  <a:cubicBezTo>
                    <a:pt x="1213642" y="803402"/>
                    <a:pt x="1234483" y="784409"/>
                    <a:pt x="1255939" y="765880"/>
                  </a:cubicBezTo>
                  <a:cubicBezTo>
                    <a:pt x="1277273" y="747234"/>
                    <a:pt x="1298237" y="728241"/>
                    <a:pt x="1320183" y="710291"/>
                  </a:cubicBezTo>
                  <a:cubicBezTo>
                    <a:pt x="1363585" y="673811"/>
                    <a:pt x="1408088" y="638489"/>
                    <a:pt x="1452961" y="603514"/>
                  </a:cubicBezTo>
                  <a:cubicBezTo>
                    <a:pt x="1633310" y="464543"/>
                    <a:pt x="1828125" y="341437"/>
                    <a:pt x="2033360" y="235818"/>
                  </a:cubicBezTo>
                  <a:cubicBezTo>
                    <a:pt x="2187242" y="156561"/>
                    <a:pt x="2347554" y="87597"/>
                    <a:pt x="2512513" y="3001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15102EBE-A80F-4CFF-B1DD-941EF9728B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04998" y="98659"/>
              <a:ext cx="5774333" cy="6315453"/>
            </a:xfrm>
            <a:custGeom>
              <a:avLst/>
              <a:gdLst>
                <a:gd name="connsiteX0" fmla="*/ 3707237 w 5774333"/>
                <a:gd name="connsiteY0" fmla="*/ 1489 h 6315453"/>
                <a:gd name="connsiteX1" fmla="*/ 4037665 w 5774333"/>
                <a:gd name="connsiteY1" fmla="*/ 6121 h 6315453"/>
                <a:gd name="connsiteX2" fmla="*/ 4692239 w 5774333"/>
                <a:gd name="connsiteY2" fmla="*/ 102128 h 6315453"/>
                <a:gd name="connsiteX3" fmla="*/ 5315059 w 5774333"/>
                <a:gd name="connsiteY3" fmla="*/ 324945 h 6315453"/>
                <a:gd name="connsiteX4" fmla="*/ 5738325 w 5774333"/>
                <a:gd name="connsiteY4" fmla="*/ 578286 h 6315453"/>
                <a:gd name="connsiteX5" fmla="*/ 5774333 w 5774333"/>
                <a:gd name="connsiteY5" fmla="*/ 606551 h 6315453"/>
                <a:gd name="connsiteX6" fmla="*/ 5774333 w 5774333"/>
                <a:gd name="connsiteY6" fmla="*/ 975490 h 6315453"/>
                <a:gd name="connsiteX7" fmla="*/ 5676001 w 5774333"/>
                <a:gd name="connsiteY7" fmla="*/ 889749 h 6315453"/>
                <a:gd name="connsiteX8" fmla="*/ 5177132 w 5774333"/>
                <a:gd name="connsiteY8" fmla="*/ 581926 h 6315453"/>
                <a:gd name="connsiteX9" fmla="*/ 4615735 w 5774333"/>
                <a:gd name="connsiteY9" fmla="*/ 388640 h 6315453"/>
                <a:gd name="connsiteX10" fmla="*/ 4020010 w 5774333"/>
                <a:gd name="connsiteY10" fmla="*/ 308500 h 6315453"/>
                <a:gd name="connsiteX11" fmla="*/ 3416315 w 5774333"/>
                <a:gd name="connsiteY11" fmla="*/ 328882 h 6315453"/>
                <a:gd name="connsiteX12" fmla="*/ 2823779 w 5774333"/>
                <a:gd name="connsiteY12" fmla="*/ 446545 h 6315453"/>
                <a:gd name="connsiteX13" fmla="*/ 2256987 w 5774333"/>
                <a:gd name="connsiteY13" fmla="*/ 651296 h 6315453"/>
                <a:gd name="connsiteX14" fmla="*/ 1244169 w 5774333"/>
                <a:gd name="connsiteY14" fmla="*/ 1280374 h 6315453"/>
                <a:gd name="connsiteX15" fmla="*/ 830141 w 5774333"/>
                <a:gd name="connsiteY15" fmla="*/ 1700184 h 6315453"/>
                <a:gd name="connsiteX16" fmla="*/ 502792 w 5774333"/>
                <a:gd name="connsiteY16" fmla="*/ 2182300 h 6315453"/>
                <a:gd name="connsiteX17" fmla="*/ 280637 w 5774333"/>
                <a:gd name="connsiteY17" fmla="*/ 2715256 h 6315453"/>
                <a:gd name="connsiteX18" fmla="*/ 199843 w 5774333"/>
                <a:gd name="connsiteY18" fmla="*/ 3283418 h 6315453"/>
                <a:gd name="connsiteX19" fmla="*/ 233926 w 5774333"/>
                <a:gd name="connsiteY19" fmla="*/ 3561593 h 6315453"/>
                <a:gd name="connsiteX20" fmla="*/ 334582 w 5774333"/>
                <a:gd name="connsiteY20" fmla="*/ 3821816 h 6315453"/>
                <a:gd name="connsiteX21" fmla="*/ 404834 w 5774333"/>
                <a:gd name="connsiteY21" fmla="*/ 3944343 h 6315453"/>
                <a:gd name="connsiteX22" fmla="*/ 485506 w 5774333"/>
                <a:gd name="connsiteY22" fmla="*/ 4062932 h 6315453"/>
                <a:gd name="connsiteX23" fmla="*/ 671861 w 5774333"/>
                <a:gd name="connsiteY23" fmla="*/ 4292120 h 6315453"/>
                <a:gd name="connsiteX24" fmla="*/ 873542 w 5774333"/>
                <a:gd name="connsiteY24" fmla="*/ 4523044 h 6315453"/>
                <a:gd name="connsiteX25" fmla="*/ 973831 w 5774333"/>
                <a:gd name="connsiteY25" fmla="*/ 4643601 h 6315453"/>
                <a:gd name="connsiteX26" fmla="*/ 1022014 w 5774333"/>
                <a:gd name="connsiteY26" fmla="*/ 4702780 h 6315453"/>
                <a:gd name="connsiteX27" fmla="*/ 1069215 w 5774333"/>
                <a:gd name="connsiteY27" fmla="*/ 4759411 h 6315453"/>
                <a:gd name="connsiteX28" fmla="*/ 1474784 w 5774333"/>
                <a:gd name="connsiteY28" fmla="*/ 5177948 h 6315453"/>
                <a:gd name="connsiteX29" fmla="*/ 1690442 w 5774333"/>
                <a:gd name="connsiteY29" fmla="*/ 5366255 h 6315453"/>
                <a:gd name="connsiteX30" fmla="*/ 1916276 w 5774333"/>
                <a:gd name="connsiteY30" fmla="*/ 5539852 h 6315453"/>
                <a:gd name="connsiteX31" fmla="*/ 2420784 w 5774333"/>
                <a:gd name="connsiteY31" fmla="*/ 5814437 h 6315453"/>
                <a:gd name="connsiteX32" fmla="*/ 2703015 w 5774333"/>
                <a:gd name="connsiteY32" fmla="*/ 5892029 h 6315453"/>
                <a:gd name="connsiteX33" fmla="*/ 2775350 w 5774333"/>
                <a:gd name="connsiteY33" fmla="*/ 5905695 h 6315453"/>
                <a:gd name="connsiteX34" fmla="*/ 2848299 w 5774333"/>
                <a:gd name="connsiteY34" fmla="*/ 5917161 h 6315453"/>
                <a:gd name="connsiteX35" fmla="*/ 2995544 w 5774333"/>
                <a:gd name="connsiteY35" fmla="*/ 5933605 h 6315453"/>
                <a:gd name="connsiteX36" fmla="*/ 3069596 w 5774333"/>
                <a:gd name="connsiteY36" fmla="*/ 5938933 h 6315453"/>
                <a:gd name="connsiteX37" fmla="*/ 3143894 w 5774333"/>
                <a:gd name="connsiteY37" fmla="*/ 5942639 h 6315453"/>
                <a:gd name="connsiteX38" fmla="*/ 3218436 w 5774333"/>
                <a:gd name="connsiteY38" fmla="*/ 5944260 h 6315453"/>
                <a:gd name="connsiteX39" fmla="*/ 3293101 w 5774333"/>
                <a:gd name="connsiteY39" fmla="*/ 5943913 h 6315453"/>
                <a:gd name="connsiteX40" fmla="*/ 3330494 w 5774333"/>
                <a:gd name="connsiteY40" fmla="*/ 5943565 h 6315453"/>
                <a:gd name="connsiteX41" fmla="*/ 3366540 w 5774333"/>
                <a:gd name="connsiteY41" fmla="*/ 5942059 h 6315453"/>
                <a:gd name="connsiteX42" fmla="*/ 3402462 w 5774333"/>
                <a:gd name="connsiteY42" fmla="*/ 5940323 h 6315453"/>
                <a:gd name="connsiteX43" fmla="*/ 3438262 w 5774333"/>
                <a:gd name="connsiteY43" fmla="*/ 5937543 h 6315453"/>
                <a:gd name="connsiteX44" fmla="*/ 3580236 w 5774333"/>
                <a:gd name="connsiteY44" fmla="*/ 5920982 h 6315453"/>
                <a:gd name="connsiteX45" fmla="*/ 4121034 w 5774333"/>
                <a:gd name="connsiteY45" fmla="*/ 5753290 h 6315453"/>
                <a:gd name="connsiteX46" fmla="*/ 4620639 w 5774333"/>
                <a:gd name="connsiteY46" fmla="*/ 5459364 h 6315453"/>
                <a:gd name="connsiteX47" fmla="*/ 4741771 w 5774333"/>
                <a:gd name="connsiteY47" fmla="*/ 5372971 h 6315453"/>
                <a:gd name="connsiteX48" fmla="*/ 4862901 w 5774333"/>
                <a:gd name="connsiteY48" fmla="*/ 5283682 h 6315453"/>
                <a:gd name="connsiteX49" fmla="*/ 5108229 w 5774333"/>
                <a:gd name="connsiteY49" fmla="*/ 5098386 h 6315453"/>
                <a:gd name="connsiteX50" fmla="*/ 5612493 w 5774333"/>
                <a:gd name="connsiteY50" fmla="*/ 4739724 h 6315453"/>
                <a:gd name="connsiteX51" fmla="*/ 5774333 w 5774333"/>
                <a:gd name="connsiteY51" fmla="*/ 4623488 h 6315453"/>
                <a:gd name="connsiteX52" fmla="*/ 5774333 w 5774333"/>
                <a:gd name="connsiteY52" fmla="*/ 5232926 h 6315453"/>
                <a:gd name="connsiteX53" fmla="*/ 5676492 w 5774333"/>
                <a:gd name="connsiteY53" fmla="*/ 5306859 h 6315453"/>
                <a:gd name="connsiteX54" fmla="*/ 5426260 w 5774333"/>
                <a:gd name="connsiteY54" fmla="*/ 5486233 h 6315453"/>
                <a:gd name="connsiteX55" fmla="*/ 5300225 w 5774333"/>
                <a:gd name="connsiteY55" fmla="*/ 5576217 h 6315453"/>
                <a:gd name="connsiteX56" fmla="*/ 5170757 w 5774333"/>
                <a:gd name="connsiteY56" fmla="*/ 5666780 h 6315453"/>
                <a:gd name="connsiteX57" fmla="*/ 5038100 w 5774333"/>
                <a:gd name="connsiteY57" fmla="*/ 5756185 h 6315453"/>
                <a:gd name="connsiteX58" fmla="*/ 4901276 w 5774333"/>
                <a:gd name="connsiteY58" fmla="*/ 5843043 h 6315453"/>
                <a:gd name="connsiteX59" fmla="*/ 4614019 w 5774333"/>
                <a:gd name="connsiteY59" fmla="*/ 6006103 h 6315453"/>
                <a:gd name="connsiteX60" fmla="*/ 4305061 w 5774333"/>
                <a:gd name="connsiteY60" fmla="*/ 6144726 h 6315453"/>
                <a:gd name="connsiteX61" fmla="*/ 3632710 w 5774333"/>
                <a:gd name="connsiteY61" fmla="*/ 6304196 h 6315453"/>
                <a:gd name="connsiteX62" fmla="*/ 3459594 w 5774333"/>
                <a:gd name="connsiteY62" fmla="*/ 6314504 h 6315453"/>
                <a:gd name="connsiteX63" fmla="*/ 3416315 w 5774333"/>
                <a:gd name="connsiteY63" fmla="*/ 6315429 h 6315453"/>
                <a:gd name="connsiteX64" fmla="*/ 3373159 w 5774333"/>
                <a:gd name="connsiteY64" fmla="*/ 6315198 h 6315453"/>
                <a:gd name="connsiteX65" fmla="*/ 3330127 w 5774333"/>
                <a:gd name="connsiteY65" fmla="*/ 6314735 h 6315453"/>
                <a:gd name="connsiteX66" fmla="*/ 3288320 w 5774333"/>
                <a:gd name="connsiteY66" fmla="*/ 6313230 h 6315453"/>
                <a:gd name="connsiteX67" fmla="*/ 2954350 w 5774333"/>
                <a:gd name="connsiteY67" fmla="*/ 6288098 h 6315453"/>
                <a:gd name="connsiteX68" fmla="*/ 2622466 w 5774333"/>
                <a:gd name="connsiteY68" fmla="*/ 6232742 h 6315453"/>
                <a:gd name="connsiteX69" fmla="*/ 2296466 w 5774333"/>
                <a:gd name="connsiteY69" fmla="*/ 6146001 h 6315453"/>
                <a:gd name="connsiteX70" fmla="*/ 1672419 w 5774333"/>
                <a:gd name="connsiteY70" fmla="*/ 5885197 h 6315453"/>
                <a:gd name="connsiteX71" fmla="*/ 1146578 w 5774333"/>
                <a:gd name="connsiteY71" fmla="*/ 5479168 h 6315453"/>
                <a:gd name="connsiteX72" fmla="*/ 933372 w 5774333"/>
                <a:gd name="connsiteY72" fmla="*/ 5234810 h 6315453"/>
                <a:gd name="connsiteX73" fmla="*/ 747140 w 5774333"/>
                <a:gd name="connsiteY73" fmla="*/ 4976091 h 6315453"/>
                <a:gd name="connsiteX74" fmla="*/ 703616 w 5774333"/>
                <a:gd name="connsiteY74" fmla="*/ 4910196 h 6315453"/>
                <a:gd name="connsiteX75" fmla="*/ 662053 w 5774333"/>
                <a:gd name="connsiteY75" fmla="*/ 4846269 h 6315453"/>
                <a:gd name="connsiteX76" fmla="*/ 580033 w 5774333"/>
                <a:gd name="connsiteY76" fmla="*/ 4722352 h 6315453"/>
                <a:gd name="connsiteX77" fmla="*/ 410105 w 5774333"/>
                <a:gd name="connsiteY77" fmla="*/ 4469193 h 6315453"/>
                <a:gd name="connsiteX78" fmla="*/ 244224 w 5774333"/>
                <a:gd name="connsiteY78" fmla="*/ 4201556 h 6315453"/>
                <a:gd name="connsiteX79" fmla="*/ 169437 w 5774333"/>
                <a:gd name="connsiteY79" fmla="*/ 4059690 h 6315453"/>
                <a:gd name="connsiteX80" fmla="*/ 105929 w 5774333"/>
                <a:gd name="connsiteY80" fmla="*/ 3911221 h 6315453"/>
                <a:gd name="connsiteX81" fmla="*/ 57256 w 5774333"/>
                <a:gd name="connsiteY81" fmla="*/ 3757195 h 6315453"/>
                <a:gd name="connsiteX82" fmla="*/ 39111 w 5774333"/>
                <a:gd name="connsiteY82" fmla="*/ 3678677 h 6315453"/>
                <a:gd name="connsiteX83" fmla="*/ 31142 w 5774333"/>
                <a:gd name="connsiteY83" fmla="*/ 3639300 h 6315453"/>
                <a:gd name="connsiteX84" fmla="*/ 24521 w 5774333"/>
                <a:gd name="connsiteY84" fmla="*/ 3599809 h 6315453"/>
                <a:gd name="connsiteX85" fmla="*/ 0 w 5774333"/>
                <a:gd name="connsiteY85" fmla="*/ 3283418 h 6315453"/>
                <a:gd name="connsiteX86" fmla="*/ 68045 w 5774333"/>
                <a:gd name="connsiteY86" fmla="*/ 2666963 h 6315453"/>
                <a:gd name="connsiteX87" fmla="*/ 272546 w 5774333"/>
                <a:gd name="connsiteY87" fmla="*/ 2076334 h 6315453"/>
                <a:gd name="connsiteX88" fmla="*/ 1039300 w 5774333"/>
                <a:gd name="connsiteY88" fmla="*/ 1073307 h 6315453"/>
                <a:gd name="connsiteX89" fmla="*/ 1547733 w 5774333"/>
                <a:gd name="connsiteY89" fmla="*/ 680365 h 6315453"/>
                <a:gd name="connsiteX90" fmla="*/ 2115995 w 5774333"/>
                <a:gd name="connsiteY90" fmla="*/ 368373 h 6315453"/>
                <a:gd name="connsiteX91" fmla="*/ 3377451 w 5774333"/>
                <a:gd name="connsiteY91" fmla="*/ 24304 h 6315453"/>
                <a:gd name="connsiteX92" fmla="*/ 3707237 w 5774333"/>
                <a:gd name="connsiteY92" fmla="*/ 1489 h 631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774333" h="6315453">
                  <a:moveTo>
                    <a:pt x="3707237" y="1489"/>
                  </a:moveTo>
                  <a:cubicBezTo>
                    <a:pt x="3817502" y="-1522"/>
                    <a:pt x="3927875" y="41"/>
                    <a:pt x="4037665" y="6121"/>
                  </a:cubicBezTo>
                  <a:cubicBezTo>
                    <a:pt x="4257614" y="18745"/>
                    <a:pt x="4477439" y="49665"/>
                    <a:pt x="4692239" y="102128"/>
                  </a:cubicBezTo>
                  <a:cubicBezTo>
                    <a:pt x="4907039" y="154474"/>
                    <a:pt x="5116811" y="228592"/>
                    <a:pt x="5315059" y="324945"/>
                  </a:cubicBezTo>
                  <a:cubicBezTo>
                    <a:pt x="5463562" y="397211"/>
                    <a:pt x="5606133" y="481527"/>
                    <a:pt x="5738325" y="578286"/>
                  </a:cubicBezTo>
                  <a:lnTo>
                    <a:pt x="5774333" y="606551"/>
                  </a:lnTo>
                  <a:lnTo>
                    <a:pt x="5774333" y="975490"/>
                  </a:lnTo>
                  <a:lnTo>
                    <a:pt x="5676001" y="889749"/>
                  </a:lnTo>
                  <a:cubicBezTo>
                    <a:pt x="5522381" y="769886"/>
                    <a:pt x="5355519" y="665657"/>
                    <a:pt x="5177132" y="581926"/>
                  </a:cubicBezTo>
                  <a:cubicBezTo>
                    <a:pt x="4998867" y="497965"/>
                    <a:pt x="4810183" y="433574"/>
                    <a:pt x="4615735" y="388640"/>
                  </a:cubicBezTo>
                  <a:cubicBezTo>
                    <a:pt x="4421289" y="343591"/>
                    <a:pt x="4221446" y="317649"/>
                    <a:pt x="4020010" y="308500"/>
                  </a:cubicBezTo>
                  <a:cubicBezTo>
                    <a:pt x="3818207" y="298887"/>
                    <a:pt x="3616649" y="305257"/>
                    <a:pt x="3416315" y="328882"/>
                  </a:cubicBezTo>
                  <a:cubicBezTo>
                    <a:pt x="3216106" y="352623"/>
                    <a:pt x="3017736" y="392346"/>
                    <a:pt x="2823779" y="446545"/>
                  </a:cubicBezTo>
                  <a:cubicBezTo>
                    <a:pt x="2629699" y="500513"/>
                    <a:pt x="2440401" y="570345"/>
                    <a:pt x="2256987" y="651296"/>
                  </a:cubicBezTo>
                  <a:cubicBezTo>
                    <a:pt x="1889058" y="811461"/>
                    <a:pt x="1545527" y="1023856"/>
                    <a:pt x="1244169" y="1280374"/>
                  </a:cubicBezTo>
                  <a:cubicBezTo>
                    <a:pt x="1093982" y="1409039"/>
                    <a:pt x="954828" y="1549400"/>
                    <a:pt x="830141" y="1700184"/>
                  </a:cubicBezTo>
                  <a:cubicBezTo>
                    <a:pt x="705209" y="1850736"/>
                    <a:pt x="594989" y="2012176"/>
                    <a:pt x="502792" y="2182300"/>
                  </a:cubicBezTo>
                  <a:cubicBezTo>
                    <a:pt x="410595" y="2352308"/>
                    <a:pt x="333847" y="2530307"/>
                    <a:pt x="280637" y="2715256"/>
                  </a:cubicBezTo>
                  <a:cubicBezTo>
                    <a:pt x="227306" y="2899741"/>
                    <a:pt x="199719" y="3091521"/>
                    <a:pt x="199843" y="3283418"/>
                  </a:cubicBezTo>
                  <a:cubicBezTo>
                    <a:pt x="200946" y="3377687"/>
                    <a:pt x="210754" y="3471261"/>
                    <a:pt x="233926" y="3561593"/>
                  </a:cubicBezTo>
                  <a:cubicBezTo>
                    <a:pt x="256730" y="3652040"/>
                    <a:pt x="292162" y="3738550"/>
                    <a:pt x="334582" y="3821816"/>
                  </a:cubicBezTo>
                  <a:cubicBezTo>
                    <a:pt x="356038" y="3863392"/>
                    <a:pt x="379823" y="3904157"/>
                    <a:pt x="404834" y="3944343"/>
                  </a:cubicBezTo>
                  <a:cubicBezTo>
                    <a:pt x="430212" y="3984413"/>
                    <a:pt x="457308" y="4023905"/>
                    <a:pt x="485506" y="4062932"/>
                  </a:cubicBezTo>
                  <a:cubicBezTo>
                    <a:pt x="542639" y="4140757"/>
                    <a:pt x="606146" y="4216265"/>
                    <a:pt x="671861" y="4292120"/>
                  </a:cubicBezTo>
                  <a:cubicBezTo>
                    <a:pt x="737576" y="4368091"/>
                    <a:pt x="806234" y="4444062"/>
                    <a:pt x="873542" y="4523044"/>
                  </a:cubicBezTo>
                  <a:cubicBezTo>
                    <a:pt x="907258" y="4562419"/>
                    <a:pt x="940606" y="4602721"/>
                    <a:pt x="973831" y="4643601"/>
                  </a:cubicBezTo>
                  <a:lnTo>
                    <a:pt x="1022014" y="4702780"/>
                  </a:lnTo>
                  <a:cubicBezTo>
                    <a:pt x="1037829" y="4721658"/>
                    <a:pt x="1052910" y="4740998"/>
                    <a:pt x="1069215" y="4759411"/>
                  </a:cubicBezTo>
                  <a:cubicBezTo>
                    <a:pt x="1196477" y="4909269"/>
                    <a:pt x="1334527" y="5047199"/>
                    <a:pt x="1474784" y="5177948"/>
                  </a:cubicBezTo>
                  <a:cubicBezTo>
                    <a:pt x="1545281" y="5243033"/>
                    <a:pt x="1617003" y="5305917"/>
                    <a:pt x="1690442" y="5366255"/>
                  </a:cubicBezTo>
                  <a:cubicBezTo>
                    <a:pt x="1763881" y="5426591"/>
                    <a:pt x="1838668" y="5484959"/>
                    <a:pt x="1916276" y="5539852"/>
                  </a:cubicBezTo>
                  <a:cubicBezTo>
                    <a:pt x="2070877" y="5649872"/>
                    <a:pt x="2237617" y="5748194"/>
                    <a:pt x="2420784" y="5814437"/>
                  </a:cubicBezTo>
                  <a:cubicBezTo>
                    <a:pt x="2512124" y="5847559"/>
                    <a:pt x="2606773" y="5872921"/>
                    <a:pt x="2703015" y="5892029"/>
                  </a:cubicBezTo>
                  <a:cubicBezTo>
                    <a:pt x="2727168" y="5896546"/>
                    <a:pt x="2751075" y="5901758"/>
                    <a:pt x="2775350" y="5905695"/>
                  </a:cubicBezTo>
                  <a:lnTo>
                    <a:pt x="2848299" y="5917161"/>
                  </a:lnTo>
                  <a:cubicBezTo>
                    <a:pt x="2897218" y="5923298"/>
                    <a:pt x="2946136" y="5929784"/>
                    <a:pt x="2995544" y="5933605"/>
                  </a:cubicBezTo>
                  <a:cubicBezTo>
                    <a:pt x="3020188" y="5935806"/>
                    <a:pt x="3044831" y="5937891"/>
                    <a:pt x="3069596" y="5938933"/>
                  </a:cubicBezTo>
                  <a:cubicBezTo>
                    <a:pt x="3094362" y="5940090"/>
                    <a:pt x="3119005" y="5941943"/>
                    <a:pt x="3143894" y="5942639"/>
                  </a:cubicBezTo>
                  <a:lnTo>
                    <a:pt x="3218436" y="5944260"/>
                  </a:lnTo>
                  <a:cubicBezTo>
                    <a:pt x="3243201" y="5944838"/>
                    <a:pt x="3268212" y="5944029"/>
                    <a:pt x="3293101" y="5943913"/>
                  </a:cubicBezTo>
                  <a:lnTo>
                    <a:pt x="3330494" y="5943565"/>
                  </a:lnTo>
                  <a:cubicBezTo>
                    <a:pt x="3342632" y="5943218"/>
                    <a:pt x="3354524" y="5942523"/>
                    <a:pt x="3366540" y="5942059"/>
                  </a:cubicBezTo>
                  <a:cubicBezTo>
                    <a:pt x="3378554" y="5941480"/>
                    <a:pt x="3390570" y="5941134"/>
                    <a:pt x="3402462" y="5940323"/>
                  </a:cubicBezTo>
                  <a:lnTo>
                    <a:pt x="3438262" y="5937543"/>
                  </a:lnTo>
                  <a:cubicBezTo>
                    <a:pt x="3485954" y="5933953"/>
                    <a:pt x="3533279" y="5927931"/>
                    <a:pt x="3580236" y="5920982"/>
                  </a:cubicBezTo>
                  <a:cubicBezTo>
                    <a:pt x="3768185" y="5891567"/>
                    <a:pt x="3948901" y="5834010"/>
                    <a:pt x="4121034" y="5753290"/>
                  </a:cubicBezTo>
                  <a:cubicBezTo>
                    <a:pt x="4293782" y="5673497"/>
                    <a:pt x="4458191" y="5571353"/>
                    <a:pt x="4620639" y="5459364"/>
                  </a:cubicBezTo>
                  <a:cubicBezTo>
                    <a:pt x="4661221" y="5431455"/>
                    <a:pt x="4701557" y="5402271"/>
                    <a:pt x="4741771" y="5372971"/>
                  </a:cubicBezTo>
                  <a:cubicBezTo>
                    <a:pt x="4782230" y="5343672"/>
                    <a:pt x="4822566" y="5313908"/>
                    <a:pt x="4862901" y="5283682"/>
                  </a:cubicBezTo>
                  <a:lnTo>
                    <a:pt x="5108229" y="5098386"/>
                  </a:lnTo>
                  <a:cubicBezTo>
                    <a:pt x="5276563" y="4972270"/>
                    <a:pt x="5446489" y="4854838"/>
                    <a:pt x="5612493" y="4739724"/>
                  </a:cubicBezTo>
                  <a:lnTo>
                    <a:pt x="5774333" y="4623488"/>
                  </a:lnTo>
                  <a:lnTo>
                    <a:pt x="5774333" y="5232926"/>
                  </a:lnTo>
                  <a:lnTo>
                    <a:pt x="5676492" y="5306859"/>
                  </a:lnTo>
                  <a:cubicBezTo>
                    <a:pt x="5592693" y="5367905"/>
                    <a:pt x="5508955" y="5427286"/>
                    <a:pt x="5426260" y="5486233"/>
                  </a:cubicBezTo>
                  <a:lnTo>
                    <a:pt x="5300225" y="5576217"/>
                  </a:lnTo>
                  <a:cubicBezTo>
                    <a:pt x="5257559" y="5606443"/>
                    <a:pt x="5214525" y="5636901"/>
                    <a:pt x="5170757" y="5666780"/>
                  </a:cubicBezTo>
                  <a:cubicBezTo>
                    <a:pt x="5127110" y="5696775"/>
                    <a:pt x="5082973" y="5726654"/>
                    <a:pt x="5038100" y="5756185"/>
                  </a:cubicBezTo>
                  <a:cubicBezTo>
                    <a:pt x="4993106" y="5785486"/>
                    <a:pt x="4947743" y="5814553"/>
                    <a:pt x="4901276" y="5843043"/>
                  </a:cubicBezTo>
                  <a:cubicBezTo>
                    <a:pt x="4808835" y="5900136"/>
                    <a:pt x="4713449" y="5955494"/>
                    <a:pt x="4614019" y="6006103"/>
                  </a:cubicBezTo>
                  <a:cubicBezTo>
                    <a:pt x="4514711" y="6056943"/>
                    <a:pt x="4411971" y="6104192"/>
                    <a:pt x="4305061" y="6144726"/>
                  </a:cubicBezTo>
                  <a:cubicBezTo>
                    <a:pt x="4092223" y="6226952"/>
                    <a:pt x="3863569" y="6282424"/>
                    <a:pt x="3632710" y="6304196"/>
                  </a:cubicBezTo>
                  <a:cubicBezTo>
                    <a:pt x="3574964" y="6309408"/>
                    <a:pt x="3517218" y="6313345"/>
                    <a:pt x="3459594" y="6314504"/>
                  </a:cubicBezTo>
                  <a:lnTo>
                    <a:pt x="3416315" y="6315429"/>
                  </a:lnTo>
                  <a:cubicBezTo>
                    <a:pt x="3401971" y="6315546"/>
                    <a:pt x="3387505" y="6315198"/>
                    <a:pt x="3373159" y="6315198"/>
                  </a:cubicBezTo>
                  <a:lnTo>
                    <a:pt x="3330127" y="6314735"/>
                  </a:lnTo>
                  <a:lnTo>
                    <a:pt x="3288320" y="6313230"/>
                  </a:lnTo>
                  <a:cubicBezTo>
                    <a:pt x="3176996" y="6309870"/>
                    <a:pt x="3065428" y="6301533"/>
                    <a:pt x="2954350" y="6288098"/>
                  </a:cubicBezTo>
                  <a:cubicBezTo>
                    <a:pt x="2843150" y="6275360"/>
                    <a:pt x="2732194" y="6257061"/>
                    <a:pt x="2622466" y="6232742"/>
                  </a:cubicBezTo>
                  <a:cubicBezTo>
                    <a:pt x="2512859" y="6208190"/>
                    <a:pt x="2404110" y="6179122"/>
                    <a:pt x="2296466" y="6146001"/>
                  </a:cubicBezTo>
                  <a:cubicBezTo>
                    <a:pt x="2081544" y="6079179"/>
                    <a:pt x="1869073" y="5996027"/>
                    <a:pt x="1672419" y="5885197"/>
                  </a:cubicBezTo>
                  <a:cubicBezTo>
                    <a:pt x="1475643" y="5774599"/>
                    <a:pt x="1299954" y="5634353"/>
                    <a:pt x="1146578" y="5479168"/>
                  </a:cubicBezTo>
                  <a:cubicBezTo>
                    <a:pt x="1069461" y="5401692"/>
                    <a:pt x="999333" y="5319235"/>
                    <a:pt x="933372" y="5234810"/>
                  </a:cubicBezTo>
                  <a:cubicBezTo>
                    <a:pt x="867781" y="5150038"/>
                    <a:pt x="805375" y="5063991"/>
                    <a:pt x="747140" y="4976091"/>
                  </a:cubicBezTo>
                  <a:cubicBezTo>
                    <a:pt x="732182" y="4954319"/>
                    <a:pt x="718082" y="4932199"/>
                    <a:pt x="703616" y="4910196"/>
                  </a:cubicBezTo>
                  <a:lnTo>
                    <a:pt x="662053" y="4846269"/>
                  </a:lnTo>
                  <a:cubicBezTo>
                    <a:pt x="635449" y="4804925"/>
                    <a:pt x="607864" y="4763928"/>
                    <a:pt x="580033" y="4722352"/>
                  </a:cubicBezTo>
                  <a:lnTo>
                    <a:pt x="410105" y="4469193"/>
                  </a:lnTo>
                  <a:cubicBezTo>
                    <a:pt x="353095" y="4382915"/>
                    <a:pt x="296820" y="4294089"/>
                    <a:pt x="244224" y="4201556"/>
                  </a:cubicBezTo>
                  <a:cubicBezTo>
                    <a:pt x="217987" y="4155232"/>
                    <a:pt x="192609" y="4108098"/>
                    <a:pt x="169437" y="4059690"/>
                  </a:cubicBezTo>
                  <a:cubicBezTo>
                    <a:pt x="146388" y="4011165"/>
                    <a:pt x="124932" y="3961715"/>
                    <a:pt x="105929" y="3911221"/>
                  </a:cubicBezTo>
                  <a:cubicBezTo>
                    <a:pt x="87293" y="3860613"/>
                    <a:pt x="70742" y="3809309"/>
                    <a:pt x="57256" y="3757195"/>
                  </a:cubicBezTo>
                  <a:cubicBezTo>
                    <a:pt x="50881" y="3731138"/>
                    <a:pt x="44383" y="3704965"/>
                    <a:pt x="39111" y="3678677"/>
                  </a:cubicBezTo>
                  <a:lnTo>
                    <a:pt x="31142" y="3639300"/>
                  </a:lnTo>
                  <a:lnTo>
                    <a:pt x="24521" y="3599809"/>
                  </a:lnTo>
                  <a:cubicBezTo>
                    <a:pt x="7234" y="3494423"/>
                    <a:pt x="0" y="3388457"/>
                    <a:pt x="0" y="3283418"/>
                  </a:cubicBezTo>
                  <a:cubicBezTo>
                    <a:pt x="491" y="3076698"/>
                    <a:pt x="23418" y="2869978"/>
                    <a:pt x="68045" y="2666963"/>
                  </a:cubicBezTo>
                  <a:cubicBezTo>
                    <a:pt x="112550" y="2464064"/>
                    <a:pt x="180717" y="2265104"/>
                    <a:pt x="272546" y="2076334"/>
                  </a:cubicBezTo>
                  <a:cubicBezTo>
                    <a:pt x="457062" y="1698794"/>
                    <a:pt x="724457" y="1360978"/>
                    <a:pt x="1039300" y="1073307"/>
                  </a:cubicBezTo>
                  <a:cubicBezTo>
                    <a:pt x="1197090" y="929472"/>
                    <a:pt x="1367630" y="798259"/>
                    <a:pt x="1547733" y="680365"/>
                  </a:cubicBezTo>
                  <a:cubicBezTo>
                    <a:pt x="1728081" y="562587"/>
                    <a:pt x="1917870" y="457663"/>
                    <a:pt x="2115995" y="368373"/>
                  </a:cubicBezTo>
                  <a:cubicBezTo>
                    <a:pt x="2512737" y="191070"/>
                    <a:pt x="2939883" y="73870"/>
                    <a:pt x="3377451" y="24304"/>
                  </a:cubicBezTo>
                  <a:cubicBezTo>
                    <a:pt x="3486812" y="12086"/>
                    <a:pt x="3596971" y="4500"/>
                    <a:pt x="3707237" y="148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EC18CE1F-9DF1-47AF-9E66-6CE348AC23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10220" y="131729"/>
              <a:ext cx="5769111" cy="6229400"/>
            </a:xfrm>
            <a:custGeom>
              <a:avLst/>
              <a:gdLst>
                <a:gd name="connsiteX0" fmla="*/ 3882695 w 5769111"/>
                <a:gd name="connsiteY0" fmla="*/ 0 h 6229400"/>
                <a:gd name="connsiteX1" fmla="*/ 5691883 w 5769111"/>
                <a:gd name="connsiteY1" fmla="*/ 557381 h 6229400"/>
                <a:gd name="connsiteX2" fmla="*/ 5769111 w 5769111"/>
                <a:gd name="connsiteY2" fmla="*/ 620523 h 6229400"/>
                <a:gd name="connsiteX3" fmla="*/ 5769111 w 5769111"/>
                <a:gd name="connsiteY3" fmla="*/ 1464911 h 6229400"/>
                <a:gd name="connsiteX4" fmla="*/ 5660063 w 5769111"/>
                <a:gd name="connsiteY4" fmla="*/ 1328105 h 6229400"/>
                <a:gd name="connsiteX5" fmla="*/ 4910471 w 5769111"/>
                <a:gd name="connsiteY5" fmla="*/ 781599 h 6229400"/>
                <a:gd name="connsiteX6" fmla="*/ 3882695 w 5769111"/>
                <a:gd name="connsiteY6" fmla="*/ 579048 h 6229400"/>
                <a:gd name="connsiteX7" fmla="*/ 2683153 w 5769111"/>
                <a:gd name="connsiteY7" fmla="*/ 797003 h 6229400"/>
                <a:gd name="connsiteX8" fmla="*/ 1617493 w 5769111"/>
                <a:gd name="connsiteY8" fmla="*/ 1395738 h 6229400"/>
                <a:gd name="connsiteX9" fmla="*/ 880408 w 5769111"/>
                <a:gd name="connsiteY9" fmla="*/ 2259099 h 6229400"/>
                <a:gd name="connsiteX10" fmla="*/ 613135 w 5769111"/>
                <a:gd name="connsiteY10" fmla="*/ 3263863 h 6229400"/>
                <a:gd name="connsiteX11" fmla="*/ 1055484 w 5769111"/>
                <a:gd name="connsiteY11" fmla="*/ 4196825 h 6229400"/>
                <a:gd name="connsiteX12" fmla="*/ 1278376 w 5769111"/>
                <a:gd name="connsiteY12" fmla="*/ 4492950 h 6229400"/>
                <a:gd name="connsiteX13" fmla="*/ 3369851 w 5769111"/>
                <a:gd name="connsiteY13" fmla="*/ 5650468 h 6229400"/>
                <a:gd name="connsiteX14" fmla="*/ 4957551 w 5769111"/>
                <a:gd name="connsiteY14" fmla="*/ 4938355 h 6229400"/>
                <a:gd name="connsiteX15" fmla="*/ 5150773 w 5769111"/>
                <a:gd name="connsiteY15" fmla="*/ 4796950 h 6229400"/>
                <a:gd name="connsiteX16" fmla="*/ 5747247 w 5769111"/>
                <a:gd name="connsiteY16" fmla="*/ 4338176 h 6229400"/>
                <a:gd name="connsiteX17" fmla="*/ 5769111 w 5769111"/>
                <a:gd name="connsiteY17" fmla="*/ 4318497 h 6229400"/>
                <a:gd name="connsiteX18" fmla="*/ 5769111 w 5769111"/>
                <a:gd name="connsiteY18" fmla="*/ 5074612 h 6229400"/>
                <a:gd name="connsiteX19" fmla="*/ 5636252 w 5769111"/>
                <a:gd name="connsiteY19" fmla="*/ 5174208 h 6229400"/>
                <a:gd name="connsiteX20" fmla="*/ 5334922 w 5769111"/>
                <a:gd name="connsiteY20" fmla="*/ 5394528 h 6229400"/>
                <a:gd name="connsiteX21" fmla="*/ 3369727 w 5769111"/>
                <a:gd name="connsiteY21" fmla="*/ 6229400 h 6229400"/>
                <a:gd name="connsiteX22" fmla="*/ 771046 w 5769111"/>
                <a:gd name="connsiteY22" fmla="*/ 4817913 h 6229400"/>
                <a:gd name="connsiteX23" fmla="*/ 0 w 5769111"/>
                <a:gd name="connsiteY23" fmla="*/ 3263748 h 6229400"/>
                <a:gd name="connsiteX24" fmla="*/ 3882695 w 5769111"/>
                <a:gd name="connsiteY24" fmla="*/ 0 h 6229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769111" h="6229400">
                  <a:moveTo>
                    <a:pt x="3882695" y="0"/>
                  </a:moveTo>
                  <a:cubicBezTo>
                    <a:pt x="4601253" y="0"/>
                    <a:pt x="5210727" y="205477"/>
                    <a:pt x="5691883" y="557381"/>
                  </a:cubicBezTo>
                  <a:lnTo>
                    <a:pt x="5769111" y="620523"/>
                  </a:lnTo>
                  <a:lnTo>
                    <a:pt x="5769111" y="1464911"/>
                  </a:lnTo>
                  <a:lnTo>
                    <a:pt x="5660063" y="1328105"/>
                  </a:lnTo>
                  <a:cubicBezTo>
                    <a:pt x="5449800" y="1091506"/>
                    <a:pt x="5197607" y="907600"/>
                    <a:pt x="4910471" y="781599"/>
                  </a:cubicBezTo>
                  <a:cubicBezTo>
                    <a:pt x="4604088" y="647260"/>
                    <a:pt x="4258349" y="579048"/>
                    <a:pt x="3882695" y="579048"/>
                  </a:cubicBezTo>
                  <a:cubicBezTo>
                    <a:pt x="3484238" y="579048"/>
                    <a:pt x="3080631" y="652240"/>
                    <a:pt x="2683153" y="797003"/>
                  </a:cubicBezTo>
                  <a:cubicBezTo>
                    <a:pt x="2296098" y="937595"/>
                    <a:pt x="1927678" y="1144662"/>
                    <a:pt x="1617493" y="1395738"/>
                  </a:cubicBezTo>
                  <a:cubicBezTo>
                    <a:pt x="1301915" y="1651098"/>
                    <a:pt x="1053890" y="1941665"/>
                    <a:pt x="880408" y="2259099"/>
                  </a:cubicBezTo>
                  <a:cubicBezTo>
                    <a:pt x="703125" y="2583597"/>
                    <a:pt x="613135" y="2921645"/>
                    <a:pt x="613135" y="3263863"/>
                  </a:cubicBezTo>
                  <a:cubicBezTo>
                    <a:pt x="613135" y="3608512"/>
                    <a:pt x="756702" y="3809789"/>
                    <a:pt x="1055484" y="4196825"/>
                  </a:cubicBezTo>
                  <a:cubicBezTo>
                    <a:pt x="1127574" y="4290167"/>
                    <a:pt x="1202116" y="4386753"/>
                    <a:pt x="1278376" y="4492950"/>
                  </a:cubicBezTo>
                  <a:cubicBezTo>
                    <a:pt x="1861105" y="5304313"/>
                    <a:pt x="2486623" y="5650468"/>
                    <a:pt x="3369851" y="5650468"/>
                  </a:cubicBezTo>
                  <a:cubicBezTo>
                    <a:pt x="3949515" y="5650468"/>
                    <a:pt x="4374822" y="5368471"/>
                    <a:pt x="4957551" y="4938355"/>
                  </a:cubicBezTo>
                  <a:cubicBezTo>
                    <a:pt x="5022653" y="4890293"/>
                    <a:pt x="5087755" y="4842811"/>
                    <a:pt x="5150773" y="4796950"/>
                  </a:cubicBezTo>
                  <a:cubicBezTo>
                    <a:pt x="5364254" y="4641404"/>
                    <a:pt x="5570313" y="4491241"/>
                    <a:pt x="5747247" y="4338176"/>
                  </a:cubicBezTo>
                  <a:lnTo>
                    <a:pt x="5769111" y="4318497"/>
                  </a:lnTo>
                  <a:lnTo>
                    <a:pt x="5769111" y="5074612"/>
                  </a:lnTo>
                  <a:lnTo>
                    <a:pt x="5636252" y="5174208"/>
                  </a:lnTo>
                  <a:cubicBezTo>
                    <a:pt x="5537051" y="5246835"/>
                    <a:pt x="5436100" y="5319845"/>
                    <a:pt x="5334922" y="5394528"/>
                  </a:cubicBezTo>
                  <a:cubicBezTo>
                    <a:pt x="4745327" y="5829741"/>
                    <a:pt x="4177309" y="6229400"/>
                    <a:pt x="3369727" y="6229400"/>
                  </a:cubicBezTo>
                  <a:cubicBezTo>
                    <a:pt x="2172147" y="6229400"/>
                    <a:pt x="1394603" y="5686137"/>
                    <a:pt x="771046" y="4817913"/>
                  </a:cubicBezTo>
                  <a:cubicBezTo>
                    <a:pt x="396864" y="4297000"/>
                    <a:pt x="0" y="3939728"/>
                    <a:pt x="0" y="3263748"/>
                  </a:cubicBezTo>
                  <a:cubicBezTo>
                    <a:pt x="0" y="1461170"/>
                    <a:pt x="1955141" y="0"/>
                    <a:pt x="38826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5BD26A8C-8D1D-41E6-A71E-FE9AC75F3F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10220" y="131729"/>
              <a:ext cx="5769111" cy="6229400"/>
            </a:xfrm>
            <a:custGeom>
              <a:avLst/>
              <a:gdLst>
                <a:gd name="connsiteX0" fmla="*/ 3882695 w 5769111"/>
                <a:gd name="connsiteY0" fmla="*/ 0 h 6229400"/>
                <a:gd name="connsiteX1" fmla="*/ 5691883 w 5769111"/>
                <a:gd name="connsiteY1" fmla="*/ 557381 h 6229400"/>
                <a:gd name="connsiteX2" fmla="*/ 5769111 w 5769111"/>
                <a:gd name="connsiteY2" fmla="*/ 620523 h 6229400"/>
                <a:gd name="connsiteX3" fmla="*/ 5769111 w 5769111"/>
                <a:gd name="connsiteY3" fmla="*/ 1675390 h 6229400"/>
                <a:gd name="connsiteX4" fmla="*/ 5711488 w 5769111"/>
                <a:gd name="connsiteY4" fmla="*/ 1585205 h 6229400"/>
                <a:gd name="connsiteX5" fmla="*/ 5566027 w 5769111"/>
                <a:gd name="connsiteY5" fmla="*/ 1402571 h 6229400"/>
                <a:gd name="connsiteX6" fmla="*/ 4858734 w 5769111"/>
                <a:gd name="connsiteY6" fmla="*/ 886639 h 6229400"/>
                <a:gd name="connsiteX7" fmla="*/ 3882695 w 5769111"/>
                <a:gd name="connsiteY7" fmla="*/ 694858 h 6229400"/>
                <a:gd name="connsiteX8" fmla="*/ 2727046 w 5769111"/>
                <a:gd name="connsiteY8" fmla="*/ 905053 h 6229400"/>
                <a:gd name="connsiteX9" fmla="*/ 1697186 w 5769111"/>
                <a:gd name="connsiteY9" fmla="*/ 1483638 h 6229400"/>
                <a:gd name="connsiteX10" fmla="*/ 989279 w 5769111"/>
                <a:gd name="connsiteY10" fmla="*/ 2312139 h 6229400"/>
                <a:gd name="connsiteX11" fmla="*/ 735615 w 5769111"/>
                <a:gd name="connsiteY11" fmla="*/ 3263863 h 6229400"/>
                <a:gd name="connsiteX12" fmla="*/ 1154424 w 5769111"/>
                <a:gd name="connsiteY12" fmla="*/ 4128614 h 6229400"/>
                <a:gd name="connsiteX13" fmla="*/ 1379768 w 5769111"/>
                <a:gd name="connsiteY13" fmla="*/ 4427981 h 6229400"/>
                <a:gd name="connsiteX14" fmla="*/ 2239456 w 5769111"/>
                <a:gd name="connsiteY14" fmla="*/ 5256947 h 6229400"/>
                <a:gd name="connsiteX15" fmla="*/ 3369727 w 5769111"/>
                <a:gd name="connsiteY15" fmla="*/ 5534658 h 6229400"/>
                <a:gd name="connsiteX16" fmla="*/ 4096760 w 5769111"/>
                <a:gd name="connsiteY16" fmla="*/ 5357817 h 6229400"/>
                <a:gd name="connsiteX17" fmla="*/ 4881905 w 5769111"/>
                <a:gd name="connsiteY17" fmla="*/ 4847212 h 6229400"/>
                <a:gd name="connsiteX18" fmla="*/ 5075739 w 5769111"/>
                <a:gd name="connsiteY18" fmla="*/ 4705346 h 6229400"/>
                <a:gd name="connsiteX19" fmla="*/ 5759930 w 5769111"/>
                <a:gd name="connsiteY19" fmla="*/ 4166809 h 6229400"/>
                <a:gd name="connsiteX20" fmla="*/ 5769111 w 5769111"/>
                <a:gd name="connsiteY20" fmla="*/ 4157764 h 6229400"/>
                <a:gd name="connsiteX21" fmla="*/ 5769111 w 5769111"/>
                <a:gd name="connsiteY21" fmla="*/ 5074612 h 6229400"/>
                <a:gd name="connsiteX22" fmla="*/ 5636252 w 5769111"/>
                <a:gd name="connsiteY22" fmla="*/ 5174208 h 6229400"/>
                <a:gd name="connsiteX23" fmla="*/ 5334922 w 5769111"/>
                <a:gd name="connsiteY23" fmla="*/ 5394528 h 6229400"/>
                <a:gd name="connsiteX24" fmla="*/ 3369727 w 5769111"/>
                <a:gd name="connsiteY24" fmla="*/ 6229400 h 6229400"/>
                <a:gd name="connsiteX25" fmla="*/ 771046 w 5769111"/>
                <a:gd name="connsiteY25" fmla="*/ 4817913 h 6229400"/>
                <a:gd name="connsiteX26" fmla="*/ 0 w 5769111"/>
                <a:gd name="connsiteY26" fmla="*/ 3263748 h 6229400"/>
                <a:gd name="connsiteX27" fmla="*/ 3882695 w 5769111"/>
                <a:gd name="connsiteY27" fmla="*/ 0 h 6229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769111" h="6229400">
                  <a:moveTo>
                    <a:pt x="3882695" y="0"/>
                  </a:moveTo>
                  <a:cubicBezTo>
                    <a:pt x="4601253" y="0"/>
                    <a:pt x="5210727" y="205477"/>
                    <a:pt x="5691883" y="557381"/>
                  </a:cubicBezTo>
                  <a:lnTo>
                    <a:pt x="5769111" y="620523"/>
                  </a:lnTo>
                  <a:lnTo>
                    <a:pt x="5769111" y="1675390"/>
                  </a:lnTo>
                  <a:lnTo>
                    <a:pt x="5711488" y="1585205"/>
                  </a:lnTo>
                  <a:cubicBezTo>
                    <a:pt x="5665942" y="1521390"/>
                    <a:pt x="5617428" y="1460432"/>
                    <a:pt x="5566027" y="1402571"/>
                  </a:cubicBezTo>
                  <a:cubicBezTo>
                    <a:pt x="5367411" y="1179058"/>
                    <a:pt x="5129563" y="1005460"/>
                    <a:pt x="4858734" y="886639"/>
                  </a:cubicBezTo>
                  <a:cubicBezTo>
                    <a:pt x="4568779" y="759363"/>
                    <a:pt x="4240327" y="694858"/>
                    <a:pt x="3882695" y="694858"/>
                  </a:cubicBezTo>
                  <a:cubicBezTo>
                    <a:pt x="3504835" y="694858"/>
                    <a:pt x="3105151" y="767471"/>
                    <a:pt x="2727046" y="905053"/>
                  </a:cubicBezTo>
                  <a:cubicBezTo>
                    <a:pt x="2352985" y="1041013"/>
                    <a:pt x="1996826" y="1241132"/>
                    <a:pt x="1697186" y="1483638"/>
                  </a:cubicBezTo>
                  <a:cubicBezTo>
                    <a:pt x="1397913" y="1725796"/>
                    <a:pt x="1153199" y="2012308"/>
                    <a:pt x="989279" y="2312139"/>
                  </a:cubicBezTo>
                  <a:cubicBezTo>
                    <a:pt x="820946" y="2620077"/>
                    <a:pt x="735615" y="2940290"/>
                    <a:pt x="735615" y="3263863"/>
                  </a:cubicBezTo>
                  <a:cubicBezTo>
                    <a:pt x="735615" y="3573074"/>
                    <a:pt x="863980" y="3752464"/>
                    <a:pt x="1154424" y="4128614"/>
                  </a:cubicBezTo>
                  <a:cubicBezTo>
                    <a:pt x="1227127" y="4222767"/>
                    <a:pt x="1302282" y="4320162"/>
                    <a:pt x="1379768" y="4427981"/>
                  </a:cubicBezTo>
                  <a:cubicBezTo>
                    <a:pt x="1653784" y="4809458"/>
                    <a:pt x="1934912" y="5080685"/>
                    <a:pt x="2239456" y="5256947"/>
                  </a:cubicBezTo>
                  <a:cubicBezTo>
                    <a:pt x="2562268" y="5443863"/>
                    <a:pt x="2932037" y="5534658"/>
                    <a:pt x="3369727" y="5534658"/>
                  </a:cubicBezTo>
                  <a:cubicBezTo>
                    <a:pt x="3618120" y="5534658"/>
                    <a:pt x="3849103" y="5478491"/>
                    <a:pt x="4096760" y="5357817"/>
                  </a:cubicBezTo>
                  <a:cubicBezTo>
                    <a:pt x="4351037" y="5233901"/>
                    <a:pt x="4602740" y="5053238"/>
                    <a:pt x="4881905" y="4847212"/>
                  </a:cubicBezTo>
                  <a:cubicBezTo>
                    <a:pt x="4947375" y="4798920"/>
                    <a:pt x="5012599" y="4751322"/>
                    <a:pt x="5075739" y="4705346"/>
                  </a:cubicBezTo>
                  <a:cubicBezTo>
                    <a:pt x="5327320" y="4521990"/>
                    <a:pt x="5568418" y="4346256"/>
                    <a:pt x="5759930" y="4166809"/>
                  </a:cubicBezTo>
                  <a:lnTo>
                    <a:pt x="5769111" y="4157764"/>
                  </a:lnTo>
                  <a:lnTo>
                    <a:pt x="5769111" y="5074612"/>
                  </a:lnTo>
                  <a:lnTo>
                    <a:pt x="5636252" y="5174208"/>
                  </a:lnTo>
                  <a:cubicBezTo>
                    <a:pt x="5537051" y="5246835"/>
                    <a:pt x="5436100" y="5319845"/>
                    <a:pt x="5334922" y="5394528"/>
                  </a:cubicBezTo>
                  <a:cubicBezTo>
                    <a:pt x="4745327" y="5829741"/>
                    <a:pt x="4177309" y="6229400"/>
                    <a:pt x="3369727" y="6229400"/>
                  </a:cubicBezTo>
                  <a:cubicBezTo>
                    <a:pt x="2172147" y="6229400"/>
                    <a:pt x="1394603" y="5686137"/>
                    <a:pt x="771046" y="4817913"/>
                  </a:cubicBezTo>
                  <a:cubicBezTo>
                    <a:pt x="396864" y="4297000"/>
                    <a:pt x="0" y="3939728"/>
                    <a:pt x="0" y="3263748"/>
                  </a:cubicBezTo>
                  <a:cubicBezTo>
                    <a:pt x="0" y="1461170"/>
                    <a:pt x="1955141" y="0"/>
                    <a:pt x="38826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7" name="Graphic 6" descr="Neutral Face with No Fill">
            <a:extLst>
              <a:ext uri="{FF2B5EF4-FFF2-40B4-BE49-F238E27FC236}">
                <a16:creationId xmlns:a16="http://schemas.microsoft.com/office/drawing/2014/main" id="{2DCD301F-017D-7C6E-7009-7800970D99D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121726" y="1629089"/>
            <a:ext cx="3620021" cy="3620021"/>
          </a:xfrm>
          <a:prstGeom prst="rect">
            <a:avLst/>
          </a:prstGeom>
        </p:spPr>
      </p:pic>
    </p:spTree>
    <p:extLst>
      <p:ext uri="{BB962C8B-B14F-4D97-AF65-F5344CB8AC3E}">
        <p14:creationId xmlns:p14="http://schemas.microsoft.com/office/powerpoint/2010/main" val="10449882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A4026A73-1F7F-49F2-B319-8CA3B3D532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732" y="321733"/>
            <a:ext cx="11546828" cy="6214534"/>
          </a:xfrm>
          <a:custGeom>
            <a:avLst/>
            <a:gdLst>
              <a:gd name="connsiteX0" fmla="*/ 0 w 11546828"/>
              <a:gd name="connsiteY0" fmla="*/ 0 h 6214534"/>
              <a:gd name="connsiteX1" fmla="*/ 7965430 w 11546828"/>
              <a:gd name="connsiteY1" fmla="*/ 0 h 6214534"/>
              <a:gd name="connsiteX2" fmla="*/ 7965430 w 11546828"/>
              <a:gd name="connsiteY2" fmla="*/ 1786 h 6214534"/>
              <a:gd name="connsiteX3" fmla="*/ 11546828 w 11546828"/>
              <a:gd name="connsiteY3" fmla="*/ 1786 h 6214534"/>
              <a:gd name="connsiteX4" fmla="*/ 11546828 w 11546828"/>
              <a:gd name="connsiteY4" fmla="*/ 2866740 h 6214534"/>
              <a:gd name="connsiteX5" fmla="*/ 11225095 w 11546828"/>
              <a:gd name="connsiteY5" fmla="*/ 3179536 h 6214534"/>
              <a:gd name="connsiteX6" fmla="*/ 11225095 w 11546828"/>
              <a:gd name="connsiteY6" fmla="*/ 301542 h 6214534"/>
              <a:gd name="connsiteX7" fmla="*/ 320042 w 11546828"/>
              <a:gd name="connsiteY7" fmla="*/ 301542 h 6214534"/>
              <a:gd name="connsiteX8" fmla="*/ 320042 w 11546828"/>
              <a:gd name="connsiteY8" fmla="*/ 5909424 h 6214534"/>
              <a:gd name="connsiteX9" fmla="*/ 8417210 w 11546828"/>
              <a:gd name="connsiteY9" fmla="*/ 5909424 h 6214534"/>
              <a:gd name="connsiteX10" fmla="*/ 8103383 w 11546828"/>
              <a:gd name="connsiteY10" fmla="*/ 6214534 h 6214534"/>
              <a:gd name="connsiteX11" fmla="*/ 7222929 w 11546828"/>
              <a:gd name="connsiteY11" fmla="*/ 6214534 h 6214534"/>
              <a:gd name="connsiteX12" fmla="*/ 7222929 w 11546828"/>
              <a:gd name="connsiteY12" fmla="*/ 6212748 h 6214534"/>
              <a:gd name="connsiteX13" fmla="*/ 0 w 11546828"/>
              <a:gd name="connsiteY13" fmla="*/ 6212748 h 6214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546828" h="6214534">
                <a:moveTo>
                  <a:pt x="0" y="0"/>
                </a:moveTo>
                <a:lnTo>
                  <a:pt x="7965430" y="0"/>
                </a:lnTo>
                <a:lnTo>
                  <a:pt x="7965430" y="1786"/>
                </a:lnTo>
                <a:lnTo>
                  <a:pt x="11546828" y="1786"/>
                </a:lnTo>
                <a:lnTo>
                  <a:pt x="11546828" y="2866740"/>
                </a:lnTo>
                <a:lnTo>
                  <a:pt x="11225095" y="3179536"/>
                </a:lnTo>
                <a:lnTo>
                  <a:pt x="11225095" y="301542"/>
                </a:lnTo>
                <a:lnTo>
                  <a:pt x="320042" y="301542"/>
                </a:lnTo>
                <a:lnTo>
                  <a:pt x="320042" y="5909424"/>
                </a:lnTo>
                <a:lnTo>
                  <a:pt x="8417210" y="5909424"/>
                </a:lnTo>
                <a:lnTo>
                  <a:pt x="8103383" y="6214534"/>
                </a:lnTo>
                <a:lnTo>
                  <a:pt x="7222929" y="6214534"/>
                </a:lnTo>
                <a:lnTo>
                  <a:pt x="7222929" y="6212748"/>
                </a:lnTo>
                <a:lnTo>
                  <a:pt x="0" y="6212748"/>
                </a:lnTo>
                <a:close/>
              </a:path>
            </a:pathLst>
          </a:custGeom>
          <a:solidFill>
            <a:schemeClr val="tx1">
              <a:lumMod val="50000"/>
              <a:lumOff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Right Triangle 11">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13">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Заголовок 1"/>
          <p:cNvSpPr>
            <a:spLocks noGrp="1"/>
          </p:cNvSpPr>
          <p:nvPr>
            <p:ph type="title"/>
          </p:nvPr>
        </p:nvSpPr>
        <p:spPr>
          <a:xfrm>
            <a:off x="1006900" y="1188637"/>
            <a:ext cx="3141430" cy="4480726"/>
          </a:xfrm>
        </p:spPr>
        <p:txBody>
          <a:bodyPr>
            <a:normAutofit/>
          </a:bodyPr>
          <a:lstStyle/>
          <a:p>
            <a:pPr algn="r"/>
            <a:r>
              <a:rPr lang="en-US" sz="6600" b="1"/>
              <a:t>Web</a:t>
            </a:r>
            <a:r>
              <a:rPr lang="ru-RU" sz="6600" b="1"/>
              <a:t> </a:t>
            </a:r>
            <a:r>
              <a:rPr lang="en-US" sz="6600" b="1"/>
              <a:t>Charsets</a:t>
            </a:r>
            <a:endParaRPr lang="ru-RU" sz="6600" b="1"/>
          </a:p>
        </p:txBody>
      </p:sp>
      <p:cxnSp>
        <p:nvCxnSpPr>
          <p:cNvPr id="26" name="Straight Connector 15">
            <a:extLst>
              <a:ext uri="{FF2B5EF4-FFF2-40B4-BE49-F238E27FC236}">
                <a16:creationId xmlns:a16="http://schemas.microsoft.com/office/drawing/2014/main" id="{23AAC9B5-8015-485C-ACF9-A750390E9A5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52863"/>
            <a:ext cx="0" cy="3236495"/>
          </a:xfrm>
          <a:prstGeom prst="line">
            <a:avLst/>
          </a:prstGeom>
          <a:ln w="1905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Объект 2"/>
          <p:cNvSpPr>
            <a:spLocks noGrp="1"/>
          </p:cNvSpPr>
          <p:nvPr>
            <p:ph idx="1"/>
          </p:nvPr>
        </p:nvSpPr>
        <p:spPr>
          <a:xfrm>
            <a:off x="5138928" y="1338729"/>
            <a:ext cx="4795584" cy="4180542"/>
          </a:xfrm>
        </p:spPr>
        <p:txBody>
          <a:bodyPr anchor="ctr">
            <a:normAutofit/>
          </a:bodyPr>
          <a:lstStyle/>
          <a:p>
            <a:pPr marL="0" indent="0">
              <a:buNone/>
            </a:pPr>
            <a:r>
              <a:rPr lang="ru-RU" sz="2200"/>
              <a:t>Самая идеальная ситуация - когда отправка идет с помощью метода POST. В этом случае браузер кодирует данные в такой же кодировке, как и в той, что была сформирована веб-страница. За кодировку возвращаемых данных отвечают либо указанная вверху jsp-файла директива</a:t>
            </a:r>
            <a:endParaRPr lang="en-US" sz="2200"/>
          </a:p>
          <a:p>
            <a:pPr marL="0" indent="0">
              <a:buNone/>
            </a:pPr>
            <a:r>
              <a:rPr lang="en-US" sz="2200"/>
              <a:t>&lt;%@ page contentType="text/html;charset=UTF-8" language="java" pageEncoding="utf-8" %&gt;</a:t>
            </a:r>
            <a:endParaRPr lang="ru-RU" sz="2200"/>
          </a:p>
        </p:txBody>
      </p:sp>
    </p:spTree>
    <p:extLst>
      <p:ext uri="{BB962C8B-B14F-4D97-AF65-F5344CB8AC3E}">
        <p14:creationId xmlns:p14="http://schemas.microsoft.com/office/powerpoint/2010/main" val="541213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083" name="Rectangle 3078">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rgbClr val="3F3F3F"/>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2" name="Заголовок 1"/>
          <p:cNvSpPr>
            <a:spLocks noGrp="1"/>
          </p:cNvSpPr>
          <p:nvPr>
            <p:ph type="title"/>
          </p:nvPr>
        </p:nvSpPr>
        <p:spPr>
          <a:xfrm>
            <a:off x="643468" y="623392"/>
            <a:ext cx="3363974" cy="1607060"/>
          </a:xfrm>
          <a:noFill/>
          <a:ln w="19050">
            <a:solidFill>
              <a:schemeClr val="tx1"/>
            </a:solidFill>
          </a:ln>
        </p:spPr>
        <p:txBody>
          <a:bodyPr wrap="square" anchor="ctr">
            <a:normAutofit/>
          </a:bodyPr>
          <a:lstStyle/>
          <a:p>
            <a:pPr algn="ctr"/>
            <a:r>
              <a:rPr lang="ru-RU" sz="2800" b="1"/>
              <a:t>Потоки в</a:t>
            </a:r>
            <a:r>
              <a:rPr lang="en-US" sz="2800" b="1"/>
              <a:t> JAVA</a:t>
            </a:r>
            <a:endParaRPr lang="ru-RU" sz="2800" b="1"/>
          </a:p>
        </p:txBody>
      </p:sp>
      <p:sp>
        <p:nvSpPr>
          <p:cNvPr id="3" name="Объект 2"/>
          <p:cNvSpPr>
            <a:spLocks noGrp="1"/>
          </p:cNvSpPr>
          <p:nvPr>
            <p:ph idx="1"/>
          </p:nvPr>
        </p:nvSpPr>
        <p:spPr>
          <a:xfrm>
            <a:off x="643468" y="2638043"/>
            <a:ext cx="3363974" cy="3415623"/>
          </a:xfrm>
        </p:spPr>
        <p:txBody>
          <a:bodyPr>
            <a:normAutofit/>
          </a:bodyPr>
          <a:lstStyle/>
          <a:p>
            <a:pPr marL="0" indent="0">
              <a:buNone/>
            </a:pPr>
            <a:r>
              <a:rPr lang="ru-RU" sz="1900"/>
              <a:t>В </a:t>
            </a:r>
            <a:r>
              <a:rPr lang="en-US" sz="1900"/>
              <a:t>JAVA </a:t>
            </a:r>
            <a:r>
              <a:rPr lang="ru-RU" sz="1900"/>
              <a:t>существует 2 вида потоков:</a:t>
            </a:r>
          </a:p>
          <a:p>
            <a:r>
              <a:rPr lang="ru-RU" sz="1900"/>
              <a:t>Байтовые</a:t>
            </a:r>
          </a:p>
          <a:p>
            <a:r>
              <a:rPr lang="ru-RU" sz="1900"/>
              <a:t>Символьные</a:t>
            </a:r>
          </a:p>
          <a:p>
            <a:pPr marL="0" indent="0">
              <a:buNone/>
            </a:pPr>
            <a:r>
              <a:rPr lang="ru-RU" sz="1900"/>
              <a:t>Предки потоков:</a:t>
            </a:r>
          </a:p>
          <a:p>
            <a:r>
              <a:rPr lang="ru-RU" sz="1900"/>
              <a:t>Байтовые: </a:t>
            </a:r>
            <a:r>
              <a:rPr lang="en-US" sz="1900"/>
              <a:t>java.io.InputStream, java.io.OutputStream;</a:t>
            </a:r>
          </a:p>
          <a:p>
            <a:r>
              <a:rPr lang="ru-RU" sz="1900"/>
              <a:t>Символьные: </a:t>
            </a:r>
            <a:r>
              <a:rPr lang="en-US" sz="1900"/>
              <a:t>java.io.Reader, java.io.Writer;</a:t>
            </a:r>
          </a:p>
          <a:p>
            <a:pPr marL="0" indent="0">
              <a:buNone/>
            </a:pPr>
            <a:endParaRPr lang="ru-RU" sz="1900"/>
          </a:p>
        </p:txBody>
      </p:sp>
      <p:pic>
        <p:nvPicPr>
          <p:cNvPr id="3074" name="Picture 2" descr="http://javastudy.ru/wp-content/uploads/2016/01/ioHierarchy.png"/>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297763" y="1585682"/>
            <a:ext cx="6250769" cy="35257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43725600"/>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3" name="Rectangle 7">
            <a:extLst>
              <a:ext uri="{FF2B5EF4-FFF2-40B4-BE49-F238E27FC236}">
                <a16:creationId xmlns:a16="http://schemas.microsoft.com/office/drawing/2014/main" id="{B3C91F1F-266F-4465-8F89-487664D876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32">
            <a:extLst>
              <a:ext uri="{FF2B5EF4-FFF2-40B4-BE49-F238E27FC236}">
                <a16:creationId xmlns:a16="http://schemas.microsoft.com/office/drawing/2014/main" id="{117F01D7-4ACD-4ABC-8244-95EC0B6203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336127">
            <a:off x="296272" y="1026251"/>
            <a:ext cx="7298578" cy="5088488"/>
          </a:xfrm>
          <a:custGeom>
            <a:avLst/>
            <a:gdLst>
              <a:gd name="connsiteX0" fmla="*/ 0 w 6428838"/>
              <a:gd name="connsiteY0" fmla="*/ 2579031 h 5158062"/>
              <a:gd name="connsiteX1" fmla="*/ 3214419 w 6428838"/>
              <a:gd name="connsiteY1" fmla="*/ 0 h 5158062"/>
              <a:gd name="connsiteX2" fmla="*/ 6428838 w 6428838"/>
              <a:gd name="connsiteY2" fmla="*/ 2579031 h 5158062"/>
              <a:gd name="connsiteX3" fmla="*/ 3214419 w 6428838"/>
              <a:gd name="connsiteY3" fmla="*/ 5158062 h 5158062"/>
              <a:gd name="connsiteX4" fmla="*/ 0 w 6428838"/>
              <a:gd name="connsiteY4" fmla="*/ 2579031 h 5158062"/>
              <a:gd name="connsiteX0" fmla="*/ 3321 w 6432159"/>
              <a:gd name="connsiteY0" fmla="*/ 2647125 h 5226156"/>
              <a:gd name="connsiteX1" fmla="*/ 2789723 w 6432159"/>
              <a:gd name="connsiteY1" fmla="*/ 0 h 5226156"/>
              <a:gd name="connsiteX2" fmla="*/ 6432159 w 6432159"/>
              <a:gd name="connsiteY2" fmla="*/ 2647125 h 5226156"/>
              <a:gd name="connsiteX3" fmla="*/ 3217740 w 6432159"/>
              <a:gd name="connsiteY3" fmla="*/ 5226156 h 5226156"/>
              <a:gd name="connsiteX4" fmla="*/ 3321 w 6432159"/>
              <a:gd name="connsiteY4" fmla="*/ 2647125 h 5226156"/>
              <a:gd name="connsiteX0" fmla="*/ 1953 w 6566979"/>
              <a:gd name="connsiteY0" fmla="*/ 2695803 h 5226224"/>
              <a:gd name="connsiteX1" fmla="*/ 2924543 w 6566979"/>
              <a:gd name="connsiteY1" fmla="*/ 39 h 5226224"/>
              <a:gd name="connsiteX2" fmla="*/ 6566979 w 6566979"/>
              <a:gd name="connsiteY2" fmla="*/ 2647164 h 5226224"/>
              <a:gd name="connsiteX3" fmla="*/ 3352560 w 6566979"/>
              <a:gd name="connsiteY3" fmla="*/ 5226195 h 5226224"/>
              <a:gd name="connsiteX4" fmla="*/ 1953 w 6566979"/>
              <a:gd name="connsiteY4" fmla="*/ 2695803 h 5226224"/>
              <a:gd name="connsiteX0" fmla="*/ 8982 w 6574008"/>
              <a:gd name="connsiteY0" fmla="*/ 2695803 h 5226313"/>
              <a:gd name="connsiteX1" fmla="*/ 2931572 w 6574008"/>
              <a:gd name="connsiteY1" fmla="*/ 39 h 5226313"/>
              <a:gd name="connsiteX2" fmla="*/ 6574008 w 6574008"/>
              <a:gd name="connsiteY2" fmla="*/ 2647164 h 5226313"/>
              <a:gd name="connsiteX3" fmla="*/ 3359589 w 6574008"/>
              <a:gd name="connsiteY3" fmla="*/ 5226195 h 5226313"/>
              <a:gd name="connsiteX4" fmla="*/ 8982 w 6574008"/>
              <a:gd name="connsiteY4" fmla="*/ 2695803 h 5226313"/>
              <a:gd name="connsiteX0" fmla="*/ 11929 w 6576955"/>
              <a:gd name="connsiteY0" fmla="*/ 2695953 h 5226463"/>
              <a:gd name="connsiteX1" fmla="*/ 2934519 w 6576955"/>
              <a:gd name="connsiteY1" fmla="*/ 189 h 5226463"/>
              <a:gd name="connsiteX2" fmla="*/ 6576955 w 6576955"/>
              <a:gd name="connsiteY2" fmla="*/ 2647314 h 5226463"/>
              <a:gd name="connsiteX3" fmla="*/ 3362536 w 6576955"/>
              <a:gd name="connsiteY3" fmla="*/ 5226345 h 5226463"/>
              <a:gd name="connsiteX4" fmla="*/ 11929 w 6576955"/>
              <a:gd name="connsiteY4" fmla="*/ 2695953 h 5226463"/>
              <a:gd name="connsiteX0" fmla="*/ 9262 w 6963394"/>
              <a:gd name="connsiteY0" fmla="*/ 2705797 h 5247356"/>
              <a:gd name="connsiteX1" fmla="*/ 2931852 w 6963394"/>
              <a:gd name="connsiteY1" fmla="*/ 10033 h 5247356"/>
              <a:gd name="connsiteX2" fmla="*/ 6963394 w 6963394"/>
              <a:gd name="connsiteY2" fmla="*/ 3318639 h 5247356"/>
              <a:gd name="connsiteX3" fmla="*/ 3359869 w 6963394"/>
              <a:gd name="connsiteY3" fmla="*/ 5236189 h 5247356"/>
              <a:gd name="connsiteX4" fmla="*/ 9262 w 6963394"/>
              <a:gd name="connsiteY4" fmla="*/ 2705797 h 5247356"/>
              <a:gd name="connsiteX0" fmla="*/ 9262 w 6963394"/>
              <a:gd name="connsiteY0" fmla="*/ 2705797 h 5247356"/>
              <a:gd name="connsiteX1" fmla="*/ 2931852 w 6963394"/>
              <a:gd name="connsiteY1" fmla="*/ 10033 h 5247356"/>
              <a:gd name="connsiteX2" fmla="*/ 6963394 w 6963394"/>
              <a:gd name="connsiteY2" fmla="*/ 3318639 h 5247356"/>
              <a:gd name="connsiteX3" fmla="*/ 3359869 w 6963394"/>
              <a:gd name="connsiteY3" fmla="*/ 5236189 h 5247356"/>
              <a:gd name="connsiteX4" fmla="*/ 9262 w 6963394"/>
              <a:gd name="connsiteY4" fmla="*/ 2705797 h 5247356"/>
              <a:gd name="connsiteX0" fmla="*/ 9262 w 6963394"/>
              <a:gd name="connsiteY0" fmla="*/ 2705797 h 5292159"/>
              <a:gd name="connsiteX1" fmla="*/ 2931852 w 6963394"/>
              <a:gd name="connsiteY1" fmla="*/ 10033 h 5292159"/>
              <a:gd name="connsiteX2" fmla="*/ 6963394 w 6963394"/>
              <a:gd name="connsiteY2" fmla="*/ 3318639 h 5292159"/>
              <a:gd name="connsiteX3" fmla="*/ 3359869 w 6963394"/>
              <a:gd name="connsiteY3" fmla="*/ 5236189 h 5292159"/>
              <a:gd name="connsiteX4" fmla="*/ 9262 w 6963394"/>
              <a:gd name="connsiteY4" fmla="*/ 2705797 h 5292159"/>
              <a:gd name="connsiteX0" fmla="*/ 9262 w 6963394"/>
              <a:gd name="connsiteY0" fmla="*/ 2705797 h 5259961"/>
              <a:gd name="connsiteX1" fmla="*/ 2931852 w 6963394"/>
              <a:gd name="connsiteY1" fmla="*/ 10033 h 5259961"/>
              <a:gd name="connsiteX2" fmla="*/ 6963394 w 6963394"/>
              <a:gd name="connsiteY2" fmla="*/ 3318639 h 5259961"/>
              <a:gd name="connsiteX3" fmla="*/ 3359869 w 6963394"/>
              <a:gd name="connsiteY3" fmla="*/ 5236189 h 5259961"/>
              <a:gd name="connsiteX4" fmla="*/ 9262 w 6963394"/>
              <a:gd name="connsiteY4" fmla="*/ 2705797 h 5259961"/>
              <a:gd name="connsiteX0" fmla="*/ 9557 w 7352795"/>
              <a:gd name="connsiteY0" fmla="*/ 2707501 h 5252013"/>
              <a:gd name="connsiteX1" fmla="*/ 2932147 w 7352795"/>
              <a:gd name="connsiteY1" fmla="*/ 11737 h 5252013"/>
              <a:gd name="connsiteX2" fmla="*/ 7352795 w 7352795"/>
              <a:gd name="connsiteY2" fmla="*/ 3378709 h 5252013"/>
              <a:gd name="connsiteX3" fmla="*/ 3360164 w 7352795"/>
              <a:gd name="connsiteY3" fmla="*/ 5237893 h 5252013"/>
              <a:gd name="connsiteX4" fmla="*/ 9557 w 7352795"/>
              <a:gd name="connsiteY4" fmla="*/ 2707501 h 5252013"/>
              <a:gd name="connsiteX0" fmla="*/ 8078 w 7789061"/>
              <a:gd name="connsiteY0" fmla="*/ 2744796 h 5249051"/>
              <a:gd name="connsiteX1" fmla="*/ 3368413 w 7789061"/>
              <a:gd name="connsiteY1" fmla="*/ 10121 h 5249051"/>
              <a:gd name="connsiteX2" fmla="*/ 7789061 w 7789061"/>
              <a:gd name="connsiteY2" fmla="*/ 3377093 h 5249051"/>
              <a:gd name="connsiteX3" fmla="*/ 3796430 w 7789061"/>
              <a:gd name="connsiteY3" fmla="*/ 5236277 h 5249051"/>
              <a:gd name="connsiteX4" fmla="*/ 8078 w 7789061"/>
              <a:gd name="connsiteY4" fmla="*/ 2744796 h 5249051"/>
              <a:gd name="connsiteX0" fmla="*/ 8078 w 7789061"/>
              <a:gd name="connsiteY0" fmla="*/ 2744796 h 5271741"/>
              <a:gd name="connsiteX1" fmla="*/ 3368413 w 7789061"/>
              <a:gd name="connsiteY1" fmla="*/ 10121 h 5271741"/>
              <a:gd name="connsiteX2" fmla="*/ 7789061 w 7789061"/>
              <a:gd name="connsiteY2" fmla="*/ 3377093 h 5271741"/>
              <a:gd name="connsiteX3" fmla="*/ 3796430 w 7789061"/>
              <a:gd name="connsiteY3" fmla="*/ 5236277 h 5271741"/>
              <a:gd name="connsiteX4" fmla="*/ 8078 w 7789061"/>
              <a:gd name="connsiteY4" fmla="*/ 2744796 h 5271741"/>
              <a:gd name="connsiteX0" fmla="*/ 1055 w 7782038"/>
              <a:gd name="connsiteY0" fmla="*/ 2738806 h 5438018"/>
              <a:gd name="connsiteX1" fmla="*/ 3361390 w 7782038"/>
              <a:gd name="connsiteY1" fmla="*/ 4131 h 5438018"/>
              <a:gd name="connsiteX2" fmla="*/ 7782038 w 7782038"/>
              <a:gd name="connsiteY2" fmla="*/ 3371103 h 5438018"/>
              <a:gd name="connsiteX3" fmla="*/ 3692130 w 7782038"/>
              <a:gd name="connsiteY3" fmla="*/ 5415113 h 5438018"/>
              <a:gd name="connsiteX4" fmla="*/ 1055 w 7782038"/>
              <a:gd name="connsiteY4" fmla="*/ 2738806 h 5438018"/>
              <a:gd name="connsiteX0" fmla="*/ 28883 w 7809866"/>
              <a:gd name="connsiteY0" fmla="*/ 2742147 h 5441359"/>
              <a:gd name="connsiteX1" fmla="*/ 3389218 w 7809866"/>
              <a:gd name="connsiteY1" fmla="*/ 7472 h 5441359"/>
              <a:gd name="connsiteX2" fmla="*/ 7809866 w 7809866"/>
              <a:gd name="connsiteY2" fmla="*/ 3374444 h 5441359"/>
              <a:gd name="connsiteX3" fmla="*/ 3719958 w 7809866"/>
              <a:gd name="connsiteY3" fmla="*/ 5418454 h 5441359"/>
              <a:gd name="connsiteX4" fmla="*/ 28883 w 7809866"/>
              <a:gd name="connsiteY4" fmla="*/ 2742147 h 5441359"/>
              <a:gd name="connsiteX0" fmla="*/ 36549 w 7817532"/>
              <a:gd name="connsiteY0" fmla="*/ 2751085 h 5450297"/>
              <a:gd name="connsiteX1" fmla="*/ 3396884 w 7817532"/>
              <a:gd name="connsiteY1" fmla="*/ 16410 h 5450297"/>
              <a:gd name="connsiteX2" fmla="*/ 7817532 w 7817532"/>
              <a:gd name="connsiteY2" fmla="*/ 3383382 h 5450297"/>
              <a:gd name="connsiteX3" fmla="*/ 3727624 w 7817532"/>
              <a:gd name="connsiteY3" fmla="*/ 5427392 h 5450297"/>
              <a:gd name="connsiteX4" fmla="*/ 36549 w 7817532"/>
              <a:gd name="connsiteY4" fmla="*/ 2751085 h 54502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532" h="5450297">
                <a:moveTo>
                  <a:pt x="36549" y="2751085"/>
                </a:moveTo>
                <a:cubicBezTo>
                  <a:pt x="-281221" y="925127"/>
                  <a:pt x="1526121" y="-147339"/>
                  <a:pt x="3396884" y="16410"/>
                </a:cubicBezTo>
                <a:cubicBezTo>
                  <a:pt x="5267647" y="180159"/>
                  <a:pt x="7817532" y="1453184"/>
                  <a:pt x="7817532" y="3383382"/>
                </a:cubicBezTo>
                <a:cubicBezTo>
                  <a:pt x="7700800" y="5342763"/>
                  <a:pt x="5024455" y="5532775"/>
                  <a:pt x="3727624" y="5427392"/>
                </a:cubicBezTo>
                <a:cubicBezTo>
                  <a:pt x="2430794" y="5322009"/>
                  <a:pt x="354319" y="4577043"/>
                  <a:pt x="36549" y="2751085"/>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Freeform: Shape 11">
            <a:extLst>
              <a:ext uri="{FF2B5EF4-FFF2-40B4-BE49-F238E27FC236}">
                <a16:creationId xmlns:a16="http://schemas.microsoft.com/office/drawing/2014/main" id="{1E2C23CB-D77B-4033-877F-D35608A3C8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3554541" y="-619573"/>
            <a:ext cx="9016699" cy="8033868"/>
          </a:xfrm>
          <a:custGeom>
            <a:avLst/>
            <a:gdLst>
              <a:gd name="connsiteX0" fmla="*/ 6078066 w 9016699"/>
              <a:gd name="connsiteY0" fmla="*/ 782055 h 8033868"/>
              <a:gd name="connsiteX1" fmla="*/ 8705208 w 9016699"/>
              <a:gd name="connsiteY1" fmla="*/ 3409197 h 8033868"/>
              <a:gd name="connsiteX2" fmla="*/ 8793057 w 9016699"/>
              <a:gd name="connsiteY2" fmla="*/ 3617452 h 8033868"/>
              <a:gd name="connsiteX3" fmla="*/ 9016699 w 9016699"/>
              <a:gd name="connsiteY3" fmla="*/ 4793120 h 8033868"/>
              <a:gd name="connsiteX4" fmla="*/ 8960084 w 9016699"/>
              <a:gd name="connsiteY4" fmla="*/ 5272709 h 8033868"/>
              <a:gd name="connsiteX5" fmla="*/ 8920563 w 9016699"/>
              <a:gd name="connsiteY5" fmla="*/ 5444162 h 8033868"/>
              <a:gd name="connsiteX6" fmla="*/ 6620466 w 9016699"/>
              <a:gd name="connsiteY6" fmla="*/ 7744259 h 8033868"/>
              <a:gd name="connsiteX7" fmla="*/ 6480006 w 9016699"/>
              <a:gd name="connsiteY7" fmla="*/ 7795347 h 8033868"/>
              <a:gd name="connsiteX8" fmla="*/ 4389696 w 9016699"/>
              <a:gd name="connsiteY8" fmla="*/ 7987178 h 8033868"/>
              <a:gd name="connsiteX9" fmla="*/ 3086984 w 9016699"/>
              <a:gd name="connsiteY9" fmla="*/ 7466023 h 8033868"/>
              <a:gd name="connsiteX10" fmla="*/ 3024300 w 9016699"/>
              <a:gd name="connsiteY10" fmla="*/ 7426965 h 8033868"/>
              <a:gd name="connsiteX11" fmla="*/ 519567 w 9016699"/>
              <a:gd name="connsiteY11" fmla="*/ 4922232 h 8033868"/>
              <a:gd name="connsiteX12" fmla="*/ 419495 w 9016699"/>
              <a:gd name="connsiteY12" fmla="*/ 4733719 h 8033868"/>
              <a:gd name="connsiteX13" fmla="*/ 3514 w 9016699"/>
              <a:gd name="connsiteY13" fmla="*/ 3245168 h 8033868"/>
              <a:gd name="connsiteX14" fmla="*/ 4193329 w 9016699"/>
              <a:gd name="connsiteY14" fmla="*/ 36108 h 8033868"/>
              <a:gd name="connsiteX15" fmla="*/ 5977677 w 9016699"/>
              <a:gd name="connsiteY15" fmla="*/ 722908 h 80338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9016699" h="8033868">
                <a:moveTo>
                  <a:pt x="6078066" y="782055"/>
                </a:moveTo>
                <a:lnTo>
                  <a:pt x="8705208" y="3409197"/>
                </a:lnTo>
                <a:lnTo>
                  <a:pt x="8793057" y="3617452"/>
                </a:lnTo>
                <a:cubicBezTo>
                  <a:pt x="8935615" y="3988374"/>
                  <a:pt x="9016699" y="4381324"/>
                  <a:pt x="9016699" y="4793120"/>
                </a:cubicBezTo>
                <a:cubicBezTo>
                  <a:pt x="9008675" y="4960329"/>
                  <a:pt x="8989449" y="5120121"/>
                  <a:pt x="8960084" y="5272709"/>
                </a:cubicBezTo>
                <a:lnTo>
                  <a:pt x="8920563" y="5444162"/>
                </a:lnTo>
                <a:lnTo>
                  <a:pt x="6620466" y="7744259"/>
                </a:lnTo>
                <a:lnTo>
                  <a:pt x="6480006" y="7795347"/>
                </a:lnTo>
                <a:cubicBezTo>
                  <a:pt x="5726471" y="8035167"/>
                  <a:pt x="4953020" y="8083925"/>
                  <a:pt x="4389696" y="7987178"/>
                </a:cubicBezTo>
                <a:cubicBezTo>
                  <a:pt x="4014146" y="7922680"/>
                  <a:pt x="3559510" y="7740111"/>
                  <a:pt x="3086984" y="7466023"/>
                </a:cubicBezTo>
                <a:lnTo>
                  <a:pt x="3024300" y="7426965"/>
                </a:lnTo>
                <a:lnTo>
                  <a:pt x="519567" y="4922232"/>
                </a:lnTo>
                <a:lnTo>
                  <a:pt x="419495" y="4733719"/>
                </a:lnTo>
                <a:cubicBezTo>
                  <a:pt x="181303" y="4258474"/>
                  <a:pt x="28977" y="3756361"/>
                  <a:pt x="3514" y="3245168"/>
                </a:cubicBezTo>
                <a:cubicBezTo>
                  <a:pt x="-112889" y="908287"/>
                  <a:pt x="2691131" y="-221884"/>
                  <a:pt x="4193329" y="36108"/>
                </a:cubicBezTo>
                <a:cubicBezTo>
                  <a:pt x="4662766" y="116730"/>
                  <a:pt x="5309837" y="354143"/>
                  <a:pt x="5977677" y="722908"/>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Заголовок 1"/>
          <p:cNvSpPr>
            <a:spLocks noGrp="1"/>
          </p:cNvSpPr>
          <p:nvPr>
            <p:ph type="title"/>
          </p:nvPr>
        </p:nvSpPr>
        <p:spPr>
          <a:xfrm>
            <a:off x="804672" y="2350008"/>
            <a:ext cx="2441448" cy="2459736"/>
          </a:xfrm>
        </p:spPr>
        <p:txBody>
          <a:bodyPr>
            <a:normAutofit/>
          </a:bodyPr>
          <a:lstStyle/>
          <a:p>
            <a:r>
              <a:rPr lang="en-US" sz="3000" b="1" dirty="0" err="1"/>
              <a:t>InputStream</a:t>
            </a:r>
            <a:r>
              <a:rPr lang="en-US" sz="3000" b="1" dirty="0"/>
              <a:t>, </a:t>
            </a:r>
            <a:r>
              <a:rPr lang="en-US" sz="3000" b="1" dirty="0" err="1"/>
              <a:t>OutputStrea</a:t>
            </a:r>
            <a:r>
              <a:rPr lang="ru-RU" sz="3000" b="1" dirty="0" err="1"/>
              <a:t>m</a:t>
            </a:r>
            <a:r>
              <a:rPr lang="en-US" sz="3000" b="1" dirty="0"/>
              <a:t>Reader, Writer</a:t>
            </a:r>
            <a:endParaRPr lang="ru-RU" sz="3000" dirty="0"/>
          </a:p>
        </p:txBody>
      </p:sp>
      <p:sp>
        <p:nvSpPr>
          <p:cNvPr id="3" name="Объект 2"/>
          <p:cNvSpPr>
            <a:spLocks noGrp="1"/>
          </p:cNvSpPr>
          <p:nvPr>
            <p:ph idx="1"/>
          </p:nvPr>
        </p:nvSpPr>
        <p:spPr>
          <a:xfrm>
            <a:off x="4846320" y="1115568"/>
            <a:ext cx="6556248" cy="4636008"/>
          </a:xfrm>
        </p:spPr>
        <p:txBody>
          <a:bodyPr anchor="ctr">
            <a:normAutofit/>
          </a:bodyPr>
          <a:lstStyle/>
          <a:p>
            <a:r>
              <a:rPr lang="ru-RU" sz="1400"/>
              <a:t>Базовый класс </a:t>
            </a:r>
            <a:r>
              <a:rPr lang="ru-RU" sz="1400" b="1"/>
              <a:t>InputStream</a:t>
            </a:r>
            <a:r>
              <a:rPr lang="ru-RU" sz="1400"/>
              <a:t> представляет классы, которые получают данные из различных источников:</a:t>
            </a:r>
            <a:br>
              <a:rPr lang="ru-RU" sz="1400"/>
            </a:br>
            <a:r>
              <a:rPr lang="ru-RU" sz="1400"/>
              <a:t>— массив байтов</a:t>
            </a:r>
            <a:br>
              <a:rPr lang="ru-RU" sz="1400"/>
            </a:br>
            <a:r>
              <a:rPr lang="ru-RU" sz="1400"/>
              <a:t>— строка (String)</a:t>
            </a:r>
            <a:br>
              <a:rPr lang="ru-RU" sz="1400"/>
            </a:br>
            <a:r>
              <a:rPr lang="ru-RU" sz="1400"/>
              <a:t>— файл</a:t>
            </a:r>
            <a:br>
              <a:rPr lang="ru-RU" sz="1400"/>
            </a:br>
            <a:r>
              <a:rPr lang="ru-RU" sz="1400"/>
              <a:t>— канал (pipe): данные помещаются с одного конца и извлекаются с другого</a:t>
            </a:r>
            <a:br>
              <a:rPr lang="ru-RU" sz="1400"/>
            </a:br>
            <a:r>
              <a:rPr lang="ru-RU" sz="1400"/>
              <a:t>— последовательность различных потоков, которые можно объединить в одном потоке</a:t>
            </a:r>
            <a:br>
              <a:rPr lang="ru-RU" sz="1400"/>
            </a:br>
            <a:r>
              <a:rPr lang="ru-RU" sz="1400"/>
              <a:t>— другие источники (например, подключение к интернету)</a:t>
            </a:r>
          </a:p>
          <a:p>
            <a:r>
              <a:rPr lang="ru-RU" sz="1400"/>
              <a:t>Класс </a:t>
            </a:r>
            <a:r>
              <a:rPr lang="ru-RU" sz="1400" b="1"/>
              <a:t>OutputStream</a:t>
            </a:r>
            <a:r>
              <a:rPr lang="ru-RU" sz="1400"/>
              <a:t> — это абстрактный класс, определяющий потоковый байтовый вывод. В этой категории находятся классы, определяющие, куда направляются ваши данные: в массив байтов (но не напрямую в String; предполагается что вы сможете создать их из массива байтов), в файл или канал.</a:t>
            </a:r>
          </a:p>
          <a:p>
            <a:r>
              <a:rPr lang="ru-RU" sz="1400"/>
              <a:t>Символьные потоки имеют два основных абстрактных класса </a:t>
            </a:r>
            <a:r>
              <a:rPr lang="ru-RU" sz="1400" b="1"/>
              <a:t>Reader</a:t>
            </a:r>
            <a:r>
              <a:rPr lang="ru-RU" sz="1400"/>
              <a:t> и </a:t>
            </a:r>
            <a:r>
              <a:rPr lang="ru-RU" sz="1400" b="1"/>
              <a:t>Writer</a:t>
            </a:r>
            <a:r>
              <a:rPr lang="ru-RU" sz="1400"/>
              <a:t>, управляющие потоками символов Unicode. Класс Reader — абстрактный класс, определяющий символьный потоковый ввод. Класс </a:t>
            </a:r>
            <a:r>
              <a:rPr lang="ru-RU" sz="1400" b="1"/>
              <a:t>Writer</a:t>
            </a:r>
            <a:r>
              <a:rPr lang="ru-RU" sz="1400"/>
              <a:t> — абстрактный класс, определяющий символьный потоковый вывод. В случае ошибок все методы класса передают исключение </a:t>
            </a:r>
            <a:r>
              <a:rPr lang="ru-RU" sz="1400" b="1"/>
              <a:t>IOException</a:t>
            </a:r>
            <a:r>
              <a:rPr lang="ru-RU" sz="1400"/>
              <a:t>.</a:t>
            </a:r>
          </a:p>
          <a:p>
            <a:endParaRPr lang="ru-RU" sz="1400"/>
          </a:p>
        </p:txBody>
      </p:sp>
    </p:spTree>
    <p:extLst>
      <p:ext uri="{BB962C8B-B14F-4D97-AF65-F5344CB8AC3E}">
        <p14:creationId xmlns:p14="http://schemas.microsoft.com/office/powerpoint/2010/main" val="3649002825"/>
      </p:ext>
    </p:extLst>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3C91F1F-266F-4465-8F89-487664D876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32">
            <a:extLst>
              <a:ext uri="{FF2B5EF4-FFF2-40B4-BE49-F238E27FC236}">
                <a16:creationId xmlns:a16="http://schemas.microsoft.com/office/drawing/2014/main" id="{117F01D7-4ACD-4ABC-8244-95EC0B6203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336127">
            <a:off x="296272" y="1026251"/>
            <a:ext cx="7298578" cy="5088488"/>
          </a:xfrm>
          <a:custGeom>
            <a:avLst/>
            <a:gdLst>
              <a:gd name="connsiteX0" fmla="*/ 0 w 6428838"/>
              <a:gd name="connsiteY0" fmla="*/ 2579031 h 5158062"/>
              <a:gd name="connsiteX1" fmla="*/ 3214419 w 6428838"/>
              <a:gd name="connsiteY1" fmla="*/ 0 h 5158062"/>
              <a:gd name="connsiteX2" fmla="*/ 6428838 w 6428838"/>
              <a:gd name="connsiteY2" fmla="*/ 2579031 h 5158062"/>
              <a:gd name="connsiteX3" fmla="*/ 3214419 w 6428838"/>
              <a:gd name="connsiteY3" fmla="*/ 5158062 h 5158062"/>
              <a:gd name="connsiteX4" fmla="*/ 0 w 6428838"/>
              <a:gd name="connsiteY4" fmla="*/ 2579031 h 5158062"/>
              <a:gd name="connsiteX0" fmla="*/ 3321 w 6432159"/>
              <a:gd name="connsiteY0" fmla="*/ 2647125 h 5226156"/>
              <a:gd name="connsiteX1" fmla="*/ 2789723 w 6432159"/>
              <a:gd name="connsiteY1" fmla="*/ 0 h 5226156"/>
              <a:gd name="connsiteX2" fmla="*/ 6432159 w 6432159"/>
              <a:gd name="connsiteY2" fmla="*/ 2647125 h 5226156"/>
              <a:gd name="connsiteX3" fmla="*/ 3217740 w 6432159"/>
              <a:gd name="connsiteY3" fmla="*/ 5226156 h 5226156"/>
              <a:gd name="connsiteX4" fmla="*/ 3321 w 6432159"/>
              <a:gd name="connsiteY4" fmla="*/ 2647125 h 5226156"/>
              <a:gd name="connsiteX0" fmla="*/ 1953 w 6566979"/>
              <a:gd name="connsiteY0" fmla="*/ 2695803 h 5226224"/>
              <a:gd name="connsiteX1" fmla="*/ 2924543 w 6566979"/>
              <a:gd name="connsiteY1" fmla="*/ 39 h 5226224"/>
              <a:gd name="connsiteX2" fmla="*/ 6566979 w 6566979"/>
              <a:gd name="connsiteY2" fmla="*/ 2647164 h 5226224"/>
              <a:gd name="connsiteX3" fmla="*/ 3352560 w 6566979"/>
              <a:gd name="connsiteY3" fmla="*/ 5226195 h 5226224"/>
              <a:gd name="connsiteX4" fmla="*/ 1953 w 6566979"/>
              <a:gd name="connsiteY4" fmla="*/ 2695803 h 5226224"/>
              <a:gd name="connsiteX0" fmla="*/ 8982 w 6574008"/>
              <a:gd name="connsiteY0" fmla="*/ 2695803 h 5226313"/>
              <a:gd name="connsiteX1" fmla="*/ 2931572 w 6574008"/>
              <a:gd name="connsiteY1" fmla="*/ 39 h 5226313"/>
              <a:gd name="connsiteX2" fmla="*/ 6574008 w 6574008"/>
              <a:gd name="connsiteY2" fmla="*/ 2647164 h 5226313"/>
              <a:gd name="connsiteX3" fmla="*/ 3359589 w 6574008"/>
              <a:gd name="connsiteY3" fmla="*/ 5226195 h 5226313"/>
              <a:gd name="connsiteX4" fmla="*/ 8982 w 6574008"/>
              <a:gd name="connsiteY4" fmla="*/ 2695803 h 5226313"/>
              <a:gd name="connsiteX0" fmla="*/ 11929 w 6576955"/>
              <a:gd name="connsiteY0" fmla="*/ 2695953 h 5226463"/>
              <a:gd name="connsiteX1" fmla="*/ 2934519 w 6576955"/>
              <a:gd name="connsiteY1" fmla="*/ 189 h 5226463"/>
              <a:gd name="connsiteX2" fmla="*/ 6576955 w 6576955"/>
              <a:gd name="connsiteY2" fmla="*/ 2647314 h 5226463"/>
              <a:gd name="connsiteX3" fmla="*/ 3362536 w 6576955"/>
              <a:gd name="connsiteY3" fmla="*/ 5226345 h 5226463"/>
              <a:gd name="connsiteX4" fmla="*/ 11929 w 6576955"/>
              <a:gd name="connsiteY4" fmla="*/ 2695953 h 5226463"/>
              <a:gd name="connsiteX0" fmla="*/ 9262 w 6963394"/>
              <a:gd name="connsiteY0" fmla="*/ 2705797 h 5247356"/>
              <a:gd name="connsiteX1" fmla="*/ 2931852 w 6963394"/>
              <a:gd name="connsiteY1" fmla="*/ 10033 h 5247356"/>
              <a:gd name="connsiteX2" fmla="*/ 6963394 w 6963394"/>
              <a:gd name="connsiteY2" fmla="*/ 3318639 h 5247356"/>
              <a:gd name="connsiteX3" fmla="*/ 3359869 w 6963394"/>
              <a:gd name="connsiteY3" fmla="*/ 5236189 h 5247356"/>
              <a:gd name="connsiteX4" fmla="*/ 9262 w 6963394"/>
              <a:gd name="connsiteY4" fmla="*/ 2705797 h 5247356"/>
              <a:gd name="connsiteX0" fmla="*/ 9262 w 6963394"/>
              <a:gd name="connsiteY0" fmla="*/ 2705797 h 5247356"/>
              <a:gd name="connsiteX1" fmla="*/ 2931852 w 6963394"/>
              <a:gd name="connsiteY1" fmla="*/ 10033 h 5247356"/>
              <a:gd name="connsiteX2" fmla="*/ 6963394 w 6963394"/>
              <a:gd name="connsiteY2" fmla="*/ 3318639 h 5247356"/>
              <a:gd name="connsiteX3" fmla="*/ 3359869 w 6963394"/>
              <a:gd name="connsiteY3" fmla="*/ 5236189 h 5247356"/>
              <a:gd name="connsiteX4" fmla="*/ 9262 w 6963394"/>
              <a:gd name="connsiteY4" fmla="*/ 2705797 h 5247356"/>
              <a:gd name="connsiteX0" fmla="*/ 9262 w 6963394"/>
              <a:gd name="connsiteY0" fmla="*/ 2705797 h 5292159"/>
              <a:gd name="connsiteX1" fmla="*/ 2931852 w 6963394"/>
              <a:gd name="connsiteY1" fmla="*/ 10033 h 5292159"/>
              <a:gd name="connsiteX2" fmla="*/ 6963394 w 6963394"/>
              <a:gd name="connsiteY2" fmla="*/ 3318639 h 5292159"/>
              <a:gd name="connsiteX3" fmla="*/ 3359869 w 6963394"/>
              <a:gd name="connsiteY3" fmla="*/ 5236189 h 5292159"/>
              <a:gd name="connsiteX4" fmla="*/ 9262 w 6963394"/>
              <a:gd name="connsiteY4" fmla="*/ 2705797 h 5292159"/>
              <a:gd name="connsiteX0" fmla="*/ 9262 w 6963394"/>
              <a:gd name="connsiteY0" fmla="*/ 2705797 h 5259961"/>
              <a:gd name="connsiteX1" fmla="*/ 2931852 w 6963394"/>
              <a:gd name="connsiteY1" fmla="*/ 10033 h 5259961"/>
              <a:gd name="connsiteX2" fmla="*/ 6963394 w 6963394"/>
              <a:gd name="connsiteY2" fmla="*/ 3318639 h 5259961"/>
              <a:gd name="connsiteX3" fmla="*/ 3359869 w 6963394"/>
              <a:gd name="connsiteY3" fmla="*/ 5236189 h 5259961"/>
              <a:gd name="connsiteX4" fmla="*/ 9262 w 6963394"/>
              <a:gd name="connsiteY4" fmla="*/ 2705797 h 5259961"/>
              <a:gd name="connsiteX0" fmla="*/ 9557 w 7352795"/>
              <a:gd name="connsiteY0" fmla="*/ 2707501 h 5252013"/>
              <a:gd name="connsiteX1" fmla="*/ 2932147 w 7352795"/>
              <a:gd name="connsiteY1" fmla="*/ 11737 h 5252013"/>
              <a:gd name="connsiteX2" fmla="*/ 7352795 w 7352795"/>
              <a:gd name="connsiteY2" fmla="*/ 3378709 h 5252013"/>
              <a:gd name="connsiteX3" fmla="*/ 3360164 w 7352795"/>
              <a:gd name="connsiteY3" fmla="*/ 5237893 h 5252013"/>
              <a:gd name="connsiteX4" fmla="*/ 9557 w 7352795"/>
              <a:gd name="connsiteY4" fmla="*/ 2707501 h 5252013"/>
              <a:gd name="connsiteX0" fmla="*/ 8078 w 7789061"/>
              <a:gd name="connsiteY0" fmla="*/ 2744796 h 5249051"/>
              <a:gd name="connsiteX1" fmla="*/ 3368413 w 7789061"/>
              <a:gd name="connsiteY1" fmla="*/ 10121 h 5249051"/>
              <a:gd name="connsiteX2" fmla="*/ 7789061 w 7789061"/>
              <a:gd name="connsiteY2" fmla="*/ 3377093 h 5249051"/>
              <a:gd name="connsiteX3" fmla="*/ 3796430 w 7789061"/>
              <a:gd name="connsiteY3" fmla="*/ 5236277 h 5249051"/>
              <a:gd name="connsiteX4" fmla="*/ 8078 w 7789061"/>
              <a:gd name="connsiteY4" fmla="*/ 2744796 h 5249051"/>
              <a:gd name="connsiteX0" fmla="*/ 8078 w 7789061"/>
              <a:gd name="connsiteY0" fmla="*/ 2744796 h 5271741"/>
              <a:gd name="connsiteX1" fmla="*/ 3368413 w 7789061"/>
              <a:gd name="connsiteY1" fmla="*/ 10121 h 5271741"/>
              <a:gd name="connsiteX2" fmla="*/ 7789061 w 7789061"/>
              <a:gd name="connsiteY2" fmla="*/ 3377093 h 5271741"/>
              <a:gd name="connsiteX3" fmla="*/ 3796430 w 7789061"/>
              <a:gd name="connsiteY3" fmla="*/ 5236277 h 5271741"/>
              <a:gd name="connsiteX4" fmla="*/ 8078 w 7789061"/>
              <a:gd name="connsiteY4" fmla="*/ 2744796 h 5271741"/>
              <a:gd name="connsiteX0" fmla="*/ 1055 w 7782038"/>
              <a:gd name="connsiteY0" fmla="*/ 2738806 h 5438018"/>
              <a:gd name="connsiteX1" fmla="*/ 3361390 w 7782038"/>
              <a:gd name="connsiteY1" fmla="*/ 4131 h 5438018"/>
              <a:gd name="connsiteX2" fmla="*/ 7782038 w 7782038"/>
              <a:gd name="connsiteY2" fmla="*/ 3371103 h 5438018"/>
              <a:gd name="connsiteX3" fmla="*/ 3692130 w 7782038"/>
              <a:gd name="connsiteY3" fmla="*/ 5415113 h 5438018"/>
              <a:gd name="connsiteX4" fmla="*/ 1055 w 7782038"/>
              <a:gd name="connsiteY4" fmla="*/ 2738806 h 5438018"/>
              <a:gd name="connsiteX0" fmla="*/ 28883 w 7809866"/>
              <a:gd name="connsiteY0" fmla="*/ 2742147 h 5441359"/>
              <a:gd name="connsiteX1" fmla="*/ 3389218 w 7809866"/>
              <a:gd name="connsiteY1" fmla="*/ 7472 h 5441359"/>
              <a:gd name="connsiteX2" fmla="*/ 7809866 w 7809866"/>
              <a:gd name="connsiteY2" fmla="*/ 3374444 h 5441359"/>
              <a:gd name="connsiteX3" fmla="*/ 3719958 w 7809866"/>
              <a:gd name="connsiteY3" fmla="*/ 5418454 h 5441359"/>
              <a:gd name="connsiteX4" fmla="*/ 28883 w 7809866"/>
              <a:gd name="connsiteY4" fmla="*/ 2742147 h 5441359"/>
              <a:gd name="connsiteX0" fmla="*/ 36549 w 7817532"/>
              <a:gd name="connsiteY0" fmla="*/ 2751085 h 5450297"/>
              <a:gd name="connsiteX1" fmla="*/ 3396884 w 7817532"/>
              <a:gd name="connsiteY1" fmla="*/ 16410 h 5450297"/>
              <a:gd name="connsiteX2" fmla="*/ 7817532 w 7817532"/>
              <a:gd name="connsiteY2" fmla="*/ 3383382 h 5450297"/>
              <a:gd name="connsiteX3" fmla="*/ 3727624 w 7817532"/>
              <a:gd name="connsiteY3" fmla="*/ 5427392 h 5450297"/>
              <a:gd name="connsiteX4" fmla="*/ 36549 w 7817532"/>
              <a:gd name="connsiteY4" fmla="*/ 2751085 h 54502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532" h="5450297">
                <a:moveTo>
                  <a:pt x="36549" y="2751085"/>
                </a:moveTo>
                <a:cubicBezTo>
                  <a:pt x="-281221" y="925127"/>
                  <a:pt x="1526121" y="-147339"/>
                  <a:pt x="3396884" y="16410"/>
                </a:cubicBezTo>
                <a:cubicBezTo>
                  <a:pt x="5267647" y="180159"/>
                  <a:pt x="7817532" y="1453184"/>
                  <a:pt x="7817532" y="3383382"/>
                </a:cubicBezTo>
                <a:cubicBezTo>
                  <a:pt x="7700800" y="5342763"/>
                  <a:pt x="5024455" y="5532775"/>
                  <a:pt x="3727624" y="5427392"/>
                </a:cubicBezTo>
                <a:cubicBezTo>
                  <a:pt x="2430794" y="5322009"/>
                  <a:pt x="354319" y="4577043"/>
                  <a:pt x="36549" y="2751085"/>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Freeform: Shape 11">
            <a:extLst>
              <a:ext uri="{FF2B5EF4-FFF2-40B4-BE49-F238E27FC236}">
                <a16:creationId xmlns:a16="http://schemas.microsoft.com/office/drawing/2014/main" id="{1E2C23CB-D77B-4033-877F-D35608A3C8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3554541" y="-619573"/>
            <a:ext cx="9016699" cy="8033868"/>
          </a:xfrm>
          <a:custGeom>
            <a:avLst/>
            <a:gdLst>
              <a:gd name="connsiteX0" fmla="*/ 6078066 w 9016699"/>
              <a:gd name="connsiteY0" fmla="*/ 782055 h 8033868"/>
              <a:gd name="connsiteX1" fmla="*/ 8705208 w 9016699"/>
              <a:gd name="connsiteY1" fmla="*/ 3409197 h 8033868"/>
              <a:gd name="connsiteX2" fmla="*/ 8793057 w 9016699"/>
              <a:gd name="connsiteY2" fmla="*/ 3617452 h 8033868"/>
              <a:gd name="connsiteX3" fmla="*/ 9016699 w 9016699"/>
              <a:gd name="connsiteY3" fmla="*/ 4793120 h 8033868"/>
              <a:gd name="connsiteX4" fmla="*/ 8960084 w 9016699"/>
              <a:gd name="connsiteY4" fmla="*/ 5272709 h 8033868"/>
              <a:gd name="connsiteX5" fmla="*/ 8920563 w 9016699"/>
              <a:gd name="connsiteY5" fmla="*/ 5444162 h 8033868"/>
              <a:gd name="connsiteX6" fmla="*/ 6620466 w 9016699"/>
              <a:gd name="connsiteY6" fmla="*/ 7744259 h 8033868"/>
              <a:gd name="connsiteX7" fmla="*/ 6480006 w 9016699"/>
              <a:gd name="connsiteY7" fmla="*/ 7795347 h 8033868"/>
              <a:gd name="connsiteX8" fmla="*/ 4389696 w 9016699"/>
              <a:gd name="connsiteY8" fmla="*/ 7987178 h 8033868"/>
              <a:gd name="connsiteX9" fmla="*/ 3086984 w 9016699"/>
              <a:gd name="connsiteY9" fmla="*/ 7466023 h 8033868"/>
              <a:gd name="connsiteX10" fmla="*/ 3024300 w 9016699"/>
              <a:gd name="connsiteY10" fmla="*/ 7426965 h 8033868"/>
              <a:gd name="connsiteX11" fmla="*/ 519567 w 9016699"/>
              <a:gd name="connsiteY11" fmla="*/ 4922232 h 8033868"/>
              <a:gd name="connsiteX12" fmla="*/ 419495 w 9016699"/>
              <a:gd name="connsiteY12" fmla="*/ 4733719 h 8033868"/>
              <a:gd name="connsiteX13" fmla="*/ 3514 w 9016699"/>
              <a:gd name="connsiteY13" fmla="*/ 3245168 h 8033868"/>
              <a:gd name="connsiteX14" fmla="*/ 4193329 w 9016699"/>
              <a:gd name="connsiteY14" fmla="*/ 36108 h 8033868"/>
              <a:gd name="connsiteX15" fmla="*/ 5977677 w 9016699"/>
              <a:gd name="connsiteY15" fmla="*/ 722908 h 80338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9016699" h="8033868">
                <a:moveTo>
                  <a:pt x="6078066" y="782055"/>
                </a:moveTo>
                <a:lnTo>
                  <a:pt x="8705208" y="3409197"/>
                </a:lnTo>
                <a:lnTo>
                  <a:pt x="8793057" y="3617452"/>
                </a:lnTo>
                <a:cubicBezTo>
                  <a:pt x="8935615" y="3988374"/>
                  <a:pt x="9016699" y="4381324"/>
                  <a:pt x="9016699" y="4793120"/>
                </a:cubicBezTo>
                <a:cubicBezTo>
                  <a:pt x="9008675" y="4960329"/>
                  <a:pt x="8989449" y="5120121"/>
                  <a:pt x="8960084" y="5272709"/>
                </a:cubicBezTo>
                <a:lnTo>
                  <a:pt x="8920563" y="5444162"/>
                </a:lnTo>
                <a:lnTo>
                  <a:pt x="6620466" y="7744259"/>
                </a:lnTo>
                <a:lnTo>
                  <a:pt x="6480006" y="7795347"/>
                </a:lnTo>
                <a:cubicBezTo>
                  <a:pt x="5726471" y="8035167"/>
                  <a:pt x="4953020" y="8083925"/>
                  <a:pt x="4389696" y="7987178"/>
                </a:cubicBezTo>
                <a:cubicBezTo>
                  <a:pt x="4014146" y="7922680"/>
                  <a:pt x="3559510" y="7740111"/>
                  <a:pt x="3086984" y="7466023"/>
                </a:cubicBezTo>
                <a:lnTo>
                  <a:pt x="3024300" y="7426965"/>
                </a:lnTo>
                <a:lnTo>
                  <a:pt x="519567" y="4922232"/>
                </a:lnTo>
                <a:lnTo>
                  <a:pt x="419495" y="4733719"/>
                </a:lnTo>
                <a:cubicBezTo>
                  <a:pt x="181303" y="4258474"/>
                  <a:pt x="28977" y="3756361"/>
                  <a:pt x="3514" y="3245168"/>
                </a:cubicBezTo>
                <a:cubicBezTo>
                  <a:pt x="-112889" y="908287"/>
                  <a:pt x="2691131" y="-221884"/>
                  <a:pt x="4193329" y="36108"/>
                </a:cubicBezTo>
                <a:cubicBezTo>
                  <a:pt x="4662766" y="116730"/>
                  <a:pt x="5309837" y="354143"/>
                  <a:pt x="5977677" y="722908"/>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Заголовок 1"/>
          <p:cNvSpPr>
            <a:spLocks noGrp="1"/>
          </p:cNvSpPr>
          <p:nvPr>
            <p:ph type="title"/>
          </p:nvPr>
        </p:nvSpPr>
        <p:spPr>
          <a:xfrm>
            <a:off x="804672" y="2350008"/>
            <a:ext cx="2441448" cy="2459736"/>
          </a:xfrm>
        </p:spPr>
        <p:txBody>
          <a:bodyPr>
            <a:normAutofit/>
          </a:bodyPr>
          <a:lstStyle/>
          <a:p>
            <a:r>
              <a:rPr lang="ru-RU" sz="3200" b="1"/>
              <a:t>Классы надстройки</a:t>
            </a:r>
          </a:p>
        </p:txBody>
      </p:sp>
      <p:sp>
        <p:nvSpPr>
          <p:cNvPr id="3" name="Объект 2"/>
          <p:cNvSpPr>
            <a:spLocks noGrp="1"/>
          </p:cNvSpPr>
          <p:nvPr>
            <p:ph idx="1"/>
          </p:nvPr>
        </p:nvSpPr>
        <p:spPr>
          <a:xfrm>
            <a:off x="4846320" y="1115568"/>
            <a:ext cx="6556248" cy="4636008"/>
          </a:xfrm>
        </p:spPr>
        <p:txBody>
          <a:bodyPr anchor="ctr">
            <a:normAutofit/>
          </a:bodyPr>
          <a:lstStyle/>
          <a:p>
            <a:pPr marL="0" indent="0">
              <a:buNone/>
            </a:pPr>
            <a:r>
              <a:rPr lang="ru-RU" sz="2200"/>
              <a:t>Классы-надстройки наделяют существующий поток дополнительными свойствами. Они буферизируют поток и повышают производительность.</a:t>
            </a:r>
          </a:p>
          <a:p>
            <a:r>
              <a:rPr lang="en-US" sz="2200"/>
              <a:t>java.io.BufferedInputStream(InputStream in) || BufferedInputStream(InputStream in, int size),</a:t>
            </a:r>
            <a:endParaRPr lang="ru-RU" sz="2200"/>
          </a:p>
          <a:p>
            <a:r>
              <a:rPr lang="en-US" sz="2200"/>
              <a:t>java.io.BufferedOutputStream(OutputStream out) || BufferedOutputStream(OutputStream out, int size),</a:t>
            </a:r>
            <a:endParaRPr lang="ru-RU" sz="2200"/>
          </a:p>
          <a:p>
            <a:r>
              <a:rPr lang="en-US" sz="2200"/>
              <a:t>java.io.BufferedReader(Reader r) || BufferedReader(Reader in, int sz),</a:t>
            </a:r>
            <a:endParaRPr lang="ru-RU" sz="2200"/>
          </a:p>
          <a:p>
            <a:r>
              <a:rPr lang="en-US" sz="2200"/>
              <a:t>java.io.BufferedWriter(Writer out) || BufferedWriter(Writer out, int sz)</a:t>
            </a:r>
            <a:endParaRPr lang="ru-RU" sz="2200"/>
          </a:p>
          <a:p>
            <a:pPr marL="0" indent="0">
              <a:buNone/>
            </a:pPr>
            <a:endParaRPr lang="ru-RU" sz="2200"/>
          </a:p>
        </p:txBody>
      </p:sp>
    </p:spTree>
    <p:extLst>
      <p:ext uri="{BB962C8B-B14F-4D97-AF65-F5344CB8AC3E}">
        <p14:creationId xmlns:p14="http://schemas.microsoft.com/office/powerpoint/2010/main" val="567900121"/>
      </p:ext>
    </p:extLst>
  </p:cSld>
  <p:clrMapOvr>
    <a:overrideClrMapping bg1="dk1" tx1="lt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 name="Rectangle 7">
            <a:extLst>
              <a:ext uri="{FF2B5EF4-FFF2-40B4-BE49-F238E27FC236}">
                <a16:creationId xmlns:a16="http://schemas.microsoft.com/office/drawing/2014/main" id="{E3E51905-F374-4E1A-97CF-B741584B74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7997"/>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Rectangle 9">
            <a:extLst>
              <a:ext uri="{FF2B5EF4-FFF2-40B4-BE49-F238E27FC236}">
                <a16:creationId xmlns:a16="http://schemas.microsoft.com/office/drawing/2014/main" id="{DDD926EC-6F88-4D89-9AED-1C4C1AC00E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3125" y="0"/>
            <a:ext cx="4624175" cy="685799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A210685A-6235-45A7-850D-A6F555466E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3939" y="1294357"/>
            <a:ext cx="4354591" cy="42998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Заголовок 1"/>
          <p:cNvSpPr>
            <a:spLocks noGrp="1"/>
          </p:cNvSpPr>
          <p:nvPr>
            <p:ph type="title"/>
          </p:nvPr>
        </p:nvSpPr>
        <p:spPr>
          <a:xfrm>
            <a:off x="1329991" y="1590420"/>
            <a:ext cx="3750009" cy="3706176"/>
          </a:xfrm>
        </p:spPr>
        <p:txBody>
          <a:bodyPr>
            <a:normAutofit/>
          </a:bodyPr>
          <a:lstStyle/>
          <a:p>
            <a:r>
              <a:rPr lang="ru-RU" sz="4800" b="1">
                <a:solidFill>
                  <a:srgbClr val="FFFFFF"/>
                </a:solidFill>
              </a:rPr>
              <a:t>Преобразуем байтовые потоки в символьные и обратно</a:t>
            </a:r>
          </a:p>
        </p:txBody>
      </p:sp>
      <p:grpSp>
        <p:nvGrpSpPr>
          <p:cNvPr id="14" name="Group 13">
            <a:extLst>
              <a:ext uri="{FF2B5EF4-FFF2-40B4-BE49-F238E27FC236}">
                <a16:creationId xmlns:a16="http://schemas.microsoft.com/office/drawing/2014/main" id="{C4218787-E6A4-4B80-9264-401AC864C8A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873418" y="44817"/>
            <a:ext cx="233303" cy="772404"/>
            <a:chOff x="11873418" y="44817"/>
            <a:chExt cx="233303" cy="772404"/>
          </a:xfrm>
        </p:grpSpPr>
        <p:sp>
          <p:nvSpPr>
            <p:cNvPr id="15" name="Rectangle 64">
              <a:extLst>
                <a:ext uri="{FF2B5EF4-FFF2-40B4-BE49-F238E27FC236}">
                  <a16:creationId xmlns:a16="http://schemas.microsoft.com/office/drawing/2014/main" id="{E8D92D4B-FC8B-42FF-B330-0F8187AC3D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2043605" y="4612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66">
              <a:extLst>
                <a:ext uri="{FF2B5EF4-FFF2-40B4-BE49-F238E27FC236}">
                  <a16:creationId xmlns:a16="http://schemas.microsoft.com/office/drawing/2014/main" id="{869243D1-5ECC-4158-BE71-994C8E28BC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872115" y="4612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64">
              <a:extLst>
                <a:ext uri="{FF2B5EF4-FFF2-40B4-BE49-F238E27FC236}">
                  <a16:creationId xmlns:a16="http://schemas.microsoft.com/office/drawing/2014/main" id="{583EC76E-F083-4CE1-90B9-47FC1D1E90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2046191" y="75669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66">
              <a:extLst>
                <a:ext uri="{FF2B5EF4-FFF2-40B4-BE49-F238E27FC236}">
                  <a16:creationId xmlns:a16="http://schemas.microsoft.com/office/drawing/2014/main" id="{861FCA8D-7CF4-4590-B46C-8F2B370864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872455" y="75669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64">
              <a:extLst>
                <a:ext uri="{FF2B5EF4-FFF2-40B4-BE49-F238E27FC236}">
                  <a16:creationId xmlns:a16="http://schemas.microsoft.com/office/drawing/2014/main" id="{DEEF5F38-8CFF-417E-B899-740E109DA6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2046191" y="61457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66">
              <a:extLst>
                <a:ext uri="{FF2B5EF4-FFF2-40B4-BE49-F238E27FC236}">
                  <a16:creationId xmlns:a16="http://schemas.microsoft.com/office/drawing/2014/main" id="{1837D591-5DC3-4A27-9E9B-3A93872A03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872455" y="61457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64">
              <a:extLst>
                <a:ext uri="{FF2B5EF4-FFF2-40B4-BE49-F238E27FC236}">
                  <a16:creationId xmlns:a16="http://schemas.microsoft.com/office/drawing/2014/main" id="{B98A7C6D-12D7-49AB-8E8B-7BC954B57F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2046191" y="472462"/>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66">
              <a:extLst>
                <a:ext uri="{FF2B5EF4-FFF2-40B4-BE49-F238E27FC236}">
                  <a16:creationId xmlns:a16="http://schemas.microsoft.com/office/drawing/2014/main" id="{1AAD20C8-6762-4AB5-BD26-06463554A8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872455" y="472462"/>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64">
              <a:extLst>
                <a:ext uri="{FF2B5EF4-FFF2-40B4-BE49-F238E27FC236}">
                  <a16:creationId xmlns:a16="http://schemas.microsoft.com/office/drawing/2014/main" id="{60485315-0687-4ACA-B1DF-9CE5AB60F7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2046191" y="330348"/>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66">
              <a:extLst>
                <a:ext uri="{FF2B5EF4-FFF2-40B4-BE49-F238E27FC236}">
                  <a16:creationId xmlns:a16="http://schemas.microsoft.com/office/drawing/2014/main" id="{B2F9618A-491F-4482-B3D4-6CAF4AD231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872455" y="330348"/>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64">
              <a:extLst>
                <a:ext uri="{FF2B5EF4-FFF2-40B4-BE49-F238E27FC236}">
                  <a16:creationId xmlns:a16="http://schemas.microsoft.com/office/drawing/2014/main" id="{10591CF4-DE73-4D41-BD78-673B25A1F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2046191" y="188234"/>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66">
              <a:extLst>
                <a:ext uri="{FF2B5EF4-FFF2-40B4-BE49-F238E27FC236}">
                  <a16:creationId xmlns:a16="http://schemas.microsoft.com/office/drawing/2014/main" id="{93131C7D-7D49-4E72-B658-E7EA18C7DF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872455" y="188234"/>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8" name="Group 27">
            <a:extLst>
              <a:ext uri="{FF2B5EF4-FFF2-40B4-BE49-F238E27FC236}">
                <a16:creationId xmlns:a16="http://schemas.microsoft.com/office/drawing/2014/main" id="{0CAE4406-0262-4B0E-8BEC-062D5079F2E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87925" y="3500294"/>
            <a:ext cx="2177162" cy="2376595"/>
            <a:chOff x="687925" y="3500294"/>
            <a:chExt cx="2177162" cy="2376595"/>
          </a:xfrm>
        </p:grpSpPr>
        <p:sp>
          <p:nvSpPr>
            <p:cNvPr id="29" name="Rectangle 66">
              <a:extLst>
                <a:ext uri="{FF2B5EF4-FFF2-40B4-BE49-F238E27FC236}">
                  <a16:creationId xmlns:a16="http://schemas.microsoft.com/office/drawing/2014/main" id="{0BE25EBE-2473-4625-9D81-5EDE8A32F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861132" y="4352155"/>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66">
              <a:extLst>
                <a:ext uri="{FF2B5EF4-FFF2-40B4-BE49-F238E27FC236}">
                  <a16:creationId xmlns:a16="http://schemas.microsoft.com/office/drawing/2014/main" id="{4C85784B-25A9-4F3C-B8CE-EA0C5779F6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861132" y="4210042"/>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66">
              <a:extLst>
                <a:ext uri="{FF2B5EF4-FFF2-40B4-BE49-F238E27FC236}">
                  <a16:creationId xmlns:a16="http://schemas.microsoft.com/office/drawing/2014/main" id="{55ED6F17-088A-41BA-9F01-84968C5EF9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861132" y="4067927"/>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66">
              <a:extLst>
                <a:ext uri="{FF2B5EF4-FFF2-40B4-BE49-F238E27FC236}">
                  <a16:creationId xmlns:a16="http://schemas.microsoft.com/office/drawing/2014/main" id="{A40E996A-42E5-41A5-9731-A46B526A85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861132" y="3931920"/>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66">
              <a:extLst>
                <a:ext uri="{FF2B5EF4-FFF2-40B4-BE49-F238E27FC236}">
                  <a16:creationId xmlns:a16="http://schemas.microsoft.com/office/drawing/2014/main" id="{C23FD45B-66A6-4474-81CD-7A809E085C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861132" y="4773168"/>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66">
              <a:extLst>
                <a:ext uri="{FF2B5EF4-FFF2-40B4-BE49-F238E27FC236}">
                  <a16:creationId xmlns:a16="http://schemas.microsoft.com/office/drawing/2014/main" id="{F6EC6478-1D4B-4340-8815-5C18CAF806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861132" y="4636383"/>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66">
              <a:extLst>
                <a:ext uri="{FF2B5EF4-FFF2-40B4-BE49-F238E27FC236}">
                  <a16:creationId xmlns:a16="http://schemas.microsoft.com/office/drawing/2014/main" id="{230A3B7D-0A66-4C78-89FA-72B6EE2AB0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861132" y="4494269"/>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66">
              <a:extLst>
                <a:ext uri="{FF2B5EF4-FFF2-40B4-BE49-F238E27FC236}">
                  <a16:creationId xmlns:a16="http://schemas.microsoft.com/office/drawing/2014/main" id="{E8512C95-82DE-4518-81DF-4444A8A011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687396" y="4352154"/>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66">
              <a:extLst>
                <a:ext uri="{FF2B5EF4-FFF2-40B4-BE49-F238E27FC236}">
                  <a16:creationId xmlns:a16="http://schemas.microsoft.com/office/drawing/2014/main" id="{84EB4443-5599-4A23-A9B9-E671EF25B2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687396" y="4210040"/>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66">
              <a:extLst>
                <a:ext uri="{FF2B5EF4-FFF2-40B4-BE49-F238E27FC236}">
                  <a16:creationId xmlns:a16="http://schemas.microsoft.com/office/drawing/2014/main" id="{9847B105-F8EE-4AD6-8D3E-A13574ED47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687396" y="4067926"/>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66">
              <a:extLst>
                <a:ext uri="{FF2B5EF4-FFF2-40B4-BE49-F238E27FC236}">
                  <a16:creationId xmlns:a16="http://schemas.microsoft.com/office/drawing/2014/main" id="{9E161F6D-8FCB-4AA1-BF41-7B5E2EFA12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687396" y="4636382"/>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66">
              <a:extLst>
                <a:ext uri="{FF2B5EF4-FFF2-40B4-BE49-F238E27FC236}">
                  <a16:creationId xmlns:a16="http://schemas.microsoft.com/office/drawing/2014/main" id="{ECB8CF2A-176B-457D-B031-3DAF2199D2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687396" y="4494268"/>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66">
              <a:extLst>
                <a:ext uri="{FF2B5EF4-FFF2-40B4-BE49-F238E27FC236}">
                  <a16:creationId xmlns:a16="http://schemas.microsoft.com/office/drawing/2014/main" id="{C0C6D01D-0808-4CBC-940B-C461568D21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687396" y="3931920"/>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66">
              <a:extLst>
                <a:ext uri="{FF2B5EF4-FFF2-40B4-BE49-F238E27FC236}">
                  <a16:creationId xmlns:a16="http://schemas.microsoft.com/office/drawing/2014/main" id="{1CA7902B-E443-4797-A93B-A93A949F1F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861132" y="3794760"/>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59">
              <a:extLst>
                <a:ext uri="{FF2B5EF4-FFF2-40B4-BE49-F238E27FC236}">
                  <a16:creationId xmlns:a16="http://schemas.microsoft.com/office/drawing/2014/main" id="{08F0FEF6-7627-483C-BA94-92001F20A8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861132" y="4921933"/>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62">
              <a:extLst>
                <a:ext uri="{FF2B5EF4-FFF2-40B4-BE49-F238E27FC236}">
                  <a16:creationId xmlns:a16="http://schemas.microsoft.com/office/drawing/2014/main" id="{7CF4CD8E-FB24-42DF-B2D7-4F857B5663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687396" y="4921933"/>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59">
              <a:extLst>
                <a:ext uri="{FF2B5EF4-FFF2-40B4-BE49-F238E27FC236}">
                  <a16:creationId xmlns:a16="http://schemas.microsoft.com/office/drawing/2014/main" id="{5CE034BB-E736-4D74-84F1-783DD31B17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687396" y="4775393"/>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62">
              <a:extLst>
                <a:ext uri="{FF2B5EF4-FFF2-40B4-BE49-F238E27FC236}">
                  <a16:creationId xmlns:a16="http://schemas.microsoft.com/office/drawing/2014/main" id="{429B2E63-7610-4DFC-B121-C5642CC071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861132" y="3500823"/>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64">
              <a:extLst>
                <a:ext uri="{FF2B5EF4-FFF2-40B4-BE49-F238E27FC236}">
                  <a16:creationId xmlns:a16="http://schemas.microsoft.com/office/drawing/2014/main" id="{85BCDD98-AEF8-48C7-AD36-1A0172DBDC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687396" y="3500823"/>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59">
              <a:extLst>
                <a:ext uri="{FF2B5EF4-FFF2-40B4-BE49-F238E27FC236}">
                  <a16:creationId xmlns:a16="http://schemas.microsoft.com/office/drawing/2014/main" id="{22BBA9F2-4CD7-4D04-80F2-7E6C97D24E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861132" y="3648456"/>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62">
              <a:extLst>
                <a:ext uri="{FF2B5EF4-FFF2-40B4-BE49-F238E27FC236}">
                  <a16:creationId xmlns:a16="http://schemas.microsoft.com/office/drawing/2014/main" id="{B4DFFE8A-CECA-411B-A74F-CDC69B42D3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687396" y="3648456"/>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59">
              <a:extLst>
                <a:ext uri="{FF2B5EF4-FFF2-40B4-BE49-F238E27FC236}">
                  <a16:creationId xmlns:a16="http://schemas.microsoft.com/office/drawing/2014/main" id="{683A399D-CB9B-4BF4-A5B1-11F1AEC613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687396" y="3794760"/>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9">
              <a:extLst>
                <a:ext uri="{FF2B5EF4-FFF2-40B4-BE49-F238E27FC236}">
                  <a16:creationId xmlns:a16="http://schemas.microsoft.com/office/drawing/2014/main" id="{4E95862A-9101-42E7-A4DC-5490427268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861132" y="5073893"/>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62">
              <a:extLst>
                <a:ext uri="{FF2B5EF4-FFF2-40B4-BE49-F238E27FC236}">
                  <a16:creationId xmlns:a16="http://schemas.microsoft.com/office/drawing/2014/main" id="{758879BB-61F7-4656-A949-942918E8D8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687396" y="5073893"/>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9">
              <a:extLst>
                <a:ext uri="{FF2B5EF4-FFF2-40B4-BE49-F238E27FC236}">
                  <a16:creationId xmlns:a16="http://schemas.microsoft.com/office/drawing/2014/main" id="{B239065E-174C-4E55-8F08-753D016375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861132" y="5221299"/>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62">
              <a:extLst>
                <a:ext uri="{FF2B5EF4-FFF2-40B4-BE49-F238E27FC236}">
                  <a16:creationId xmlns:a16="http://schemas.microsoft.com/office/drawing/2014/main" id="{EFC1C157-65C2-4364-A98C-4990B2F2EE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687396" y="5221299"/>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66">
              <a:extLst>
                <a:ext uri="{FF2B5EF4-FFF2-40B4-BE49-F238E27FC236}">
                  <a16:creationId xmlns:a16="http://schemas.microsoft.com/office/drawing/2014/main" id="{5B789995-3066-4FA5-845A-2F5D04CCF4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861132" y="5368933"/>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9">
              <a:extLst>
                <a:ext uri="{FF2B5EF4-FFF2-40B4-BE49-F238E27FC236}">
                  <a16:creationId xmlns:a16="http://schemas.microsoft.com/office/drawing/2014/main" id="{48D0AFE9-5F16-4241-AC7C-7815B2E077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861132" y="5512369"/>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62">
              <a:extLst>
                <a:ext uri="{FF2B5EF4-FFF2-40B4-BE49-F238E27FC236}">
                  <a16:creationId xmlns:a16="http://schemas.microsoft.com/office/drawing/2014/main" id="{E7D8F4CC-AEDD-40CE-AF57-C53FBB7A19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687396" y="5512369"/>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9">
              <a:extLst>
                <a:ext uri="{FF2B5EF4-FFF2-40B4-BE49-F238E27FC236}">
                  <a16:creationId xmlns:a16="http://schemas.microsoft.com/office/drawing/2014/main" id="{18F6C01C-7A92-4BE3-818D-3F02C454A2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687396" y="5365829"/>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2">
              <a:extLst>
                <a:ext uri="{FF2B5EF4-FFF2-40B4-BE49-F238E27FC236}">
                  <a16:creationId xmlns:a16="http://schemas.microsoft.com/office/drawing/2014/main" id="{71381134-C199-45DE-9024-0D1AC8B89B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766051" y="5669280"/>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a:extLst>
                <a:ext uri="{FF2B5EF4-FFF2-40B4-BE49-F238E27FC236}">
                  <a16:creationId xmlns:a16="http://schemas.microsoft.com/office/drawing/2014/main" id="{09F386DF-8974-452C-BFA1-69DF9C703F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584933" y="5669280"/>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2">
              <a:extLst>
                <a:ext uri="{FF2B5EF4-FFF2-40B4-BE49-F238E27FC236}">
                  <a16:creationId xmlns:a16="http://schemas.microsoft.com/office/drawing/2014/main" id="{D7FD2F1B-CA10-4903-A67B-CD12CBD94F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403813" y="5669280"/>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4">
              <a:extLst>
                <a:ext uri="{FF2B5EF4-FFF2-40B4-BE49-F238E27FC236}">
                  <a16:creationId xmlns:a16="http://schemas.microsoft.com/office/drawing/2014/main" id="{F02D9C27-503C-4DAD-B837-941FCF103A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222694" y="5669280"/>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6">
              <a:extLst>
                <a:ext uri="{FF2B5EF4-FFF2-40B4-BE49-F238E27FC236}">
                  <a16:creationId xmlns:a16="http://schemas.microsoft.com/office/drawing/2014/main" id="{3CCA7722-F576-4945-8C4A-BACD724493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041575" y="5669280"/>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4">
              <a:extLst>
                <a:ext uri="{FF2B5EF4-FFF2-40B4-BE49-F238E27FC236}">
                  <a16:creationId xmlns:a16="http://schemas.microsoft.com/office/drawing/2014/main" id="{1EF4D814-1A34-4454-86B3-72E5857D28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113298" y="5669280"/>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6">
              <a:extLst>
                <a:ext uri="{FF2B5EF4-FFF2-40B4-BE49-F238E27FC236}">
                  <a16:creationId xmlns:a16="http://schemas.microsoft.com/office/drawing/2014/main" id="{2A65427A-F6F4-4FCC-AD60-F2789FA155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932179" y="5669280"/>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59">
              <a:extLst>
                <a:ext uri="{FF2B5EF4-FFF2-40B4-BE49-F238E27FC236}">
                  <a16:creationId xmlns:a16="http://schemas.microsoft.com/office/drawing/2014/main" id="{893BAA80-E8EA-4FC0-BB91-7CD2E10F28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861132" y="5669280"/>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62">
              <a:extLst>
                <a:ext uri="{FF2B5EF4-FFF2-40B4-BE49-F238E27FC236}">
                  <a16:creationId xmlns:a16="http://schemas.microsoft.com/office/drawing/2014/main" id="{9E269127-5C6B-4DD7-9A77-F55B7D933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687396" y="5669280"/>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2">
              <a:extLst>
                <a:ext uri="{FF2B5EF4-FFF2-40B4-BE49-F238E27FC236}">
                  <a16:creationId xmlns:a16="http://schemas.microsoft.com/office/drawing/2014/main" id="{B9F0C615-B92F-4B29-8030-9F0C233BCD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456536" y="5669280"/>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59">
              <a:extLst>
                <a:ext uri="{FF2B5EF4-FFF2-40B4-BE49-F238E27FC236}">
                  <a16:creationId xmlns:a16="http://schemas.microsoft.com/office/drawing/2014/main" id="{2D38AC94-BAD6-4D06-AF56-796E4AE195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275417" y="5669280"/>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4">
              <a:extLst>
                <a:ext uri="{FF2B5EF4-FFF2-40B4-BE49-F238E27FC236}">
                  <a16:creationId xmlns:a16="http://schemas.microsoft.com/office/drawing/2014/main" id="{5D6F1198-459C-4B24-9582-07EF3DE36A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803783" y="5669280"/>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66">
              <a:extLst>
                <a:ext uri="{FF2B5EF4-FFF2-40B4-BE49-F238E27FC236}">
                  <a16:creationId xmlns:a16="http://schemas.microsoft.com/office/drawing/2014/main" id="{F9E7312F-1213-4731-981F-910D89C420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622663" y="5669280"/>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2">
              <a:extLst>
                <a:ext uri="{FF2B5EF4-FFF2-40B4-BE49-F238E27FC236}">
                  <a16:creationId xmlns:a16="http://schemas.microsoft.com/office/drawing/2014/main" id="{85393A61-B875-4502-B39A-FF198FDBC5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762372" y="5815584"/>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59">
              <a:extLst>
                <a:ext uri="{FF2B5EF4-FFF2-40B4-BE49-F238E27FC236}">
                  <a16:creationId xmlns:a16="http://schemas.microsoft.com/office/drawing/2014/main" id="{5ECD7F79-6A5F-4C71-AF0C-EFD525A0FC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581254" y="5815584"/>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62">
              <a:extLst>
                <a:ext uri="{FF2B5EF4-FFF2-40B4-BE49-F238E27FC236}">
                  <a16:creationId xmlns:a16="http://schemas.microsoft.com/office/drawing/2014/main" id="{D42B9D4E-A32F-4275-8EB9-94BC9F953D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400134" y="5815584"/>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64">
              <a:extLst>
                <a:ext uri="{FF2B5EF4-FFF2-40B4-BE49-F238E27FC236}">
                  <a16:creationId xmlns:a16="http://schemas.microsoft.com/office/drawing/2014/main" id="{29A2EA8A-64FC-403B-91E3-CFA956B15A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219016" y="5815584"/>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66">
              <a:extLst>
                <a:ext uri="{FF2B5EF4-FFF2-40B4-BE49-F238E27FC236}">
                  <a16:creationId xmlns:a16="http://schemas.microsoft.com/office/drawing/2014/main" id="{3563E01D-1F33-4568-9B64-199F5EEE54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037896" y="5815584"/>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Rectangle 64">
              <a:extLst>
                <a:ext uri="{FF2B5EF4-FFF2-40B4-BE49-F238E27FC236}">
                  <a16:creationId xmlns:a16="http://schemas.microsoft.com/office/drawing/2014/main" id="{55C06EC6-E524-4AB4-8F99-7BD4E265D6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109620" y="5815584"/>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66">
              <a:extLst>
                <a:ext uri="{FF2B5EF4-FFF2-40B4-BE49-F238E27FC236}">
                  <a16:creationId xmlns:a16="http://schemas.microsoft.com/office/drawing/2014/main" id="{43981652-0492-4F9B-AB42-5EF3F9DB9C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928500" y="5815584"/>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59">
              <a:extLst>
                <a:ext uri="{FF2B5EF4-FFF2-40B4-BE49-F238E27FC236}">
                  <a16:creationId xmlns:a16="http://schemas.microsoft.com/office/drawing/2014/main" id="{1CB61193-4C8B-4BF7-9E45-1D2376B441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861132" y="5815584"/>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62">
              <a:extLst>
                <a:ext uri="{FF2B5EF4-FFF2-40B4-BE49-F238E27FC236}">
                  <a16:creationId xmlns:a16="http://schemas.microsoft.com/office/drawing/2014/main" id="{24935050-11C3-47FD-A1D2-9490615249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687396" y="5815584"/>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2">
              <a:extLst>
                <a:ext uri="{FF2B5EF4-FFF2-40B4-BE49-F238E27FC236}">
                  <a16:creationId xmlns:a16="http://schemas.microsoft.com/office/drawing/2014/main" id="{1C67AECA-86A6-41C9-842D-4DF8F11C7F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452857" y="5815584"/>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59">
              <a:extLst>
                <a:ext uri="{FF2B5EF4-FFF2-40B4-BE49-F238E27FC236}">
                  <a16:creationId xmlns:a16="http://schemas.microsoft.com/office/drawing/2014/main" id="{8917EBA8-92D8-4CED-8AD7-C27D66E2DC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271738" y="5815584"/>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64">
              <a:extLst>
                <a:ext uri="{FF2B5EF4-FFF2-40B4-BE49-F238E27FC236}">
                  <a16:creationId xmlns:a16="http://schemas.microsoft.com/office/drawing/2014/main" id="{045BF9E8-281A-480D-AE50-5C850990D9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800104" y="5815584"/>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ectangle 66">
              <a:extLst>
                <a:ext uri="{FF2B5EF4-FFF2-40B4-BE49-F238E27FC236}">
                  <a16:creationId xmlns:a16="http://schemas.microsoft.com/office/drawing/2014/main" id="{3311767B-5796-44F1-86DB-C08467F419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618985" y="5815584"/>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Объект 2"/>
          <p:cNvSpPr>
            <a:spLocks noGrp="1"/>
          </p:cNvSpPr>
          <p:nvPr>
            <p:ph idx="1"/>
          </p:nvPr>
        </p:nvSpPr>
        <p:spPr>
          <a:xfrm>
            <a:off x="6312596" y="1157201"/>
            <a:ext cx="5002191" cy="4543599"/>
          </a:xfrm>
        </p:spPr>
        <p:txBody>
          <a:bodyPr anchor="ctr">
            <a:normAutofit/>
          </a:bodyPr>
          <a:lstStyle/>
          <a:p>
            <a:pPr marL="0" indent="0">
              <a:buNone/>
            </a:pPr>
            <a:r>
              <a:rPr lang="ru-RU" sz="1100">
                <a:solidFill>
                  <a:schemeClr val="bg1"/>
                </a:solidFill>
              </a:rPr>
              <a:t>OutputStreamWriter — мост между классом OutputStream и классом Writer. Символы, записанные в поток, преобразовываются в байты.</a:t>
            </a:r>
          </a:p>
          <a:p>
            <a:pPr marL="914400" lvl="2" indent="0">
              <a:buNone/>
            </a:pPr>
            <a:r>
              <a:rPr lang="en-US" sz="1100">
                <a:solidFill>
                  <a:schemeClr val="bg1"/>
                </a:solidFill>
              </a:rPr>
              <a:t>OutputStream outputStream = new FileOutputStream("c:\\data\\output.txt");</a:t>
            </a:r>
          </a:p>
          <a:p>
            <a:pPr marL="914400" lvl="2" indent="0">
              <a:buNone/>
            </a:pPr>
            <a:r>
              <a:rPr lang="en-US" sz="1100">
                <a:solidFill>
                  <a:schemeClr val="bg1"/>
                </a:solidFill>
              </a:rPr>
              <a:t>Writer outputStreamWriter = new OutputStreamWriter(outputStream, "UTF-8");</a:t>
            </a:r>
          </a:p>
          <a:p>
            <a:pPr marL="914400" lvl="2" indent="0">
              <a:buNone/>
            </a:pPr>
            <a:r>
              <a:rPr lang="en-US" sz="1100">
                <a:solidFill>
                  <a:schemeClr val="bg1"/>
                </a:solidFill>
              </a:rPr>
              <a:t>outputStreamWriter.write("Hello World");</a:t>
            </a:r>
          </a:p>
          <a:p>
            <a:pPr marL="914400" lvl="2" indent="0">
              <a:buNone/>
            </a:pPr>
            <a:r>
              <a:rPr lang="en-US" sz="1100">
                <a:solidFill>
                  <a:schemeClr val="bg1"/>
                </a:solidFill>
              </a:rPr>
              <a:t>outputStreamWriter.close();</a:t>
            </a:r>
            <a:endParaRPr lang="ru-RU" sz="1100">
              <a:solidFill>
                <a:schemeClr val="bg1"/>
              </a:solidFill>
            </a:endParaRPr>
          </a:p>
          <a:p>
            <a:pPr marL="0" indent="0">
              <a:buNone/>
            </a:pPr>
            <a:r>
              <a:rPr lang="ru-RU" sz="1100">
                <a:solidFill>
                  <a:schemeClr val="bg1"/>
                </a:solidFill>
              </a:rPr>
              <a:t>InputStreamReader — аналог для чтения. При помощи методов класса Reader читаются байты из потока InputStream и далее преобразуются в символы.</a:t>
            </a:r>
          </a:p>
          <a:p>
            <a:pPr marL="914400" lvl="2" indent="0">
              <a:buNone/>
            </a:pPr>
            <a:r>
              <a:rPr lang="en-US" sz="1100">
                <a:solidFill>
                  <a:schemeClr val="bg1"/>
                </a:solidFill>
              </a:rPr>
              <a:t>InputStream inputStream = new FileInputStream("c:\\data\\input.txt");</a:t>
            </a:r>
          </a:p>
          <a:p>
            <a:pPr marL="914400" lvl="2" indent="0">
              <a:buNone/>
            </a:pPr>
            <a:r>
              <a:rPr lang="en-US" sz="1100">
                <a:solidFill>
                  <a:schemeClr val="bg1"/>
                </a:solidFill>
              </a:rPr>
              <a:t>Reader inputStreamReader = new InputStreamReader(inputStream, "UTF-8");</a:t>
            </a:r>
          </a:p>
          <a:p>
            <a:pPr marL="914400" lvl="2" indent="0">
              <a:buNone/>
            </a:pPr>
            <a:r>
              <a:rPr lang="en-US" sz="1100">
                <a:solidFill>
                  <a:schemeClr val="bg1"/>
                </a:solidFill>
              </a:rPr>
              <a:t>int data = inputStreamReader.read();</a:t>
            </a:r>
          </a:p>
          <a:p>
            <a:pPr marL="914400" lvl="2" indent="0">
              <a:buNone/>
            </a:pPr>
            <a:r>
              <a:rPr lang="en-US" sz="1100">
                <a:solidFill>
                  <a:schemeClr val="bg1"/>
                </a:solidFill>
              </a:rPr>
              <a:t>while(data != -1){</a:t>
            </a:r>
          </a:p>
          <a:p>
            <a:pPr marL="914400" lvl="2" indent="0">
              <a:buNone/>
            </a:pPr>
            <a:r>
              <a:rPr lang="en-US" sz="1100">
                <a:solidFill>
                  <a:schemeClr val="bg1"/>
                </a:solidFill>
              </a:rPr>
              <a:t>    char theChar = (char) data;</a:t>
            </a:r>
          </a:p>
          <a:p>
            <a:pPr marL="914400" lvl="2" indent="0">
              <a:buNone/>
            </a:pPr>
            <a:r>
              <a:rPr lang="en-US" sz="1100">
                <a:solidFill>
                  <a:schemeClr val="bg1"/>
                </a:solidFill>
              </a:rPr>
              <a:t>    data = inputStreamReader.read();</a:t>
            </a:r>
          </a:p>
          <a:p>
            <a:pPr marL="914400" lvl="2" indent="0">
              <a:buNone/>
            </a:pPr>
            <a:r>
              <a:rPr lang="en-US" sz="1100">
                <a:solidFill>
                  <a:schemeClr val="bg1"/>
                </a:solidFill>
              </a:rPr>
              <a:t>}</a:t>
            </a:r>
          </a:p>
          <a:p>
            <a:pPr marL="914400" lvl="2" indent="0">
              <a:buNone/>
            </a:pPr>
            <a:r>
              <a:rPr lang="en-US" sz="1100">
                <a:solidFill>
                  <a:schemeClr val="bg1"/>
                </a:solidFill>
              </a:rPr>
              <a:t>inputStreamReader.close()</a:t>
            </a:r>
            <a:endParaRPr lang="ru-RU" sz="1100">
              <a:solidFill>
                <a:schemeClr val="bg1"/>
              </a:solidFill>
            </a:endParaRPr>
          </a:p>
        </p:txBody>
      </p:sp>
    </p:spTree>
    <p:extLst>
      <p:ext uri="{BB962C8B-B14F-4D97-AF65-F5344CB8AC3E}">
        <p14:creationId xmlns:p14="http://schemas.microsoft.com/office/powerpoint/2010/main" val="26376439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1">
            <a:extLst>
              <a:ext uri="{FF2B5EF4-FFF2-40B4-BE49-F238E27FC236}">
                <a16:creationId xmlns:a16="http://schemas.microsoft.com/office/drawing/2014/main" id="{64E585EA-75FD-4025-8270-F66A58A15C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Заголовок 1"/>
          <p:cNvSpPr>
            <a:spLocks noGrp="1"/>
          </p:cNvSpPr>
          <p:nvPr>
            <p:ph type="title"/>
          </p:nvPr>
        </p:nvSpPr>
        <p:spPr>
          <a:xfrm>
            <a:off x="833002" y="365125"/>
            <a:ext cx="10520702" cy="1325563"/>
          </a:xfrm>
        </p:spPr>
        <p:txBody>
          <a:bodyPr>
            <a:normAutofit/>
          </a:bodyPr>
          <a:lstStyle/>
          <a:p>
            <a:r>
              <a:rPr lang="ru-RU" b="1">
                <a:solidFill>
                  <a:srgbClr val="FFFFFF"/>
                </a:solidFill>
              </a:rPr>
              <a:t>Работаем с элементами файловой системы (ЭФС)</a:t>
            </a:r>
          </a:p>
        </p:txBody>
      </p:sp>
      <p:sp>
        <p:nvSpPr>
          <p:cNvPr id="3" name="Объект 2"/>
          <p:cNvSpPr>
            <a:spLocks noGrp="1"/>
          </p:cNvSpPr>
          <p:nvPr>
            <p:ph idx="1"/>
          </p:nvPr>
        </p:nvSpPr>
        <p:spPr>
          <a:xfrm>
            <a:off x="838201" y="2022601"/>
            <a:ext cx="10515598" cy="4154361"/>
          </a:xfrm>
        </p:spPr>
        <p:txBody>
          <a:bodyPr>
            <a:normAutofit/>
          </a:bodyPr>
          <a:lstStyle/>
          <a:p>
            <a:pPr marL="0" indent="0">
              <a:buNone/>
            </a:pPr>
            <a:r>
              <a:rPr lang="ru-RU" sz="1700">
                <a:solidFill>
                  <a:srgbClr val="FFFFFF"/>
                </a:solidFill>
              </a:rPr>
              <a:t>В отличие от большинства классов ввода/вывода, класс </a:t>
            </a:r>
            <a:r>
              <a:rPr lang="ru-RU" sz="1700" b="1">
                <a:solidFill>
                  <a:srgbClr val="FFFFFF"/>
                </a:solidFill>
              </a:rPr>
              <a:t>File</a:t>
            </a:r>
            <a:r>
              <a:rPr lang="ru-RU" sz="1700">
                <a:solidFill>
                  <a:srgbClr val="FFFFFF"/>
                </a:solidFill>
              </a:rPr>
              <a:t> работает не с потоками, а непосредственно с файлами. Данный класс позволяет получить информацию о файле: права доступа, время и дата создания, путь к каталогу. А также осуществлять навигацию по иерархиям подкаталогов. Класс </a:t>
            </a:r>
            <a:r>
              <a:rPr lang="ru-RU" sz="1700" b="1">
                <a:solidFill>
                  <a:srgbClr val="FFFFFF"/>
                </a:solidFill>
              </a:rPr>
              <a:t>java.io.File</a:t>
            </a:r>
            <a:r>
              <a:rPr lang="ru-RU" sz="1700">
                <a:solidFill>
                  <a:srgbClr val="FFFFFF"/>
                </a:solidFill>
              </a:rPr>
              <a:t> может представлять имя определённого файла, а также имена группы файлов, находящихся в каталоге. Если класс представляет каталог, то его метод </a:t>
            </a:r>
            <a:r>
              <a:rPr lang="ru-RU" sz="1700" b="1">
                <a:solidFill>
                  <a:srgbClr val="FFFFFF"/>
                </a:solidFill>
              </a:rPr>
              <a:t>list()</a:t>
            </a:r>
            <a:r>
              <a:rPr lang="ru-RU" sz="1700">
                <a:solidFill>
                  <a:srgbClr val="FFFFFF"/>
                </a:solidFill>
              </a:rPr>
              <a:t> возвращает массив строк с именами всех файлов.</a:t>
            </a:r>
          </a:p>
          <a:p>
            <a:pPr marL="0" indent="0">
              <a:buNone/>
            </a:pPr>
            <a:r>
              <a:rPr lang="ru-RU" sz="1700">
                <a:solidFill>
                  <a:srgbClr val="FFFFFF"/>
                </a:solidFill>
              </a:rPr>
              <a:t>Для создания объектов класса </a:t>
            </a:r>
            <a:r>
              <a:rPr lang="ru-RU" sz="1700" b="1">
                <a:solidFill>
                  <a:srgbClr val="FFFFFF"/>
                </a:solidFill>
              </a:rPr>
              <a:t>File</a:t>
            </a:r>
            <a:r>
              <a:rPr lang="ru-RU" sz="1700">
                <a:solidFill>
                  <a:srgbClr val="FFFFFF"/>
                </a:solidFill>
              </a:rPr>
              <a:t> можно использовать один из следующих конструкторов:</a:t>
            </a:r>
          </a:p>
          <a:p>
            <a:r>
              <a:rPr lang="ru-RU" sz="1700">
                <a:solidFill>
                  <a:srgbClr val="FFFFFF"/>
                </a:solidFill>
              </a:rPr>
              <a:t>File(File dir, String name) — указывается объект класса File (каталог) и имя файла</a:t>
            </a:r>
          </a:p>
          <a:p>
            <a:r>
              <a:rPr lang="ru-RU" sz="1700">
                <a:solidFill>
                  <a:srgbClr val="FFFFFF"/>
                </a:solidFill>
              </a:rPr>
              <a:t>File(String path) — указывается путь к файлу без указания имени файла</a:t>
            </a:r>
          </a:p>
          <a:p>
            <a:r>
              <a:rPr lang="ru-RU" sz="1700">
                <a:solidFill>
                  <a:srgbClr val="FFFFFF"/>
                </a:solidFill>
              </a:rPr>
              <a:t>File(String dirPath, Sring name) — указывается путь к файлу и имя файла</a:t>
            </a:r>
          </a:p>
          <a:p>
            <a:r>
              <a:rPr lang="ru-RU" sz="1700">
                <a:solidFill>
                  <a:srgbClr val="FFFFFF"/>
                </a:solidFill>
              </a:rPr>
              <a:t>File(URI uri) — указывается объекта URI, описывающий файл</a:t>
            </a:r>
          </a:p>
          <a:p>
            <a:pPr marL="0" indent="0">
              <a:buNone/>
            </a:pPr>
            <a:r>
              <a:rPr lang="ru-RU" sz="1700">
                <a:solidFill>
                  <a:srgbClr val="FFFFFF"/>
                </a:solidFill>
              </a:rPr>
              <a:t>Метод File.listFiles() возвращает массив объектов File, содержащихся в каталоге. Метод может принимать в качестве параметра объект класса, реализующего FileFilter. Это позволяет включить список только те элементы, для которые метода accept возвращает true (критерием может быть длина имени файла или его расширение).</a:t>
            </a:r>
          </a:p>
        </p:txBody>
      </p:sp>
    </p:spTree>
    <p:extLst>
      <p:ext uri="{BB962C8B-B14F-4D97-AF65-F5344CB8AC3E}">
        <p14:creationId xmlns:p14="http://schemas.microsoft.com/office/powerpoint/2010/main" val="349646186"/>
      </p:ext>
    </p:extLst>
  </p:cSld>
  <p:clrMapOvr>
    <a:overrideClrMapping bg1="dk1" tx1="lt1" bg2="dk2" tx2="lt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7">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Rectangle 9">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09160" cy="6858000"/>
          </a:xfrm>
          <a:prstGeom prst="rect">
            <a:avLst/>
          </a:prstGeom>
          <a:solidFill>
            <a:schemeClr val="tx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Freeform: Shape 11">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84331"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Заголовок 1"/>
          <p:cNvSpPr>
            <a:spLocks noGrp="1"/>
          </p:cNvSpPr>
          <p:nvPr>
            <p:ph type="title"/>
          </p:nvPr>
        </p:nvSpPr>
        <p:spPr>
          <a:xfrm>
            <a:off x="804672" y="640080"/>
            <a:ext cx="3282696" cy="5257800"/>
          </a:xfrm>
        </p:spPr>
        <p:txBody>
          <a:bodyPr>
            <a:normAutofit/>
          </a:bodyPr>
          <a:lstStyle/>
          <a:p>
            <a:r>
              <a:rPr lang="en-US" sz="3100" b="1">
                <a:solidFill>
                  <a:schemeClr val="bg1"/>
                </a:solidFill>
              </a:rPr>
              <a:t>RandomAccessFile</a:t>
            </a:r>
          </a:p>
        </p:txBody>
      </p:sp>
      <p:sp>
        <p:nvSpPr>
          <p:cNvPr id="3" name="Объект 2"/>
          <p:cNvSpPr>
            <a:spLocks noGrp="1"/>
          </p:cNvSpPr>
          <p:nvPr>
            <p:ph idx="1"/>
          </p:nvPr>
        </p:nvSpPr>
        <p:spPr>
          <a:xfrm>
            <a:off x="5358384" y="640081"/>
            <a:ext cx="6024654" cy="5257800"/>
          </a:xfrm>
        </p:spPr>
        <p:txBody>
          <a:bodyPr anchor="ctr">
            <a:normAutofit/>
          </a:bodyPr>
          <a:lstStyle/>
          <a:p>
            <a:r>
              <a:rPr lang="ru-RU" sz="1700"/>
              <a:t>Класс RandomAccessFile наследуется напрямую от Object и не наследуется от вышеприведенных базовых классов ввода\вывода. Предназначен для работы с файлами, поддерживая произвольный доступ к их содержимому.</a:t>
            </a:r>
          </a:p>
          <a:p>
            <a:r>
              <a:rPr lang="ru-RU" sz="1700"/>
              <a:t>Работа с классом </a:t>
            </a:r>
            <a:r>
              <a:rPr lang="ru-RU" sz="1700" b="1"/>
              <a:t>RandomAccessFile</a:t>
            </a:r>
            <a:r>
              <a:rPr lang="ru-RU" sz="1700"/>
              <a:t> напоминает использование совмещенных в одном классе потоков </a:t>
            </a:r>
            <a:r>
              <a:rPr lang="ru-RU" sz="1700" b="1"/>
              <a:t>DataInputStream</a:t>
            </a:r>
            <a:r>
              <a:rPr lang="ru-RU" sz="1700"/>
              <a:t>и </a:t>
            </a:r>
            <a:r>
              <a:rPr lang="ru-RU" sz="1700" b="1"/>
              <a:t>DataOutputStream</a:t>
            </a:r>
            <a:r>
              <a:rPr lang="ru-RU" sz="1700"/>
              <a:t> (они реализуют те же интерфейсы </a:t>
            </a:r>
            <a:r>
              <a:rPr lang="ru-RU" sz="1700" b="1"/>
              <a:t>DataInput</a:t>
            </a:r>
            <a:r>
              <a:rPr lang="ru-RU" sz="1700"/>
              <a:t> и </a:t>
            </a:r>
            <a:r>
              <a:rPr lang="ru-RU" sz="1700" b="1"/>
              <a:t>DataOutput</a:t>
            </a:r>
            <a:r>
              <a:rPr lang="ru-RU" sz="1700"/>
              <a:t>). Кроме того, метод </a:t>
            </a:r>
            <a:r>
              <a:rPr lang="ru-RU" sz="1700" b="1"/>
              <a:t>seek()</a:t>
            </a:r>
            <a:r>
              <a:rPr lang="ru-RU" sz="1700"/>
              <a:t> позволяет переместиться к определенной позиции и изменить хранящееся там значение.</a:t>
            </a:r>
          </a:p>
          <a:p>
            <a:r>
              <a:rPr lang="ru-RU" sz="1700"/>
              <a:t>При использовании </a:t>
            </a:r>
            <a:r>
              <a:rPr lang="ru-RU" sz="1700" b="1"/>
              <a:t>RandomAccessFile</a:t>
            </a:r>
            <a:r>
              <a:rPr lang="ru-RU" sz="1700"/>
              <a:t> необходимо знать структуру файла. Класс </a:t>
            </a:r>
            <a:r>
              <a:rPr lang="ru-RU" sz="1700" b="1"/>
              <a:t>RandomAccessFile</a:t>
            </a:r>
            <a:r>
              <a:rPr lang="ru-RU" sz="1700"/>
              <a:t> содержит методы для чтения и записи примитивов и строк UTF-8.</a:t>
            </a:r>
            <a:endParaRPr lang="en-US" sz="1700"/>
          </a:p>
          <a:p>
            <a:r>
              <a:rPr lang="ru-RU" sz="1700" b="1"/>
              <a:t>RandomAccessFile</a:t>
            </a:r>
            <a:r>
              <a:rPr lang="ru-RU" sz="1700"/>
              <a:t> может открываться в режиме чтения («r») или чтения/записи («rw»). Также есть режим «rws», когда файл открывается для операций чтения-записи и каждое изменение данных файла немедленно записывается на физическое устройство.</a:t>
            </a:r>
          </a:p>
          <a:p>
            <a:endParaRPr lang="ru-RU" sz="1700"/>
          </a:p>
          <a:p>
            <a:pPr marL="0" indent="0">
              <a:buNone/>
            </a:pPr>
            <a:endParaRPr lang="ru-RU" sz="1700"/>
          </a:p>
        </p:txBody>
      </p:sp>
    </p:spTree>
    <p:extLst>
      <p:ext uri="{BB962C8B-B14F-4D97-AF65-F5344CB8AC3E}">
        <p14:creationId xmlns:p14="http://schemas.microsoft.com/office/powerpoint/2010/main" val="11243144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Заголовок 1"/>
          <p:cNvSpPr>
            <a:spLocks noGrp="1"/>
          </p:cNvSpPr>
          <p:nvPr>
            <p:ph type="title"/>
          </p:nvPr>
        </p:nvSpPr>
        <p:spPr>
          <a:xfrm>
            <a:off x="1075767" y="1188637"/>
            <a:ext cx="2988234" cy="4480726"/>
          </a:xfrm>
        </p:spPr>
        <p:txBody>
          <a:bodyPr>
            <a:normAutofit/>
          </a:bodyPr>
          <a:lstStyle/>
          <a:p>
            <a:pPr algn="r"/>
            <a:r>
              <a:rPr lang="en-US" sz="6100" b="1"/>
              <a:t>FileFilter</a:t>
            </a:r>
            <a:endParaRPr lang="ru-RU" sz="6100" b="1"/>
          </a:p>
        </p:txBody>
      </p:sp>
      <p:cxnSp>
        <p:nvCxnSpPr>
          <p:cNvPr id="14" name="Straight Connector 13">
            <a:extLst>
              <a:ext uri="{FF2B5EF4-FFF2-40B4-BE49-F238E27FC236}">
                <a16:creationId xmlns:a16="http://schemas.microsoft.com/office/drawing/2014/main" id="{23AAC9B5-8015-485C-ACF9-A750390E9A5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52863"/>
            <a:ext cx="0" cy="3236495"/>
          </a:xfrm>
          <a:prstGeom prst="line">
            <a:avLst/>
          </a:prstGeom>
          <a:ln w="1905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Объект 2"/>
          <p:cNvSpPr>
            <a:spLocks noGrp="1"/>
          </p:cNvSpPr>
          <p:nvPr>
            <p:ph idx="1"/>
          </p:nvPr>
        </p:nvSpPr>
        <p:spPr>
          <a:xfrm>
            <a:off x="5255260" y="1648870"/>
            <a:ext cx="4702848" cy="3560260"/>
          </a:xfrm>
        </p:spPr>
        <p:txBody>
          <a:bodyPr numCol="1" anchor="ctr">
            <a:normAutofit/>
          </a:bodyPr>
          <a:lstStyle/>
          <a:p>
            <a:r>
              <a:rPr lang="ru-RU" sz="2200"/>
              <a:t>Интерфейс FileFilter применяется для проверки, попадает ли объект File под некоторое условие. Этот интерфейс содержит единственный метод boolean accept(File pathName). Этот метод необходимо переопределить и реализовать. </a:t>
            </a:r>
            <a:endParaRPr lang="en-US" sz="2200"/>
          </a:p>
          <a:p>
            <a:endParaRPr lang="en-US" sz="2200"/>
          </a:p>
          <a:p>
            <a:r>
              <a:rPr lang="en-US" sz="2200"/>
              <a:t>public boolean accept(File file) {}</a:t>
            </a:r>
          </a:p>
        </p:txBody>
      </p:sp>
    </p:spTree>
    <p:extLst>
      <p:ext uri="{BB962C8B-B14F-4D97-AF65-F5344CB8AC3E}">
        <p14:creationId xmlns:p14="http://schemas.microsoft.com/office/powerpoint/2010/main" val="36127747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Заголовок 1"/>
          <p:cNvSpPr>
            <a:spLocks noGrp="1"/>
          </p:cNvSpPr>
          <p:nvPr>
            <p:ph type="title"/>
          </p:nvPr>
        </p:nvSpPr>
        <p:spPr>
          <a:xfrm>
            <a:off x="1075767" y="1188637"/>
            <a:ext cx="2988234" cy="4480726"/>
          </a:xfrm>
        </p:spPr>
        <p:txBody>
          <a:bodyPr>
            <a:normAutofit/>
          </a:bodyPr>
          <a:lstStyle/>
          <a:p>
            <a:pPr algn="r"/>
            <a:r>
              <a:rPr lang="ru-RU" sz="4600">
                <a:latin typeface="Arial" pitchFamily="34" charset="0"/>
                <a:cs typeface="Arial" pitchFamily="34" charset="0"/>
              </a:rPr>
              <a:t>Ключевые слова</a:t>
            </a:r>
          </a:p>
        </p:txBody>
      </p:sp>
      <p:cxnSp>
        <p:nvCxnSpPr>
          <p:cNvPr id="14" name="Straight Connector 13">
            <a:extLst>
              <a:ext uri="{FF2B5EF4-FFF2-40B4-BE49-F238E27FC236}">
                <a16:creationId xmlns:a16="http://schemas.microsoft.com/office/drawing/2014/main" id="{23AAC9B5-8015-485C-ACF9-A750390E9A5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52863"/>
            <a:ext cx="0" cy="3236495"/>
          </a:xfrm>
          <a:prstGeom prst="line">
            <a:avLst/>
          </a:prstGeom>
          <a:ln w="1905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Содержимое 2"/>
          <p:cNvSpPr>
            <a:spLocks noGrp="1"/>
          </p:cNvSpPr>
          <p:nvPr>
            <p:ph idx="1"/>
          </p:nvPr>
        </p:nvSpPr>
        <p:spPr>
          <a:xfrm>
            <a:off x="5255260" y="1648870"/>
            <a:ext cx="4702848" cy="3560260"/>
          </a:xfrm>
        </p:spPr>
        <p:txBody>
          <a:bodyPr anchor="ctr">
            <a:normAutofit/>
          </a:bodyPr>
          <a:lstStyle/>
          <a:p>
            <a:r>
              <a:rPr lang="ru-RU" sz="1300" b="1">
                <a:latin typeface="Arial" pitchFamily="34" charset="0"/>
                <a:cs typeface="Arial" pitchFamily="34" charset="0"/>
              </a:rPr>
              <a:t>try </a:t>
            </a:r>
            <a:r>
              <a:rPr lang="ru-RU" sz="1300">
                <a:latin typeface="Arial" pitchFamily="34" charset="0"/>
                <a:cs typeface="Arial" pitchFamily="34" charset="0"/>
              </a:rPr>
              <a:t>- данное ключевое слово используется для отметки начала блока кода,</a:t>
            </a:r>
            <a:r>
              <a:rPr lang="en-US" sz="1300">
                <a:latin typeface="Arial" pitchFamily="34" charset="0"/>
                <a:cs typeface="Arial" pitchFamily="34" charset="0"/>
              </a:rPr>
              <a:t> </a:t>
            </a:r>
            <a:r>
              <a:rPr lang="ru-RU" sz="1300">
                <a:latin typeface="Arial" pitchFamily="34" charset="0"/>
                <a:cs typeface="Arial" pitchFamily="34" charset="0"/>
              </a:rPr>
              <a:t>который потенциально может привести к ошибке. </a:t>
            </a:r>
          </a:p>
          <a:p>
            <a:r>
              <a:rPr lang="ru-RU" sz="1300" b="1">
                <a:latin typeface="Arial" pitchFamily="34" charset="0"/>
                <a:cs typeface="Arial" pitchFamily="34" charset="0"/>
              </a:rPr>
              <a:t>catch </a:t>
            </a:r>
            <a:r>
              <a:rPr lang="ru-RU" sz="1300">
                <a:latin typeface="Arial" pitchFamily="34" charset="0"/>
                <a:cs typeface="Arial" pitchFamily="34" charset="0"/>
              </a:rPr>
              <a:t>- ключевое слово для отметки начала блока кода, предназначенного для перехвата и обработки исключений.</a:t>
            </a:r>
          </a:p>
          <a:p>
            <a:r>
              <a:rPr lang="ru-RU" sz="1300" b="1">
                <a:latin typeface="Arial" pitchFamily="34" charset="0"/>
                <a:cs typeface="Arial" pitchFamily="34" charset="0"/>
              </a:rPr>
              <a:t>finally </a:t>
            </a:r>
            <a:r>
              <a:rPr lang="ru-RU" sz="1300">
                <a:latin typeface="Arial" pitchFamily="34" charset="0"/>
                <a:cs typeface="Arial" pitchFamily="34" charset="0"/>
              </a:rPr>
              <a:t>- ключевое слово для отметки начала блока кода, которое является дополнительным. Этот блок помещается после последнего блока 'catch'. Управление обычно передаётся в блок 'finally' в любом случае. </a:t>
            </a:r>
          </a:p>
          <a:p>
            <a:r>
              <a:rPr lang="ru-RU" sz="1300" b="1">
                <a:latin typeface="Arial" pitchFamily="34" charset="0"/>
                <a:cs typeface="Arial" pitchFamily="34" charset="0"/>
              </a:rPr>
              <a:t>throw </a:t>
            </a:r>
            <a:r>
              <a:rPr lang="ru-RU" sz="1300">
                <a:latin typeface="Arial" pitchFamily="34" charset="0"/>
                <a:cs typeface="Arial" pitchFamily="34" charset="0"/>
              </a:rPr>
              <a:t>- служит для генерации исключений.</a:t>
            </a:r>
          </a:p>
          <a:p>
            <a:r>
              <a:rPr lang="ru-RU" sz="1300" b="1">
                <a:latin typeface="Arial" pitchFamily="34" charset="0"/>
                <a:cs typeface="Arial" pitchFamily="34" charset="0"/>
              </a:rPr>
              <a:t>throws </a:t>
            </a:r>
            <a:r>
              <a:rPr lang="ru-RU" sz="1300">
                <a:latin typeface="Arial" pitchFamily="34" charset="0"/>
                <a:cs typeface="Arial" pitchFamily="34" charset="0"/>
              </a:rPr>
              <a:t>- ключевое слово, которое прописывается в сигнатуре метода, и обозначающее что метод потенциально может выбросить исключение с указанным типом.</a:t>
            </a:r>
          </a:p>
          <a:p>
            <a:endParaRPr lang="ru-RU" sz="1300">
              <a:latin typeface="Arial" pitchFamily="34" charset="0"/>
              <a:cs typeface="Arial"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Заголовок 1"/>
          <p:cNvSpPr>
            <a:spLocks noGrp="1"/>
          </p:cNvSpPr>
          <p:nvPr>
            <p:ph type="title"/>
          </p:nvPr>
        </p:nvSpPr>
        <p:spPr>
          <a:xfrm>
            <a:off x="1006900" y="1188637"/>
            <a:ext cx="3060848" cy="4480726"/>
          </a:xfrm>
        </p:spPr>
        <p:txBody>
          <a:bodyPr>
            <a:normAutofit/>
          </a:bodyPr>
          <a:lstStyle/>
          <a:p>
            <a:pPr algn="r"/>
            <a:r>
              <a:rPr lang="ru-RU" sz="3100" b="1"/>
              <a:t>Классы для архивирования объектов</a:t>
            </a:r>
          </a:p>
        </p:txBody>
      </p:sp>
      <p:sp>
        <p:nvSpPr>
          <p:cNvPr id="11" name="Freeform: Shape 10">
            <a:extLst>
              <a:ext uri="{FF2B5EF4-FFF2-40B4-BE49-F238E27FC236}">
                <a16:creationId xmlns:a16="http://schemas.microsoft.com/office/drawing/2014/main" id="{79FCBE05-E963-41B2-97FD-8631A61EB2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1250" y="323519"/>
            <a:ext cx="7217311" cy="6212748"/>
          </a:xfrm>
          <a:custGeom>
            <a:avLst/>
            <a:gdLst>
              <a:gd name="connsiteX0" fmla="*/ 0 w 7217311"/>
              <a:gd name="connsiteY0" fmla="*/ 0 h 6212748"/>
              <a:gd name="connsiteX1" fmla="*/ 1121310 w 7217311"/>
              <a:gd name="connsiteY1" fmla="*/ 0 h 6212748"/>
              <a:gd name="connsiteX2" fmla="*/ 1837014 w 7217311"/>
              <a:gd name="connsiteY2" fmla="*/ 0 h 6212748"/>
              <a:gd name="connsiteX3" fmla="*/ 2893412 w 7217311"/>
              <a:gd name="connsiteY3" fmla="*/ 0 h 6212748"/>
              <a:gd name="connsiteX4" fmla="*/ 3635911 w 7217311"/>
              <a:gd name="connsiteY4" fmla="*/ 0 h 6212748"/>
              <a:gd name="connsiteX5" fmla="*/ 3635913 w 7217311"/>
              <a:gd name="connsiteY5" fmla="*/ 0 h 6212748"/>
              <a:gd name="connsiteX6" fmla="*/ 7217311 w 7217311"/>
              <a:gd name="connsiteY6" fmla="*/ 0 h 6212748"/>
              <a:gd name="connsiteX7" fmla="*/ 7217311 w 7217311"/>
              <a:gd name="connsiteY7" fmla="*/ 2864954 h 6212748"/>
              <a:gd name="connsiteX8" fmla="*/ 3773866 w 7217311"/>
              <a:gd name="connsiteY8" fmla="*/ 6212748 h 6212748"/>
              <a:gd name="connsiteX9" fmla="*/ 2893412 w 7217311"/>
              <a:gd name="connsiteY9" fmla="*/ 6212748 h 6212748"/>
              <a:gd name="connsiteX10" fmla="*/ 2893412 w 7217311"/>
              <a:gd name="connsiteY10" fmla="*/ 6210962 h 6212748"/>
              <a:gd name="connsiteX11" fmla="*/ 1837014 w 7217311"/>
              <a:gd name="connsiteY11" fmla="*/ 6210962 h 6212748"/>
              <a:gd name="connsiteX12" fmla="*/ 1837014 w 7217311"/>
              <a:gd name="connsiteY12" fmla="*/ 6212748 h 6212748"/>
              <a:gd name="connsiteX13" fmla="*/ 0 w 7217311"/>
              <a:gd name="connsiteY13" fmla="*/ 6212748 h 6212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217311" h="6212748">
                <a:moveTo>
                  <a:pt x="0" y="0"/>
                </a:moveTo>
                <a:lnTo>
                  <a:pt x="1121310" y="0"/>
                </a:lnTo>
                <a:lnTo>
                  <a:pt x="1837014" y="0"/>
                </a:lnTo>
                <a:lnTo>
                  <a:pt x="2893412" y="0"/>
                </a:lnTo>
                <a:lnTo>
                  <a:pt x="3635911" y="0"/>
                </a:lnTo>
                <a:lnTo>
                  <a:pt x="3635913" y="0"/>
                </a:lnTo>
                <a:lnTo>
                  <a:pt x="7217311" y="0"/>
                </a:lnTo>
                <a:lnTo>
                  <a:pt x="7217311" y="2864954"/>
                </a:lnTo>
                <a:lnTo>
                  <a:pt x="3773866" y="6212748"/>
                </a:lnTo>
                <a:lnTo>
                  <a:pt x="2893412" y="6212748"/>
                </a:lnTo>
                <a:lnTo>
                  <a:pt x="2893412" y="6210962"/>
                </a:lnTo>
                <a:lnTo>
                  <a:pt x="1837014" y="6210962"/>
                </a:lnTo>
                <a:lnTo>
                  <a:pt x="1837014" y="6212748"/>
                </a:lnTo>
                <a:lnTo>
                  <a:pt x="0" y="6212748"/>
                </a:lnTo>
                <a:close/>
              </a:path>
            </a:pathLst>
          </a:custGeom>
          <a:solidFill>
            <a:schemeClr val="tx1">
              <a:lumMod val="50000"/>
              <a:lumOff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Right Triangle 12">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14">
            <a:extLst>
              <a:ext uri="{FF2B5EF4-FFF2-40B4-BE49-F238E27FC236}">
                <a16:creationId xmlns:a16="http://schemas.microsoft.com/office/drawing/2014/main" id="{4D233ACE-F3A1-4543-B9F4-425DDA5793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Объект 2">
            <a:extLst>
              <a:ext uri="{FF2B5EF4-FFF2-40B4-BE49-F238E27FC236}">
                <a16:creationId xmlns:a16="http://schemas.microsoft.com/office/drawing/2014/main" id="{7409929A-6981-0685-95A3-8602A8B4B13D}"/>
              </a:ext>
            </a:extLst>
          </p:cNvPr>
          <p:cNvGraphicFramePr>
            <a:graphicFrameLocks noGrp="1"/>
          </p:cNvGraphicFramePr>
          <p:nvPr>
            <p:ph idx="1"/>
            <p:extLst>
              <p:ext uri="{D42A27DB-BD31-4B8C-83A1-F6EECF244321}">
                <p14:modId xmlns:p14="http://schemas.microsoft.com/office/powerpoint/2010/main" val="3627614184"/>
              </p:ext>
            </p:extLst>
          </p:nvPr>
        </p:nvGraphicFramePr>
        <p:xfrm>
          <a:off x="5101143" y="1008993"/>
          <a:ext cx="5077071" cy="476087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971801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A4026A73-1F7F-49F2-B319-8CA3B3D532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732" y="321733"/>
            <a:ext cx="11546828" cy="6214534"/>
          </a:xfrm>
          <a:custGeom>
            <a:avLst/>
            <a:gdLst>
              <a:gd name="connsiteX0" fmla="*/ 0 w 11546828"/>
              <a:gd name="connsiteY0" fmla="*/ 0 h 6214534"/>
              <a:gd name="connsiteX1" fmla="*/ 7965430 w 11546828"/>
              <a:gd name="connsiteY1" fmla="*/ 0 h 6214534"/>
              <a:gd name="connsiteX2" fmla="*/ 7965430 w 11546828"/>
              <a:gd name="connsiteY2" fmla="*/ 1786 h 6214534"/>
              <a:gd name="connsiteX3" fmla="*/ 11546828 w 11546828"/>
              <a:gd name="connsiteY3" fmla="*/ 1786 h 6214534"/>
              <a:gd name="connsiteX4" fmla="*/ 11546828 w 11546828"/>
              <a:gd name="connsiteY4" fmla="*/ 2866740 h 6214534"/>
              <a:gd name="connsiteX5" fmla="*/ 11225095 w 11546828"/>
              <a:gd name="connsiteY5" fmla="*/ 3179536 h 6214534"/>
              <a:gd name="connsiteX6" fmla="*/ 11225095 w 11546828"/>
              <a:gd name="connsiteY6" fmla="*/ 301542 h 6214534"/>
              <a:gd name="connsiteX7" fmla="*/ 320042 w 11546828"/>
              <a:gd name="connsiteY7" fmla="*/ 301542 h 6214534"/>
              <a:gd name="connsiteX8" fmla="*/ 320042 w 11546828"/>
              <a:gd name="connsiteY8" fmla="*/ 5909424 h 6214534"/>
              <a:gd name="connsiteX9" fmla="*/ 8417210 w 11546828"/>
              <a:gd name="connsiteY9" fmla="*/ 5909424 h 6214534"/>
              <a:gd name="connsiteX10" fmla="*/ 8103383 w 11546828"/>
              <a:gd name="connsiteY10" fmla="*/ 6214534 h 6214534"/>
              <a:gd name="connsiteX11" fmla="*/ 7222929 w 11546828"/>
              <a:gd name="connsiteY11" fmla="*/ 6214534 h 6214534"/>
              <a:gd name="connsiteX12" fmla="*/ 7222929 w 11546828"/>
              <a:gd name="connsiteY12" fmla="*/ 6212748 h 6214534"/>
              <a:gd name="connsiteX13" fmla="*/ 0 w 11546828"/>
              <a:gd name="connsiteY13" fmla="*/ 6212748 h 6214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546828" h="6214534">
                <a:moveTo>
                  <a:pt x="0" y="0"/>
                </a:moveTo>
                <a:lnTo>
                  <a:pt x="7965430" y="0"/>
                </a:lnTo>
                <a:lnTo>
                  <a:pt x="7965430" y="1786"/>
                </a:lnTo>
                <a:lnTo>
                  <a:pt x="11546828" y="1786"/>
                </a:lnTo>
                <a:lnTo>
                  <a:pt x="11546828" y="2866740"/>
                </a:lnTo>
                <a:lnTo>
                  <a:pt x="11225095" y="3179536"/>
                </a:lnTo>
                <a:lnTo>
                  <a:pt x="11225095" y="301542"/>
                </a:lnTo>
                <a:lnTo>
                  <a:pt x="320042" y="301542"/>
                </a:lnTo>
                <a:lnTo>
                  <a:pt x="320042" y="5909424"/>
                </a:lnTo>
                <a:lnTo>
                  <a:pt x="8417210" y="5909424"/>
                </a:lnTo>
                <a:lnTo>
                  <a:pt x="8103383" y="6214534"/>
                </a:lnTo>
                <a:lnTo>
                  <a:pt x="7222929" y="6214534"/>
                </a:lnTo>
                <a:lnTo>
                  <a:pt x="7222929" y="6212748"/>
                </a:lnTo>
                <a:lnTo>
                  <a:pt x="0" y="6212748"/>
                </a:lnTo>
                <a:close/>
              </a:path>
            </a:pathLst>
          </a:custGeom>
          <a:solidFill>
            <a:schemeClr val="tx1">
              <a:lumMod val="50000"/>
              <a:lumOff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Right Triangle 12">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Заголовок 1"/>
          <p:cNvSpPr>
            <a:spLocks noGrp="1"/>
          </p:cNvSpPr>
          <p:nvPr>
            <p:ph type="title"/>
          </p:nvPr>
        </p:nvSpPr>
        <p:spPr>
          <a:xfrm>
            <a:off x="1006900" y="1188637"/>
            <a:ext cx="3057101" cy="4480726"/>
          </a:xfrm>
        </p:spPr>
        <p:txBody>
          <a:bodyPr>
            <a:normAutofit/>
          </a:bodyPr>
          <a:lstStyle/>
          <a:p>
            <a:pPr algn="r"/>
            <a:r>
              <a:rPr lang="it-IT" sz="6600" b="1"/>
              <a:t>Java IO и Java NIO</a:t>
            </a:r>
            <a:endParaRPr lang="ru-RU" sz="6600" b="1"/>
          </a:p>
        </p:txBody>
      </p:sp>
      <p:cxnSp>
        <p:nvCxnSpPr>
          <p:cNvPr id="17" name="Straight Connector 16">
            <a:extLst>
              <a:ext uri="{FF2B5EF4-FFF2-40B4-BE49-F238E27FC236}">
                <a16:creationId xmlns:a16="http://schemas.microsoft.com/office/drawing/2014/main" id="{23AAC9B5-8015-485C-ACF9-A750390E9A5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52863"/>
            <a:ext cx="0" cy="3236495"/>
          </a:xfrm>
          <a:prstGeom prst="line">
            <a:avLst/>
          </a:prstGeom>
          <a:ln w="1905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aphicFrame>
        <p:nvGraphicFramePr>
          <p:cNvPr id="24" name="Объект 2">
            <a:extLst>
              <a:ext uri="{FF2B5EF4-FFF2-40B4-BE49-F238E27FC236}">
                <a16:creationId xmlns:a16="http://schemas.microsoft.com/office/drawing/2014/main" id="{46A051A6-8471-438F-2AC9-3758AD42E73A}"/>
              </a:ext>
            </a:extLst>
          </p:cNvPr>
          <p:cNvGraphicFramePr>
            <a:graphicFrameLocks noGrp="1"/>
          </p:cNvGraphicFramePr>
          <p:nvPr>
            <p:ph idx="1"/>
            <p:extLst>
              <p:ext uri="{D42A27DB-BD31-4B8C-83A1-F6EECF244321}">
                <p14:modId xmlns:p14="http://schemas.microsoft.com/office/powerpoint/2010/main" val="1261458072"/>
              </p:ext>
            </p:extLst>
          </p:nvPr>
        </p:nvGraphicFramePr>
        <p:xfrm>
          <a:off x="5170778" y="1188637"/>
          <a:ext cx="4780416" cy="44807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457321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DDBB197-D710-4A4F-A9CA-FD2177498B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75D1CFA-2CDB-4B64-BD9F-85744E8DA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Заголовок 1"/>
          <p:cNvSpPr>
            <a:spLocks noGrp="1"/>
          </p:cNvSpPr>
          <p:nvPr>
            <p:ph type="title"/>
          </p:nvPr>
        </p:nvSpPr>
        <p:spPr>
          <a:xfrm>
            <a:off x="804672" y="802955"/>
            <a:ext cx="4977976" cy="1454051"/>
          </a:xfrm>
        </p:spPr>
        <p:txBody>
          <a:bodyPr>
            <a:normAutofit/>
          </a:bodyPr>
          <a:lstStyle/>
          <a:p>
            <a:r>
              <a:rPr lang="ru-RU" sz="3600" b="1" dirty="0">
                <a:solidFill>
                  <a:schemeClr val="tx2"/>
                </a:solidFill>
              </a:rPr>
              <a:t>Недостатки </a:t>
            </a:r>
            <a:r>
              <a:rPr lang="en-US" sz="3600" b="1" dirty="0">
                <a:solidFill>
                  <a:schemeClr val="tx2"/>
                </a:solidFill>
              </a:rPr>
              <a:t>JAVA IO</a:t>
            </a:r>
            <a:endParaRPr lang="ru-RU" sz="3600" b="1" dirty="0">
              <a:solidFill>
                <a:schemeClr val="tx2"/>
              </a:solidFill>
            </a:endParaRPr>
          </a:p>
        </p:txBody>
      </p:sp>
      <p:sp>
        <p:nvSpPr>
          <p:cNvPr id="3" name="Объект 2"/>
          <p:cNvSpPr>
            <a:spLocks noGrp="1"/>
          </p:cNvSpPr>
          <p:nvPr>
            <p:ph idx="1"/>
          </p:nvPr>
        </p:nvSpPr>
        <p:spPr>
          <a:xfrm>
            <a:off x="804672" y="2421682"/>
            <a:ext cx="4977578" cy="3639289"/>
          </a:xfrm>
        </p:spPr>
        <p:txBody>
          <a:bodyPr anchor="ctr">
            <a:normAutofit/>
          </a:bodyPr>
          <a:lstStyle/>
          <a:p>
            <a:pPr marL="0" indent="0">
              <a:buNone/>
            </a:pPr>
            <a:r>
              <a:rPr lang="ru-RU" sz="1400" dirty="0">
                <a:solidFill>
                  <a:schemeClr val="tx2"/>
                </a:solidFill>
              </a:rPr>
              <a:t>Краткий список недостатков первой I/</a:t>
            </a:r>
            <a:r>
              <a:rPr lang="ru-RU" sz="1400" dirty="0" err="1">
                <a:solidFill>
                  <a:schemeClr val="tx2"/>
                </a:solidFill>
              </a:rPr>
              <a:t>O</a:t>
            </a:r>
            <a:r>
              <a:rPr lang="ru-RU" sz="1400" dirty="0">
                <a:solidFill>
                  <a:schemeClr val="tx2"/>
                </a:solidFill>
              </a:rPr>
              <a:t> API:</a:t>
            </a:r>
            <a:endParaRPr lang="en-US" sz="1400" dirty="0">
              <a:solidFill>
                <a:schemeClr val="tx2"/>
              </a:solidFill>
            </a:endParaRPr>
          </a:p>
          <a:p>
            <a:pPr marL="0" indent="0">
              <a:buNone/>
            </a:pPr>
            <a:endParaRPr lang="ru-RU" sz="1400" dirty="0">
              <a:solidFill>
                <a:schemeClr val="tx2"/>
              </a:solidFill>
            </a:endParaRPr>
          </a:p>
          <a:p>
            <a:r>
              <a:rPr lang="ru-RU" sz="1400" dirty="0">
                <a:solidFill>
                  <a:schemeClr val="tx2"/>
                </a:solidFill>
              </a:rPr>
              <a:t>Классу File не хватало функциональности. Например не было метода </a:t>
            </a:r>
            <a:r>
              <a:rPr lang="ru-RU" sz="1400" dirty="0" err="1">
                <a:solidFill>
                  <a:schemeClr val="tx2"/>
                </a:solidFill>
              </a:rPr>
              <a:t>copy</a:t>
            </a:r>
            <a:r>
              <a:rPr lang="ru-RU" sz="1400" dirty="0">
                <a:solidFill>
                  <a:schemeClr val="tx2"/>
                </a:solidFill>
              </a:rPr>
              <a:t> для копирования файла/каталога.</a:t>
            </a:r>
          </a:p>
          <a:p>
            <a:r>
              <a:rPr lang="ru-RU" sz="1400" dirty="0">
                <a:solidFill>
                  <a:schemeClr val="tx2"/>
                </a:solidFill>
              </a:rPr>
              <a:t>В классе File определено много методов, которые возвращают </a:t>
            </a:r>
            <a:r>
              <a:rPr lang="ru-RU" sz="1400" dirty="0" err="1">
                <a:solidFill>
                  <a:schemeClr val="tx2"/>
                </a:solidFill>
              </a:rPr>
              <a:t>Boolean</a:t>
            </a:r>
            <a:r>
              <a:rPr lang="ru-RU" sz="1400" dirty="0">
                <a:solidFill>
                  <a:schemeClr val="tx2"/>
                </a:solidFill>
              </a:rPr>
              <a:t>-значение. В случае ошибки, возвращалось </a:t>
            </a:r>
            <a:r>
              <a:rPr lang="ru-RU" sz="1400" dirty="0" err="1">
                <a:solidFill>
                  <a:schemeClr val="tx2"/>
                </a:solidFill>
              </a:rPr>
              <a:t>false</a:t>
            </a:r>
            <a:r>
              <a:rPr lang="ru-RU" sz="1400" dirty="0">
                <a:solidFill>
                  <a:schemeClr val="tx2"/>
                </a:solidFill>
              </a:rPr>
              <a:t>, а не бросалось исключение, что затрудняло обнаружение и исправление ошибок.</a:t>
            </a:r>
          </a:p>
          <a:p>
            <a:r>
              <a:rPr lang="ru-RU" sz="1400" dirty="0">
                <a:solidFill>
                  <a:schemeClr val="tx2"/>
                </a:solidFill>
              </a:rPr>
              <a:t>Класс File не предоставляет хорошей обработки символьных ссылок.</a:t>
            </a:r>
          </a:p>
          <a:p>
            <a:r>
              <a:rPr lang="ru-RU" sz="1400" dirty="0">
                <a:solidFill>
                  <a:schemeClr val="tx2"/>
                </a:solidFill>
              </a:rPr>
              <a:t>Класс File обрабатывает файлы/каталоги неэффективно (проблемы с масштабированием);</a:t>
            </a:r>
          </a:p>
          <a:p>
            <a:r>
              <a:rPr lang="ru-RU" sz="1400" dirty="0">
                <a:solidFill>
                  <a:schemeClr val="tx2"/>
                </a:solidFill>
              </a:rPr>
              <a:t>Класс File предоставляет доступ к ограниченному набору атрибутов файлов, который зачастую недостаточен.</a:t>
            </a:r>
          </a:p>
          <a:p>
            <a:pPr marL="0" indent="0">
              <a:buNone/>
            </a:pPr>
            <a:endParaRPr lang="ru-RU" sz="1400" dirty="0">
              <a:solidFill>
                <a:schemeClr val="tx2"/>
              </a:solidFill>
            </a:endParaRPr>
          </a:p>
        </p:txBody>
      </p:sp>
      <p:grpSp>
        <p:nvGrpSpPr>
          <p:cNvPr id="32" name="Group 13">
            <a:extLst>
              <a:ext uri="{FF2B5EF4-FFF2-40B4-BE49-F238E27FC236}">
                <a16:creationId xmlns:a16="http://schemas.microsoft.com/office/drawing/2014/main" id="{25EE5136-01F1-466C-962D-BA9B4C6757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369897" y="0"/>
            <a:ext cx="5822103" cy="6685267"/>
            <a:chOff x="6357228" y="0"/>
            <a:chExt cx="5822103" cy="6685267"/>
          </a:xfrm>
        </p:grpSpPr>
        <p:sp>
          <p:nvSpPr>
            <p:cNvPr id="33" name="Freeform: Shape 14">
              <a:extLst>
                <a:ext uri="{FF2B5EF4-FFF2-40B4-BE49-F238E27FC236}">
                  <a16:creationId xmlns:a16="http://schemas.microsoft.com/office/drawing/2014/main" id="{E11D3AD4-AF9B-4EB5-8C7B-C45D173B4B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57228" y="0"/>
              <a:ext cx="5822102" cy="6685267"/>
            </a:xfrm>
            <a:custGeom>
              <a:avLst/>
              <a:gdLst>
                <a:gd name="connsiteX0" fmla="*/ 2605444 w 5822102"/>
                <a:gd name="connsiteY0" fmla="*/ 0 h 6685267"/>
                <a:gd name="connsiteX1" fmla="*/ 4757391 w 5822102"/>
                <a:gd name="connsiteY1" fmla="*/ 0 h 6685267"/>
                <a:gd name="connsiteX2" fmla="*/ 4913680 w 5822102"/>
                <a:gd name="connsiteY2" fmla="*/ 56274 h 6685267"/>
                <a:gd name="connsiteX3" fmla="*/ 5376238 w 5822102"/>
                <a:gd name="connsiteY3" fmla="*/ 282027 h 6685267"/>
                <a:gd name="connsiteX4" fmla="*/ 5658024 w 5822102"/>
                <a:gd name="connsiteY4" fmla="*/ 471014 h 6685267"/>
                <a:gd name="connsiteX5" fmla="*/ 5822102 w 5822102"/>
                <a:gd name="connsiteY5" fmla="*/ 609109 h 6685267"/>
                <a:gd name="connsiteX6" fmla="*/ 5822102 w 5822102"/>
                <a:gd name="connsiteY6" fmla="*/ 760697 h 6685267"/>
                <a:gd name="connsiteX7" fmla="*/ 5707785 w 5822102"/>
                <a:gd name="connsiteY7" fmla="*/ 666601 h 6685267"/>
                <a:gd name="connsiteX8" fmla="*/ 5577306 w 5822102"/>
                <a:gd name="connsiteY8" fmla="*/ 571666 h 6685267"/>
                <a:gd name="connsiteX9" fmla="*/ 5298630 w 5822102"/>
                <a:gd name="connsiteY9" fmla="*/ 407449 h 6685267"/>
                <a:gd name="connsiteX10" fmla="*/ 4690768 w 5822102"/>
                <a:gd name="connsiteY10" fmla="*/ 184979 h 6685267"/>
                <a:gd name="connsiteX11" fmla="*/ 4048577 w 5822102"/>
                <a:gd name="connsiteY11" fmla="*/ 99280 h 6685267"/>
                <a:gd name="connsiteX12" fmla="*/ 3405404 w 5822102"/>
                <a:gd name="connsiteY12" fmla="*/ 131937 h 6685267"/>
                <a:gd name="connsiteX13" fmla="*/ 3089702 w 5822102"/>
                <a:gd name="connsiteY13" fmla="*/ 190190 h 6685267"/>
                <a:gd name="connsiteX14" fmla="*/ 2780132 w 5822102"/>
                <a:gd name="connsiteY14" fmla="*/ 273457 h 6685267"/>
                <a:gd name="connsiteX15" fmla="*/ 2478040 w 5822102"/>
                <a:gd name="connsiteY15" fmla="*/ 379654 h 6685267"/>
                <a:gd name="connsiteX16" fmla="*/ 2184897 w 5822102"/>
                <a:gd name="connsiteY16" fmla="*/ 507972 h 6685267"/>
                <a:gd name="connsiteX17" fmla="*/ 1629141 w 5822102"/>
                <a:gd name="connsiteY17" fmla="*/ 823205 h 6685267"/>
                <a:gd name="connsiteX18" fmla="*/ 1497711 w 5822102"/>
                <a:gd name="connsiteY18" fmla="*/ 914000 h 6685267"/>
                <a:gd name="connsiteX19" fmla="*/ 1433099 w 5822102"/>
                <a:gd name="connsiteY19" fmla="*/ 960903 h 6685267"/>
                <a:gd name="connsiteX20" fmla="*/ 1369346 w 5822102"/>
                <a:gd name="connsiteY20" fmla="*/ 1008963 h 6685267"/>
                <a:gd name="connsiteX21" fmla="*/ 1123406 w 5822102"/>
                <a:gd name="connsiteY21" fmla="*/ 1212905 h 6685267"/>
                <a:gd name="connsiteX22" fmla="*/ 684367 w 5822102"/>
                <a:gd name="connsiteY22" fmla="*/ 1675564 h 6685267"/>
                <a:gd name="connsiteX23" fmla="*/ 497153 w 5822102"/>
                <a:gd name="connsiteY23" fmla="*/ 1933588 h 6685267"/>
                <a:gd name="connsiteX24" fmla="*/ 337770 w 5822102"/>
                <a:gd name="connsiteY24" fmla="*/ 2208983 h 6685267"/>
                <a:gd name="connsiteX25" fmla="*/ 302461 w 5822102"/>
                <a:gd name="connsiteY25" fmla="*/ 2280207 h 6685267"/>
                <a:gd name="connsiteX26" fmla="*/ 285296 w 5822102"/>
                <a:gd name="connsiteY26" fmla="*/ 2316107 h 6685267"/>
                <a:gd name="connsiteX27" fmla="*/ 268991 w 5822102"/>
                <a:gd name="connsiteY27" fmla="*/ 2352355 h 6685267"/>
                <a:gd name="connsiteX28" fmla="*/ 237849 w 5822102"/>
                <a:gd name="connsiteY28" fmla="*/ 2425432 h 6685267"/>
                <a:gd name="connsiteX29" fmla="*/ 208670 w 5822102"/>
                <a:gd name="connsiteY29" fmla="*/ 2499319 h 6685267"/>
                <a:gd name="connsiteX30" fmla="*/ 113775 w 5822102"/>
                <a:gd name="connsiteY30" fmla="*/ 2801929 h 6685267"/>
                <a:gd name="connsiteX31" fmla="*/ 36781 w 5822102"/>
                <a:gd name="connsiteY31" fmla="*/ 3428922 h 6685267"/>
                <a:gd name="connsiteX32" fmla="*/ 69148 w 5822102"/>
                <a:gd name="connsiteY32" fmla="*/ 3741955 h 6685267"/>
                <a:gd name="connsiteX33" fmla="*/ 167966 w 5822102"/>
                <a:gd name="connsiteY33" fmla="*/ 4041323 h 6685267"/>
                <a:gd name="connsiteX34" fmla="*/ 202049 w 5822102"/>
                <a:gd name="connsiteY34" fmla="*/ 4112894 h 6685267"/>
                <a:gd name="connsiteX35" fmla="*/ 239933 w 5822102"/>
                <a:gd name="connsiteY35" fmla="*/ 4182843 h 6685267"/>
                <a:gd name="connsiteX36" fmla="*/ 323916 w 5822102"/>
                <a:gd name="connsiteY36" fmla="*/ 4318456 h 6685267"/>
                <a:gd name="connsiteX37" fmla="*/ 416604 w 5822102"/>
                <a:gd name="connsiteY37" fmla="*/ 4449436 h 6685267"/>
                <a:gd name="connsiteX38" fmla="*/ 515911 w 5822102"/>
                <a:gd name="connsiteY38" fmla="*/ 4576711 h 6685267"/>
                <a:gd name="connsiteX39" fmla="*/ 722619 w 5822102"/>
                <a:gd name="connsiteY39" fmla="*/ 4828482 h 6685267"/>
                <a:gd name="connsiteX40" fmla="*/ 825972 w 5822102"/>
                <a:gd name="connsiteY40" fmla="*/ 4956104 h 6685267"/>
                <a:gd name="connsiteX41" fmla="*/ 926506 w 5822102"/>
                <a:gd name="connsiteY41" fmla="*/ 5085347 h 6685267"/>
                <a:gd name="connsiteX42" fmla="*/ 1027040 w 5822102"/>
                <a:gd name="connsiteY42" fmla="*/ 5210191 h 6685267"/>
                <a:gd name="connsiteX43" fmla="*/ 1132110 w 5822102"/>
                <a:gd name="connsiteY43" fmla="*/ 5330748 h 6685267"/>
                <a:gd name="connsiteX44" fmla="*/ 1354880 w 5822102"/>
                <a:gd name="connsiteY44" fmla="*/ 5558083 h 6685267"/>
                <a:gd name="connsiteX45" fmla="*/ 1855220 w 5822102"/>
                <a:gd name="connsiteY45" fmla="*/ 5937591 h 6685267"/>
                <a:gd name="connsiteX46" fmla="*/ 2131810 w 5822102"/>
                <a:gd name="connsiteY46" fmla="*/ 6080268 h 6685267"/>
                <a:gd name="connsiteX47" fmla="*/ 2423726 w 5822102"/>
                <a:gd name="connsiteY47" fmla="*/ 6188087 h 6685267"/>
                <a:gd name="connsiteX48" fmla="*/ 2727780 w 5822102"/>
                <a:gd name="connsiteY48" fmla="*/ 6262552 h 6685267"/>
                <a:gd name="connsiteX49" fmla="*/ 3041276 w 5822102"/>
                <a:gd name="connsiteY49" fmla="*/ 6304245 h 6685267"/>
                <a:gd name="connsiteX50" fmla="*/ 3360532 w 5822102"/>
                <a:gd name="connsiteY50" fmla="*/ 6317331 h 6685267"/>
                <a:gd name="connsiteX51" fmla="*/ 3439855 w 5822102"/>
                <a:gd name="connsiteY51" fmla="*/ 6316751 h 6685267"/>
                <a:gd name="connsiteX52" fmla="*/ 3478721 w 5822102"/>
                <a:gd name="connsiteY52" fmla="*/ 6315826 h 6685267"/>
                <a:gd name="connsiteX53" fmla="*/ 3517463 w 5822102"/>
                <a:gd name="connsiteY53" fmla="*/ 6313971 h 6685267"/>
                <a:gd name="connsiteX54" fmla="*/ 3671452 w 5822102"/>
                <a:gd name="connsiteY54" fmla="*/ 6301233 h 6685267"/>
                <a:gd name="connsiteX55" fmla="*/ 4265460 w 5822102"/>
                <a:gd name="connsiteY55" fmla="*/ 6149638 h 6685267"/>
                <a:gd name="connsiteX56" fmla="*/ 4546587 w 5822102"/>
                <a:gd name="connsiteY56" fmla="*/ 6018079 h 6685267"/>
                <a:gd name="connsiteX57" fmla="*/ 4818030 w 5822102"/>
                <a:gd name="connsiteY57" fmla="*/ 5858029 h 6685267"/>
                <a:gd name="connsiteX58" fmla="*/ 5081870 w 5822102"/>
                <a:gd name="connsiteY58" fmla="*/ 5676903 h 6685267"/>
                <a:gd name="connsiteX59" fmla="*/ 5212073 w 5822102"/>
                <a:gd name="connsiteY59" fmla="*/ 5581013 h 6685267"/>
                <a:gd name="connsiteX60" fmla="*/ 5343625 w 5822102"/>
                <a:gd name="connsiteY60" fmla="*/ 5481533 h 6685267"/>
                <a:gd name="connsiteX61" fmla="*/ 5610378 w 5822102"/>
                <a:gd name="connsiteY61" fmla="*/ 5284425 h 6685267"/>
                <a:gd name="connsiteX62" fmla="*/ 5822102 w 5822102"/>
                <a:gd name="connsiteY62" fmla="*/ 5126414 h 6685267"/>
                <a:gd name="connsiteX63" fmla="*/ 5822102 w 5822102"/>
                <a:gd name="connsiteY63" fmla="*/ 5556641 h 6685267"/>
                <a:gd name="connsiteX64" fmla="*/ 5576325 w 5822102"/>
                <a:gd name="connsiteY64" fmla="*/ 5749979 h 6685267"/>
                <a:gd name="connsiteX65" fmla="*/ 5447715 w 5822102"/>
                <a:gd name="connsiteY65" fmla="*/ 5852818 h 6685267"/>
                <a:gd name="connsiteX66" fmla="*/ 5315059 w 5822102"/>
                <a:gd name="connsiteY66" fmla="*/ 5956236 h 6685267"/>
                <a:gd name="connsiteX67" fmla="*/ 5038468 w 5822102"/>
                <a:gd name="connsiteY67" fmla="*/ 6155776 h 6685267"/>
                <a:gd name="connsiteX68" fmla="*/ 4741892 w 5822102"/>
                <a:gd name="connsiteY68" fmla="*/ 6338292 h 6685267"/>
                <a:gd name="connsiteX69" fmla="*/ 4420920 w 5822102"/>
                <a:gd name="connsiteY69" fmla="*/ 6492203 h 6685267"/>
                <a:gd name="connsiteX70" fmla="*/ 3717672 w 5822102"/>
                <a:gd name="connsiteY70" fmla="*/ 6670434 h 6685267"/>
                <a:gd name="connsiteX71" fmla="*/ 3535853 w 5822102"/>
                <a:gd name="connsiteY71" fmla="*/ 6683289 h 6685267"/>
                <a:gd name="connsiteX72" fmla="*/ 3490367 w 5822102"/>
                <a:gd name="connsiteY72" fmla="*/ 6684910 h 6685267"/>
                <a:gd name="connsiteX73" fmla="*/ 3445005 w 5822102"/>
                <a:gd name="connsiteY73" fmla="*/ 6685142 h 6685267"/>
                <a:gd name="connsiteX74" fmla="*/ 3355872 w 5822102"/>
                <a:gd name="connsiteY74" fmla="*/ 6684100 h 6685267"/>
                <a:gd name="connsiteX75" fmla="*/ 3179203 w 5822102"/>
                <a:gd name="connsiteY75" fmla="*/ 6677150 h 6685267"/>
                <a:gd name="connsiteX76" fmla="*/ 3002410 w 5822102"/>
                <a:gd name="connsiteY76" fmla="*/ 6661169 h 6685267"/>
                <a:gd name="connsiteX77" fmla="*/ 2650296 w 5822102"/>
                <a:gd name="connsiteY77" fmla="*/ 6604191 h 6685267"/>
                <a:gd name="connsiteX78" fmla="*/ 2306028 w 5822102"/>
                <a:gd name="connsiteY78" fmla="*/ 6505869 h 6685267"/>
                <a:gd name="connsiteX79" fmla="*/ 1978803 w 5822102"/>
                <a:gd name="connsiteY79" fmla="*/ 6363307 h 6685267"/>
                <a:gd name="connsiteX80" fmla="*/ 1678428 w 5822102"/>
                <a:gd name="connsiteY80" fmla="*/ 6177779 h 6685267"/>
                <a:gd name="connsiteX81" fmla="*/ 1175880 w 5822102"/>
                <a:gd name="connsiteY81" fmla="*/ 5710373 h 6685267"/>
                <a:gd name="connsiteX82" fmla="*/ 971502 w 5822102"/>
                <a:gd name="connsiteY82" fmla="*/ 5445399 h 6685267"/>
                <a:gd name="connsiteX83" fmla="*/ 790909 w 5822102"/>
                <a:gd name="connsiteY83" fmla="*/ 5169078 h 6685267"/>
                <a:gd name="connsiteX84" fmla="*/ 706680 w 5822102"/>
                <a:gd name="connsiteY84" fmla="*/ 5031959 h 6685267"/>
                <a:gd name="connsiteX85" fmla="*/ 619143 w 5822102"/>
                <a:gd name="connsiteY85" fmla="*/ 4897157 h 6685267"/>
                <a:gd name="connsiteX86" fmla="*/ 436465 w 5822102"/>
                <a:gd name="connsiteY86" fmla="*/ 4628710 h 6685267"/>
                <a:gd name="connsiteX87" fmla="*/ 347088 w 5822102"/>
                <a:gd name="connsiteY87" fmla="*/ 4492171 h 6685267"/>
                <a:gd name="connsiteX88" fmla="*/ 262001 w 5822102"/>
                <a:gd name="connsiteY88" fmla="*/ 4352619 h 6685267"/>
                <a:gd name="connsiteX89" fmla="*/ 118679 w 5822102"/>
                <a:gd name="connsiteY89" fmla="*/ 4059853 h 6685267"/>
                <a:gd name="connsiteX90" fmla="*/ 28322 w 5822102"/>
                <a:gd name="connsiteY90" fmla="*/ 3749136 h 6685267"/>
                <a:gd name="connsiteX91" fmla="*/ 0 w 5822102"/>
                <a:gd name="connsiteY91" fmla="*/ 3428922 h 6685267"/>
                <a:gd name="connsiteX92" fmla="*/ 253052 w 5822102"/>
                <a:gd name="connsiteY92" fmla="*/ 2174356 h 6685267"/>
                <a:gd name="connsiteX93" fmla="*/ 389141 w 5822102"/>
                <a:gd name="connsiteY93" fmla="*/ 1877652 h 6685267"/>
                <a:gd name="connsiteX94" fmla="*/ 552079 w 5822102"/>
                <a:gd name="connsiteY94" fmla="*/ 1591834 h 6685267"/>
                <a:gd name="connsiteX95" fmla="*/ 954950 w 5822102"/>
                <a:gd name="connsiteY95" fmla="*/ 1061773 h 6685267"/>
                <a:gd name="connsiteX96" fmla="*/ 1192922 w 5822102"/>
                <a:gd name="connsiteY96" fmla="*/ 822626 h 6685267"/>
                <a:gd name="connsiteX97" fmla="*/ 1255939 w 5822102"/>
                <a:gd name="connsiteY97" fmla="*/ 765880 h 6685267"/>
                <a:gd name="connsiteX98" fmla="*/ 1320183 w 5822102"/>
                <a:gd name="connsiteY98" fmla="*/ 710291 h 6685267"/>
                <a:gd name="connsiteX99" fmla="*/ 1452961 w 5822102"/>
                <a:gd name="connsiteY99" fmla="*/ 603514 h 6685267"/>
                <a:gd name="connsiteX100" fmla="*/ 2033360 w 5822102"/>
                <a:gd name="connsiteY100" fmla="*/ 235818 h 6685267"/>
                <a:gd name="connsiteX101" fmla="*/ 2512513 w 5822102"/>
                <a:gd name="connsiteY101" fmla="*/ 30012 h 6685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5822102" h="6685267">
                  <a:moveTo>
                    <a:pt x="2605444" y="0"/>
                  </a:moveTo>
                  <a:lnTo>
                    <a:pt x="4757391" y="0"/>
                  </a:lnTo>
                  <a:lnTo>
                    <a:pt x="4913680" y="56274"/>
                  </a:lnTo>
                  <a:cubicBezTo>
                    <a:pt x="5074659" y="119278"/>
                    <a:pt x="5229483" y="195083"/>
                    <a:pt x="5376238" y="282027"/>
                  </a:cubicBezTo>
                  <a:cubicBezTo>
                    <a:pt x="5474014" y="340105"/>
                    <a:pt x="5568080" y="403280"/>
                    <a:pt x="5658024" y="471014"/>
                  </a:cubicBezTo>
                  <a:lnTo>
                    <a:pt x="5822102" y="609109"/>
                  </a:lnTo>
                  <a:lnTo>
                    <a:pt x="5822102" y="760697"/>
                  </a:lnTo>
                  <a:lnTo>
                    <a:pt x="5707785" y="666601"/>
                  </a:lnTo>
                  <a:cubicBezTo>
                    <a:pt x="5665273" y="633682"/>
                    <a:pt x="5621749" y="602008"/>
                    <a:pt x="5577306" y="571666"/>
                  </a:cubicBezTo>
                  <a:cubicBezTo>
                    <a:pt x="5487929" y="511562"/>
                    <a:pt x="5395118" y="456089"/>
                    <a:pt x="5298630" y="407449"/>
                  </a:cubicBezTo>
                  <a:cubicBezTo>
                    <a:pt x="5106266" y="309010"/>
                    <a:pt x="4901153" y="235355"/>
                    <a:pt x="4690768" y="184979"/>
                  </a:cubicBezTo>
                  <a:cubicBezTo>
                    <a:pt x="4480382" y="134486"/>
                    <a:pt x="4264724" y="106807"/>
                    <a:pt x="4048577" y="99280"/>
                  </a:cubicBezTo>
                  <a:cubicBezTo>
                    <a:pt x="3832182" y="90709"/>
                    <a:pt x="3617997" y="102290"/>
                    <a:pt x="3405404" y="131937"/>
                  </a:cubicBezTo>
                  <a:cubicBezTo>
                    <a:pt x="3299353" y="147340"/>
                    <a:pt x="3193915" y="166449"/>
                    <a:pt x="3089702" y="190190"/>
                  </a:cubicBezTo>
                  <a:cubicBezTo>
                    <a:pt x="2985491" y="214278"/>
                    <a:pt x="2882137" y="241725"/>
                    <a:pt x="2780132" y="273457"/>
                  </a:cubicBezTo>
                  <a:cubicBezTo>
                    <a:pt x="2678126" y="305073"/>
                    <a:pt x="2577348" y="340510"/>
                    <a:pt x="2478040" y="379654"/>
                  </a:cubicBezTo>
                  <a:cubicBezTo>
                    <a:pt x="2378854" y="418914"/>
                    <a:pt x="2281017" y="461763"/>
                    <a:pt x="2184897" y="507972"/>
                  </a:cubicBezTo>
                  <a:cubicBezTo>
                    <a:pt x="1992657" y="600271"/>
                    <a:pt x="1806791" y="705542"/>
                    <a:pt x="1629141" y="823205"/>
                  </a:cubicBezTo>
                  <a:cubicBezTo>
                    <a:pt x="1584882" y="852736"/>
                    <a:pt x="1540745" y="882731"/>
                    <a:pt x="1497711" y="914000"/>
                  </a:cubicBezTo>
                  <a:cubicBezTo>
                    <a:pt x="1475888" y="929286"/>
                    <a:pt x="1454555" y="945153"/>
                    <a:pt x="1433099" y="960903"/>
                  </a:cubicBezTo>
                  <a:cubicBezTo>
                    <a:pt x="1411521" y="976537"/>
                    <a:pt x="1390311" y="992634"/>
                    <a:pt x="1369346" y="1008963"/>
                  </a:cubicBezTo>
                  <a:cubicBezTo>
                    <a:pt x="1285119" y="1074165"/>
                    <a:pt x="1202730" y="1141797"/>
                    <a:pt x="1123406" y="1212905"/>
                  </a:cubicBezTo>
                  <a:cubicBezTo>
                    <a:pt x="964391" y="1354656"/>
                    <a:pt x="816900" y="1509261"/>
                    <a:pt x="684367" y="1675564"/>
                  </a:cubicBezTo>
                  <a:cubicBezTo>
                    <a:pt x="618161" y="1758716"/>
                    <a:pt x="555512" y="1844763"/>
                    <a:pt x="497153" y="1933588"/>
                  </a:cubicBezTo>
                  <a:cubicBezTo>
                    <a:pt x="439775" y="2022877"/>
                    <a:pt x="385584" y="2114367"/>
                    <a:pt x="337770" y="2208983"/>
                  </a:cubicBezTo>
                  <a:cubicBezTo>
                    <a:pt x="325388" y="2232493"/>
                    <a:pt x="313862" y="2256349"/>
                    <a:pt x="302461" y="2280207"/>
                  </a:cubicBezTo>
                  <a:lnTo>
                    <a:pt x="285296" y="2316107"/>
                  </a:lnTo>
                  <a:lnTo>
                    <a:pt x="268991" y="2352355"/>
                  </a:lnTo>
                  <a:cubicBezTo>
                    <a:pt x="258324" y="2376560"/>
                    <a:pt x="247535" y="2400764"/>
                    <a:pt x="237849" y="2425432"/>
                  </a:cubicBezTo>
                  <a:cubicBezTo>
                    <a:pt x="228163" y="2450099"/>
                    <a:pt x="217498" y="2474419"/>
                    <a:pt x="208670" y="2499319"/>
                  </a:cubicBezTo>
                  <a:cubicBezTo>
                    <a:pt x="170909" y="2598219"/>
                    <a:pt x="138908" y="2699206"/>
                    <a:pt x="113775" y="2801929"/>
                  </a:cubicBezTo>
                  <a:cubicBezTo>
                    <a:pt x="62773" y="3006911"/>
                    <a:pt x="36659" y="3217917"/>
                    <a:pt x="36781" y="3428922"/>
                  </a:cubicBezTo>
                  <a:cubicBezTo>
                    <a:pt x="37394" y="3534078"/>
                    <a:pt x="47816" y="3639001"/>
                    <a:pt x="69148" y="3741955"/>
                  </a:cubicBezTo>
                  <a:cubicBezTo>
                    <a:pt x="91585" y="3844679"/>
                    <a:pt x="124074" y="3945202"/>
                    <a:pt x="167966" y="4041323"/>
                  </a:cubicBezTo>
                  <a:cubicBezTo>
                    <a:pt x="178387" y="4065528"/>
                    <a:pt x="190525" y="4089153"/>
                    <a:pt x="202049" y="4112894"/>
                  </a:cubicBezTo>
                  <a:cubicBezTo>
                    <a:pt x="214555" y="4136288"/>
                    <a:pt x="226447" y="4159912"/>
                    <a:pt x="239933" y="4182843"/>
                  </a:cubicBezTo>
                  <a:cubicBezTo>
                    <a:pt x="265680" y="4229167"/>
                    <a:pt x="294368" y="4274101"/>
                    <a:pt x="323916" y="4318456"/>
                  </a:cubicBezTo>
                  <a:cubicBezTo>
                    <a:pt x="353341" y="4362927"/>
                    <a:pt x="384849" y="4406240"/>
                    <a:pt x="416604" y="4449436"/>
                  </a:cubicBezTo>
                  <a:cubicBezTo>
                    <a:pt x="448847" y="4492286"/>
                    <a:pt x="482319" y="4534557"/>
                    <a:pt x="515911" y="4576711"/>
                  </a:cubicBezTo>
                  <a:cubicBezTo>
                    <a:pt x="583219" y="4661137"/>
                    <a:pt x="653594" y="4743825"/>
                    <a:pt x="722619" y="4828482"/>
                  </a:cubicBezTo>
                  <a:cubicBezTo>
                    <a:pt x="757315" y="4870637"/>
                    <a:pt x="791889" y="4913138"/>
                    <a:pt x="825972" y="4956104"/>
                  </a:cubicBezTo>
                  <a:cubicBezTo>
                    <a:pt x="859934" y="4998722"/>
                    <a:pt x="893649" y="5044004"/>
                    <a:pt x="926506" y="5085347"/>
                  </a:cubicBezTo>
                  <a:cubicBezTo>
                    <a:pt x="959119" y="5127734"/>
                    <a:pt x="993324" y="5168847"/>
                    <a:pt x="1027040" y="5210191"/>
                  </a:cubicBezTo>
                  <a:cubicBezTo>
                    <a:pt x="1061737" y="5250840"/>
                    <a:pt x="1096188" y="5291488"/>
                    <a:pt x="1132110" y="5330748"/>
                  </a:cubicBezTo>
                  <a:cubicBezTo>
                    <a:pt x="1203465" y="5409731"/>
                    <a:pt x="1277639" y="5485818"/>
                    <a:pt x="1354880" y="5558083"/>
                  </a:cubicBezTo>
                  <a:cubicBezTo>
                    <a:pt x="1509603" y="5702266"/>
                    <a:pt x="1676588" y="5830930"/>
                    <a:pt x="1855220" y="5937591"/>
                  </a:cubicBezTo>
                  <a:cubicBezTo>
                    <a:pt x="1944720" y="5990632"/>
                    <a:pt x="2036549" y="6039272"/>
                    <a:pt x="2131810" y="6080268"/>
                  </a:cubicBezTo>
                  <a:cubicBezTo>
                    <a:pt x="2226460" y="6122423"/>
                    <a:pt x="2324173" y="6157977"/>
                    <a:pt x="2423726" y="6188087"/>
                  </a:cubicBezTo>
                  <a:cubicBezTo>
                    <a:pt x="2523280" y="6218313"/>
                    <a:pt x="2624794" y="6242749"/>
                    <a:pt x="2727780" y="6262552"/>
                  </a:cubicBezTo>
                  <a:cubicBezTo>
                    <a:pt x="2830890" y="6282008"/>
                    <a:pt x="2935714" y="6295326"/>
                    <a:pt x="3041276" y="6304245"/>
                  </a:cubicBezTo>
                  <a:cubicBezTo>
                    <a:pt x="3146836" y="6313277"/>
                    <a:pt x="3253499" y="6317215"/>
                    <a:pt x="3360532" y="6317331"/>
                  </a:cubicBezTo>
                  <a:cubicBezTo>
                    <a:pt x="3387259" y="6317331"/>
                    <a:pt x="3414354" y="6317794"/>
                    <a:pt x="3439855" y="6316751"/>
                  </a:cubicBezTo>
                  <a:lnTo>
                    <a:pt x="3478721" y="6315826"/>
                  </a:lnTo>
                  <a:lnTo>
                    <a:pt x="3517463" y="6313971"/>
                  </a:lnTo>
                  <a:cubicBezTo>
                    <a:pt x="3569078" y="6311772"/>
                    <a:pt x="3620449" y="6306907"/>
                    <a:pt x="3671452" y="6301233"/>
                  </a:cubicBezTo>
                  <a:cubicBezTo>
                    <a:pt x="3875707" y="6277608"/>
                    <a:pt x="4074445" y="6225841"/>
                    <a:pt x="4265460" y="6149638"/>
                  </a:cubicBezTo>
                  <a:cubicBezTo>
                    <a:pt x="4361212" y="6111884"/>
                    <a:pt x="4454636" y="6067065"/>
                    <a:pt x="4546587" y="6018079"/>
                  </a:cubicBezTo>
                  <a:cubicBezTo>
                    <a:pt x="4638662" y="5969322"/>
                    <a:pt x="4729020" y="5915240"/>
                    <a:pt x="4818030" y="5858029"/>
                  </a:cubicBezTo>
                  <a:cubicBezTo>
                    <a:pt x="4907038" y="5800703"/>
                    <a:pt x="4994577" y="5739672"/>
                    <a:pt x="5081870" y="5676903"/>
                  </a:cubicBezTo>
                  <a:cubicBezTo>
                    <a:pt x="5125392" y="5645519"/>
                    <a:pt x="5168794" y="5613324"/>
                    <a:pt x="5212073" y="5581013"/>
                  </a:cubicBezTo>
                  <a:lnTo>
                    <a:pt x="5343625" y="5481533"/>
                  </a:lnTo>
                  <a:cubicBezTo>
                    <a:pt x="5432696" y="5414768"/>
                    <a:pt x="5521951" y="5349452"/>
                    <a:pt x="5610378" y="5284425"/>
                  </a:cubicBezTo>
                  <a:lnTo>
                    <a:pt x="5822102" y="5126414"/>
                  </a:lnTo>
                  <a:lnTo>
                    <a:pt x="5822102" y="5556641"/>
                  </a:lnTo>
                  <a:lnTo>
                    <a:pt x="5576325" y="5749979"/>
                  </a:lnTo>
                  <a:lnTo>
                    <a:pt x="5447715" y="5852818"/>
                  </a:lnTo>
                  <a:cubicBezTo>
                    <a:pt x="5403945" y="5887445"/>
                    <a:pt x="5359932" y="5922073"/>
                    <a:pt x="5315059" y="5956236"/>
                  </a:cubicBezTo>
                  <a:cubicBezTo>
                    <a:pt x="5225682" y="6024680"/>
                    <a:pt x="5133976" y="6091734"/>
                    <a:pt x="5038468" y="6155776"/>
                  </a:cubicBezTo>
                  <a:cubicBezTo>
                    <a:pt x="4943084" y="6219703"/>
                    <a:pt x="4845002" y="6281777"/>
                    <a:pt x="4741892" y="6338292"/>
                  </a:cubicBezTo>
                  <a:cubicBezTo>
                    <a:pt x="4638784" y="6394692"/>
                    <a:pt x="4532120" y="6447038"/>
                    <a:pt x="4420920" y="6492203"/>
                  </a:cubicBezTo>
                  <a:cubicBezTo>
                    <a:pt x="4199255" y="6583693"/>
                    <a:pt x="3959813" y="6644840"/>
                    <a:pt x="3717672" y="6670434"/>
                  </a:cubicBezTo>
                  <a:cubicBezTo>
                    <a:pt x="3657106" y="6676456"/>
                    <a:pt x="3596419" y="6681321"/>
                    <a:pt x="3535853" y="6683289"/>
                  </a:cubicBezTo>
                  <a:lnTo>
                    <a:pt x="3490367" y="6684910"/>
                  </a:lnTo>
                  <a:lnTo>
                    <a:pt x="3445005" y="6685142"/>
                  </a:lnTo>
                  <a:cubicBezTo>
                    <a:pt x="3414354" y="6685605"/>
                    <a:pt x="3385297" y="6684679"/>
                    <a:pt x="3355872" y="6684100"/>
                  </a:cubicBezTo>
                  <a:cubicBezTo>
                    <a:pt x="3297146" y="6683405"/>
                    <a:pt x="3238052" y="6680047"/>
                    <a:pt x="3179203" y="6677150"/>
                  </a:cubicBezTo>
                  <a:cubicBezTo>
                    <a:pt x="3120232" y="6672519"/>
                    <a:pt x="3061259" y="6668233"/>
                    <a:pt x="3002410" y="6661169"/>
                  </a:cubicBezTo>
                  <a:cubicBezTo>
                    <a:pt x="2884589" y="6647851"/>
                    <a:pt x="2766891" y="6629669"/>
                    <a:pt x="2650296" y="6604191"/>
                  </a:cubicBezTo>
                  <a:cubicBezTo>
                    <a:pt x="2533702" y="6578713"/>
                    <a:pt x="2418456" y="6545938"/>
                    <a:pt x="2306028" y="6505869"/>
                  </a:cubicBezTo>
                  <a:cubicBezTo>
                    <a:pt x="2193602" y="6465683"/>
                    <a:pt x="2084118" y="6417738"/>
                    <a:pt x="1978803" y="6363307"/>
                  </a:cubicBezTo>
                  <a:cubicBezTo>
                    <a:pt x="1873855" y="6308066"/>
                    <a:pt x="1773077" y="6246340"/>
                    <a:pt x="1678428" y="6177779"/>
                  </a:cubicBezTo>
                  <a:cubicBezTo>
                    <a:pt x="1488393" y="6041356"/>
                    <a:pt x="1321900" y="5881423"/>
                    <a:pt x="1175880" y="5710373"/>
                  </a:cubicBezTo>
                  <a:cubicBezTo>
                    <a:pt x="1103177" y="5624441"/>
                    <a:pt x="1035501" y="5535732"/>
                    <a:pt x="971502" y="5445399"/>
                  </a:cubicBezTo>
                  <a:cubicBezTo>
                    <a:pt x="907380" y="5355069"/>
                    <a:pt x="847550" y="5262768"/>
                    <a:pt x="790909" y="5169078"/>
                  </a:cubicBezTo>
                  <a:cubicBezTo>
                    <a:pt x="761974" y="5121712"/>
                    <a:pt x="735492" y="5077357"/>
                    <a:pt x="706680" y="5031959"/>
                  </a:cubicBezTo>
                  <a:cubicBezTo>
                    <a:pt x="678114" y="4986910"/>
                    <a:pt x="649058" y="4941860"/>
                    <a:pt x="619143" y="4897157"/>
                  </a:cubicBezTo>
                  <a:lnTo>
                    <a:pt x="436465" y="4628710"/>
                  </a:lnTo>
                  <a:cubicBezTo>
                    <a:pt x="406182" y="4583544"/>
                    <a:pt x="376267" y="4538147"/>
                    <a:pt x="347088" y="4492171"/>
                  </a:cubicBezTo>
                  <a:cubicBezTo>
                    <a:pt x="317908" y="4446194"/>
                    <a:pt x="288974" y="4400102"/>
                    <a:pt x="262001" y="4352619"/>
                  </a:cubicBezTo>
                  <a:cubicBezTo>
                    <a:pt x="207934" y="4258119"/>
                    <a:pt x="158280" y="4160840"/>
                    <a:pt x="118679" y="4059853"/>
                  </a:cubicBezTo>
                  <a:cubicBezTo>
                    <a:pt x="78343" y="3959214"/>
                    <a:pt x="48429" y="3854870"/>
                    <a:pt x="28322" y="3749136"/>
                  </a:cubicBezTo>
                  <a:cubicBezTo>
                    <a:pt x="9073" y="3643402"/>
                    <a:pt x="0" y="3536046"/>
                    <a:pt x="0" y="3428922"/>
                  </a:cubicBezTo>
                  <a:cubicBezTo>
                    <a:pt x="1594" y="3001816"/>
                    <a:pt x="89010" y="2575868"/>
                    <a:pt x="253052" y="2174356"/>
                  </a:cubicBezTo>
                  <a:cubicBezTo>
                    <a:pt x="294246" y="2074066"/>
                    <a:pt x="338873" y="1974700"/>
                    <a:pt x="389141" y="1877652"/>
                  </a:cubicBezTo>
                  <a:cubicBezTo>
                    <a:pt x="438672" y="1780256"/>
                    <a:pt x="493230" y="1684945"/>
                    <a:pt x="552079" y="1591834"/>
                  </a:cubicBezTo>
                  <a:cubicBezTo>
                    <a:pt x="669900" y="1405728"/>
                    <a:pt x="804394" y="1227729"/>
                    <a:pt x="954950" y="1061773"/>
                  </a:cubicBezTo>
                  <a:cubicBezTo>
                    <a:pt x="1030597" y="979085"/>
                    <a:pt x="1109552" y="898829"/>
                    <a:pt x="1192922" y="822626"/>
                  </a:cubicBezTo>
                  <a:cubicBezTo>
                    <a:pt x="1213642" y="803402"/>
                    <a:pt x="1234483" y="784409"/>
                    <a:pt x="1255939" y="765880"/>
                  </a:cubicBezTo>
                  <a:cubicBezTo>
                    <a:pt x="1277273" y="747234"/>
                    <a:pt x="1298237" y="728241"/>
                    <a:pt x="1320183" y="710291"/>
                  </a:cubicBezTo>
                  <a:cubicBezTo>
                    <a:pt x="1363585" y="673811"/>
                    <a:pt x="1408088" y="638489"/>
                    <a:pt x="1452961" y="603514"/>
                  </a:cubicBezTo>
                  <a:cubicBezTo>
                    <a:pt x="1633310" y="464543"/>
                    <a:pt x="1828125" y="341437"/>
                    <a:pt x="2033360" y="235818"/>
                  </a:cubicBezTo>
                  <a:cubicBezTo>
                    <a:pt x="2187242" y="156561"/>
                    <a:pt x="2347554" y="87597"/>
                    <a:pt x="2512513" y="3001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eform: Shape 15">
              <a:extLst>
                <a:ext uri="{FF2B5EF4-FFF2-40B4-BE49-F238E27FC236}">
                  <a16:creationId xmlns:a16="http://schemas.microsoft.com/office/drawing/2014/main" id="{15102EBE-A80F-4CFF-B1DD-941EF9728B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04998" y="98659"/>
              <a:ext cx="5774333" cy="6315453"/>
            </a:xfrm>
            <a:custGeom>
              <a:avLst/>
              <a:gdLst>
                <a:gd name="connsiteX0" fmla="*/ 3707237 w 5774333"/>
                <a:gd name="connsiteY0" fmla="*/ 1489 h 6315453"/>
                <a:gd name="connsiteX1" fmla="*/ 4037665 w 5774333"/>
                <a:gd name="connsiteY1" fmla="*/ 6121 h 6315453"/>
                <a:gd name="connsiteX2" fmla="*/ 4692239 w 5774333"/>
                <a:gd name="connsiteY2" fmla="*/ 102128 h 6315453"/>
                <a:gd name="connsiteX3" fmla="*/ 5315059 w 5774333"/>
                <a:gd name="connsiteY3" fmla="*/ 324945 h 6315453"/>
                <a:gd name="connsiteX4" fmla="*/ 5738325 w 5774333"/>
                <a:gd name="connsiteY4" fmla="*/ 578286 h 6315453"/>
                <a:gd name="connsiteX5" fmla="*/ 5774333 w 5774333"/>
                <a:gd name="connsiteY5" fmla="*/ 606551 h 6315453"/>
                <a:gd name="connsiteX6" fmla="*/ 5774333 w 5774333"/>
                <a:gd name="connsiteY6" fmla="*/ 975490 h 6315453"/>
                <a:gd name="connsiteX7" fmla="*/ 5676001 w 5774333"/>
                <a:gd name="connsiteY7" fmla="*/ 889749 h 6315453"/>
                <a:gd name="connsiteX8" fmla="*/ 5177132 w 5774333"/>
                <a:gd name="connsiteY8" fmla="*/ 581926 h 6315453"/>
                <a:gd name="connsiteX9" fmla="*/ 4615735 w 5774333"/>
                <a:gd name="connsiteY9" fmla="*/ 388640 h 6315453"/>
                <a:gd name="connsiteX10" fmla="*/ 4020010 w 5774333"/>
                <a:gd name="connsiteY10" fmla="*/ 308500 h 6315453"/>
                <a:gd name="connsiteX11" fmla="*/ 3416315 w 5774333"/>
                <a:gd name="connsiteY11" fmla="*/ 328882 h 6315453"/>
                <a:gd name="connsiteX12" fmla="*/ 2823779 w 5774333"/>
                <a:gd name="connsiteY12" fmla="*/ 446545 h 6315453"/>
                <a:gd name="connsiteX13" fmla="*/ 2256987 w 5774333"/>
                <a:gd name="connsiteY13" fmla="*/ 651296 h 6315453"/>
                <a:gd name="connsiteX14" fmla="*/ 1244169 w 5774333"/>
                <a:gd name="connsiteY14" fmla="*/ 1280374 h 6315453"/>
                <a:gd name="connsiteX15" fmla="*/ 830141 w 5774333"/>
                <a:gd name="connsiteY15" fmla="*/ 1700184 h 6315453"/>
                <a:gd name="connsiteX16" fmla="*/ 502792 w 5774333"/>
                <a:gd name="connsiteY16" fmla="*/ 2182300 h 6315453"/>
                <a:gd name="connsiteX17" fmla="*/ 280637 w 5774333"/>
                <a:gd name="connsiteY17" fmla="*/ 2715256 h 6315453"/>
                <a:gd name="connsiteX18" fmla="*/ 199843 w 5774333"/>
                <a:gd name="connsiteY18" fmla="*/ 3283418 h 6315453"/>
                <a:gd name="connsiteX19" fmla="*/ 233926 w 5774333"/>
                <a:gd name="connsiteY19" fmla="*/ 3561593 h 6315453"/>
                <a:gd name="connsiteX20" fmla="*/ 334582 w 5774333"/>
                <a:gd name="connsiteY20" fmla="*/ 3821816 h 6315453"/>
                <a:gd name="connsiteX21" fmla="*/ 404834 w 5774333"/>
                <a:gd name="connsiteY21" fmla="*/ 3944343 h 6315453"/>
                <a:gd name="connsiteX22" fmla="*/ 485506 w 5774333"/>
                <a:gd name="connsiteY22" fmla="*/ 4062932 h 6315453"/>
                <a:gd name="connsiteX23" fmla="*/ 671861 w 5774333"/>
                <a:gd name="connsiteY23" fmla="*/ 4292120 h 6315453"/>
                <a:gd name="connsiteX24" fmla="*/ 873542 w 5774333"/>
                <a:gd name="connsiteY24" fmla="*/ 4523044 h 6315453"/>
                <a:gd name="connsiteX25" fmla="*/ 973831 w 5774333"/>
                <a:gd name="connsiteY25" fmla="*/ 4643601 h 6315453"/>
                <a:gd name="connsiteX26" fmla="*/ 1022014 w 5774333"/>
                <a:gd name="connsiteY26" fmla="*/ 4702780 h 6315453"/>
                <a:gd name="connsiteX27" fmla="*/ 1069215 w 5774333"/>
                <a:gd name="connsiteY27" fmla="*/ 4759411 h 6315453"/>
                <a:gd name="connsiteX28" fmla="*/ 1474784 w 5774333"/>
                <a:gd name="connsiteY28" fmla="*/ 5177948 h 6315453"/>
                <a:gd name="connsiteX29" fmla="*/ 1690442 w 5774333"/>
                <a:gd name="connsiteY29" fmla="*/ 5366255 h 6315453"/>
                <a:gd name="connsiteX30" fmla="*/ 1916276 w 5774333"/>
                <a:gd name="connsiteY30" fmla="*/ 5539852 h 6315453"/>
                <a:gd name="connsiteX31" fmla="*/ 2420784 w 5774333"/>
                <a:gd name="connsiteY31" fmla="*/ 5814437 h 6315453"/>
                <a:gd name="connsiteX32" fmla="*/ 2703015 w 5774333"/>
                <a:gd name="connsiteY32" fmla="*/ 5892029 h 6315453"/>
                <a:gd name="connsiteX33" fmla="*/ 2775350 w 5774333"/>
                <a:gd name="connsiteY33" fmla="*/ 5905695 h 6315453"/>
                <a:gd name="connsiteX34" fmla="*/ 2848299 w 5774333"/>
                <a:gd name="connsiteY34" fmla="*/ 5917161 h 6315453"/>
                <a:gd name="connsiteX35" fmla="*/ 2995544 w 5774333"/>
                <a:gd name="connsiteY35" fmla="*/ 5933605 h 6315453"/>
                <a:gd name="connsiteX36" fmla="*/ 3069596 w 5774333"/>
                <a:gd name="connsiteY36" fmla="*/ 5938933 h 6315453"/>
                <a:gd name="connsiteX37" fmla="*/ 3143894 w 5774333"/>
                <a:gd name="connsiteY37" fmla="*/ 5942639 h 6315453"/>
                <a:gd name="connsiteX38" fmla="*/ 3218436 w 5774333"/>
                <a:gd name="connsiteY38" fmla="*/ 5944260 h 6315453"/>
                <a:gd name="connsiteX39" fmla="*/ 3293101 w 5774333"/>
                <a:gd name="connsiteY39" fmla="*/ 5943913 h 6315453"/>
                <a:gd name="connsiteX40" fmla="*/ 3330494 w 5774333"/>
                <a:gd name="connsiteY40" fmla="*/ 5943565 h 6315453"/>
                <a:gd name="connsiteX41" fmla="*/ 3366540 w 5774333"/>
                <a:gd name="connsiteY41" fmla="*/ 5942059 h 6315453"/>
                <a:gd name="connsiteX42" fmla="*/ 3402462 w 5774333"/>
                <a:gd name="connsiteY42" fmla="*/ 5940323 h 6315453"/>
                <a:gd name="connsiteX43" fmla="*/ 3438262 w 5774333"/>
                <a:gd name="connsiteY43" fmla="*/ 5937543 h 6315453"/>
                <a:gd name="connsiteX44" fmla="*/ 3580236 w 5774333"/>
                <a:gd name="connsiteY44" fmla="*/ 5920982 h 6315453"/>
                <a:gd name="connsiteX45" fmla="*/ 4121034 w 5774333"/>
                <a:gd name="connsiteY45" fmla="*/ 5753290 h 6315453"/>
                <a:gd name="connsiteX46" fmla="*/ 4620639 w 5774333"/>
                <a:gd name="connsiteY46" fmla="*/ 5459364 h 6315453"/>
                <a:gd name="connsiteX47" fmla="*/ 4741771 w 5774333"/>
                <a:gd name="connsiteY47" fmla="*/ 5372971 h 6315453"/>
                <a:gd name="connsiteX48" fmla="*/ 4862901 w 5774333"/>
                <a:gd name="connsiteY48" fmla="*/ 5283682 h 6315453"/>
                <a:gd name="connsiteX49" fmla="*/ 5108229 w 5774333"/>
                <a:gd name="connsiteY49" fmla="*/ 5098386 h 6315453"/>
                <a:gd name="connsiteX50" fmla="*/ 5612493 w 5774333"/>
                <a:gd name="connsiteY50" fmla="*/ 4739724 h 6315453"/>
                <a:gd name="connsiteX51" fmla="*/ 5774333 w 5774333"/>
                <a:gd name="connsiteY51" fmla="*/ 4623488 h 6315453"/>
                <a:gd name="connsiteX52" fmla="*/ 5774333 w 5774333"/>
                <a:gd name="connsiteY52" fmla="*/ 5232926 h 6315453"/>
                <a:gd name="connsiteX53" fmla="*/ 5676492 w 5774333"/>
                <a:gd name="connsiteY53" fmla="*/ 5306859 h 6315453"/>
                <a:gd name="connsiteX54" fmla="*/ 5426260 w 5774333"/>
                <a:gd name="connsiteY54" fmla="*/ 5486233 h 6315453"/>
                <a:gd name="connsiteX55" fmla="*/ 5300225 w 5774333"/>
                <a:gd name="connsiteY55" fmla="*/ 5576217 h 6315453"/>
                <a:gd name="connsiteX56" fmla="*/ 5170757 w 5774333"/>
                <a:gd name="connsiteY56" fmla="*/ 5666780 h 6315453"/>
                <a:gd name="connsiteX57" fmla="*/ 5038100 w 5774333"/>
                <a:gd name="connsiteY57" fmla="*/ 5756185 h 6315453"/>
                <a:gd name="connsiteX58" fmla="*/ 4901276 w 5774333"/>
                <a:gd name="connsiteY58" fmla="*/ 5843043 h 6315453"/>
                <a:gd name="connsiteX59" fmla="*/ 4614019 w 5774333"/>
                <a:gd name="connsiteY59" fmla="*/ 6006103 h 6315453"/>
                <a:gd name="connsiteX60" fmla="*/ 4305061 w 5774333"/>
                <a:gd name="connsiteY60" fmla="*/ 6144726 h 6315453"/>
                <a:gd name="connsiteX61" fmla="*/ 3632710 w 5774333"/>
                <a:gd name="connsiteY61" fmla="*/ 6304196 h 6315453"/>
                <a:gd name="connsiteX62" fmla="*/ 3459594 w 5774333"/>
                <a:gd name="connsiteY62" fmla="*/ 6314504 h 6315453"/>
                <a:gd name="connsiteX63" fmla="*/ 3416315 w 5774333"/>
                <a:gd name="connsiteY63" fmla="*/ 6315429 h 6315453"/>
                <a:gd name="connsiteX64" fmla="*/ 3373159 w 5774333"/>
                <a:gd name="connsiteY64" fmla="*/ 6315198 h 6315453"/>
                <a:gd name="connsiteX65" fmla="*/ 3330127 w 5774333"/>
                <a:gd name="connsiteY65" fmla="*/ 6314735 h 6315453"/>
                <a:gd name="connsiteX66" fmla="*/ 3288320 w 5774333"/>
                <a:gd name="connsiteY66" fmla="*/ 6313230 h 6315453"/>
                <a:gd name="connsiteX67" fmla="*/ 2954350 w 5774333"/>
                <a:gd name="connsiteY67" fmla="*/ 6288098 h 6315453"/>
                <a:gd name="connsiteX68" fmla="*/ 2622466 w 5774333"/>
                <a:gd name="connsiteY68" fmla="*/ 6232742 h 6315453"/>
                <a:gd name="connsiteX69" fmla="*/ 2296466 w 5774333"/>
                <a:gd name="connsiteY69" fmla="*/ 6146001 h 6315453"/>
                <a:gd name="connsiteX70" fmla="*/ 1672419 w 5774333"/>
                <a:gd name="connsiteY70" fmla="*/ 5885197 h 6315453"/>
                <a:gd name="connsiteX71" fmla="*/ 1146578 w 5774333"/>
                <a:gd name="connsiteY71" fmla="*/ 5479168 h 6315453"/>
                <a:gd name="connsiteX72" fmla="*/ 933372 w 5774333"/>
                <a:gd name="connsiteY72" fmla="*/ 5234810 h 6315453"/>
                <a:gd name="connsiteX73" fmla="*/ 747140 w 5774333"/>
                <a:gd name="connsiteY73" fmla="*/ 4976091 h 6315453"/>
                <a:gd name="connsiteX74" fmla="*/ 703616 w 5774333"/>
                <a:gd name="connsiteY74" fmla="*/ 4910196 h 6315453"/>
                <a:gd name="connsiteX75" fmla="*/ 662053 w 5774333"/>
                <a:gd name="connsiteY75" fmla="*/ 4846269 h 6315453"/>
                <a:gd name="connsiteX76" fmla="*/ 580033 w 5774333"/>
                <a:gd name="connsiteY76" fmla="*/ 4722352 h 6315453"/>
                <a:gd name="connsiteX77" fmla="*/ 410105 w 5774333"/>
                <a:gd name="connsiteY77" fmla="*/ 4469193 h 6315453"/>
                <a:gd name="connsiteX78" fmla="*/ 244224 w 5774333"/>
                <a:gd name="connsiteY78" fmla="*/ 4201556 h 6315453"/>
                <a:gd name="connsiteX79" fmla="*/ 169437 w 5774333"/>
                <a:gd name="connsiteY79" fmla="*/ 4059690 h 6315453"/>
                <a:gd name="connsiteX80" fmla="*/ 105929 w 5774333"/>
                <a:gd name="connsiteY80" fmla="*/ 3911221 h 6315453"/>
                <a:gd name="connsiteX81" fmla="*/ 57256 w 5774333"/>
                <a:gd name="connsiteY81" fmla="*/ 3757195 h 6315453"/>
                <a:gd name="connsiteX82" fmla="*/ 39111 w 5774333"/>
                <a:gd name="connsiteY82" fmla="*/ 3678677 h 6315453"/>
                <a:gd name="connsiteX83" fmla="*/ 31142 w 5774333"/>
                <a:gd name="connsiteY83" fmla="*/ 3639300 h 6315453"/>
                <a:gd name="connsiteX84" fmla="*/ 24521 w 5774333"/>
                <a:gd name="connsiteY84" fmla="*/ 3599809 h 6315453"/>
                <a:gd name="connsiteX85" fmla="*/ 0 w 5774333"/>
                <a:gd name="connsiteY85" fmla="*/ 3283418 h 6315453"/>
                <a:gd name="connsiteX86" fmla="*/ 68045 w 5774333"/>
                <a:gd name="connsiteY86" fmla="*/ 2666963 h 6315453"/>
                <a:gd name="connsiteX87" fmla="*/ 272546 w 5774333"/>
                <a:gd name="connsiteY87" fmla="*/ 2076334 h 6315453"/>
                <a:gd name="connsiteX88" fmla="*/ 1039300 w 5774333"/>
                <a:gd name="connsiteY88" fmla="*/ 1073307 h 6315453"/>
                <a:gd name="connsiteX89" fmla="*/ 1547733 w 5774333"/>
                <a:gd name="connsiteY89" fmla="*/ 680365 h 6315453"/>
                <a:gd name="connsiteX90" fmla="*/ 2115995 w 5774333"/>
                <a:gd name="connsiteY90" fmla="*/ 368373 h 6315453"/>
                <a:gd name="connsiteX91" fmla="*/ 3377451 w 5774333"/>
                <a:gd name="connsiteY91" fmla="*/ 24304 h 6315453"/>
                <a:gd name="connsiteX92" fmla="*/ 3707237 w 5774333"/>
                <a:gd name="connsiteY92" fmla="*/ 1489 h 631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774333" h="6315453">
                  <a:moveTo>
                    <a:pt x="3707237" y="1489"/>
                  </a:moveTo>
                  <a:cubicBezTo>
                    <a:pt x="3817502" y="-1522"/>
                    <a:pt x="3927875" y="41"/>
                    <a:pt x="4037665" y="6121"/>
                  </a:cubicBezTo>
                  <a:cubicBezTo>
                    <a:pt x="4257614" y="18745"/>
                    <a:pt x="4477439" y="49665"/>
                    <a:pt x="4692239" y="102128"/>
                  </a:cubicBezTo>
                  <a:cubicBezTo>
                    <a:pt x="4907039" y="154474"/>
                    <a:pt x="5116811" y="228592"/>
                    <a:pt x="5315059" y="324945"/>
                  </a:cubicBezTo>
                  <a:cubicBezTo>
                    <a:pt x="5463562" y="397211"/>
                    <a:pt x="5606133" y="481527"/>
                    <a:pt x="5738325" y="578286"/>
                  </a:cubicBezTo>
                  <a:lnTo>
                    <a:pt x="5774333" y="606551"/>
                  </a:lnTo>
                  <a:lnTo>
                    <a:pt x="5774333" y="975490"/>
                  </a:lnTo>
                  <a:lnTo>
                    <a:pt x="5676001" y="889749"/>
                  </a:lnTo>
                  <a:cubicBezTo>
                    <a:pt x="5522381" y="769886"/>
                    <a:pt x="5355519" y="665657"/>
                    <a:pt x="5177132" y="581926"/>
                  </a:cubicBezTo>
                  <a:cubicBezTo>
                    <a:pt x="4998867" y="497965"/>
                    <a:pt x="4810183" y="433574"/>
                    <a:pt x="4615735" y="388640"/>
                  </a:cubicBezTo>
                  <a:cubicBezTo>
                    <a:pt x="4421289" y="343591"/>
                    <a:pt x="4221446" y="317649"/>
                    <a:pt x="4020010" y="308500"/>
                  </a:cubicBezTo>
                  <a:cubicBezTo>
                    <a:pt x="3818207" y="298887"/>
                    <a:pt x="3616649" y="305257"/>
                    <a:pt x="3416315" y="328882"/>
                  </a:cubicBezTo>
                  <a:cubicBezTo>
                    <a:pt x="3216106" y="352623"/>
                    <a:pt x="3017736" y="392346"/>
                    <a:pt x="2823779" y="446545"/>
                  </a:cubicBezTo>
                  <a:cubicBezTo>
                    <a:pt x="2629699" y="500513"/>
                    <a:pt x="2440401" y="570345"/>
                    <a:pt x="2256987" y="651296"/>
                  </a:cubicBezTo>
                  <a:cubicBezTo>
                    <a:pt x="1889058" y="811461"/>
                    <a:pt x="1545527" y="1023856"/>
                    <a:pt x="1244169" y="1280374"/>
                  </a:cubicBezTo>
                  <a:cubicBezTo>
                    <a:pt x="1093982" y="1409039"/>
                    <a:pt x="954828" y="1549400"/>
                    <a:pt x="830141" y="1700184"/>
                  </a:cubicBezTo>
                  <a:cubicBezTo>
                    <a:pt x="705209" y="1850736"/>
                    <a:pt x="594989" y="2012176"/>
                    <a:pt x="502792" y="2182300"/>
                  </a:cubicBezTo>
                  <a:cubicBezTo>
                    <a:pt x="410595" y="2352308"/>
                    <a:pt x="333847" y="2530307"/>
                    <a:pt x="280637" y="2715256"/>
                  </a:cubicBezTo>
                  <a:cubicBezTo>
                    <a:pt x="227306" y="2899741"/>
                    <a:pt x="199719" y="3091521"/>
                    <a:pt x="199843" y="3283418"/>
                  </a:cubicBezTo>
                  <a:cubicBezTo>
                    <a:pt x="200946" y="3377687"/>
                    <a:pt x="210754" y="3471261"/>
                    <a:pt x="233926" y="3561593"/>
                  </a:cubicBezTo>
                  <a:cubicBezTo>
                    <a:pt x="256730" y="3652040"/>
                    <a:pt x="292162" y="3738550"/>
                    <a:pt x="334582" y="3821816"/>
                  </a:cubicBezTo>
                  <a:cubicBezTo>
                    <a:pt x="356038" y="3863392"/>
                    <a:pt x="379823" y="3904157"/>
                    <a:pt x="404834" y="3944343"/>
                  </a:cubicBezTo>
                  <a:cubicBezTo>
                    <a:pt x="430212" y="3984413"/>
                    <a:pt x="457308" y="4023905"/>
                    <a:pt x="485506" y="4062932"/>
                  </a:cubicBezTo>
                  <a:cubicBezTo>
                    <a:pt x="542639" y="4140757"/>
                    <a:pt x="606146" y="4216265"/>
                    <a:pt x="671861" y="4292120"/>
                  </a:cubicBezTo>
                  <a:cubicBezTo>
                    <a:pt x="737576" y="4368091"/>
                    <a:pt x="806234" y="4444062"/>
                    <a:pt x="873542" y="4523044"/>
                  </a:cubicBezTo>
                  <a:cubicBezTo>
                    <a:pt x="907258" y="4562419"/>
                    <a:pt x="940606" y="4602721"/>
                    <a:pt x="973831" y="4643601"/>
                  </a:cubicBezTo>
                  <a:lnTo>
                    <a:pt x="1022014" y="4702780"/>
                  </a:lnTo>
                  <a:cubicBezTo>
                    <a:pt x="1037829" y="4721658"/>
                    <a:pt x="1052910" y="4740998"/>
                    <a:pt x="1069215" y="4759411"/>
                  </a:cubicBezTo>
                  <a:cubicBezTo>
                    <a:pt x="1196477" y="4909269"/>
                    <a:pt x="1334527" y="5047199"/>
                    <a:pt x="1474784" y="5177948"/>
                  </a:cubicBezTo>
                  <a:cubicBezTo>
                    <a:pt x="1545281" y="5243033"/>
                    <a:pt x="1617003" y="5305917"/>
                    <a:pt x="1690442" y="5366255"/>
                  </a:cubicBezTo>
                  <a:cubicBezTo>
                    <a:pt x="1763881" y="5426591"/>
                    <a:pt x="1838668" y="5484959"/>
                    <a:pt x="1916276" y="5539852"/>
                  </a:cubicBezTo>
                  <a:cubicBezTo>
                    <a:pt x="2070877" y="5649872"/>
                    <a:pt x="2237617" y="5748194"/>
                    <a:pt x="2420784" y="5814437"/>
                  </a:cubicBezTo>
                  <a:cubicBezTo>
                    <a:pt x="2512124" y="5847559"/>
                    <a:pt x="2606773" y="5872921"/>
                    <a:pt x="2703015" y="5892029"/>
                  </a:cubicBezTo>
                  <a:cubicBezTo>
                    <a:pt x="2727168" y="5896546"/>
                    <a:pt x="2751075" y="5901758"/>
                    <a:pt x="2775350" y="5905695"/>
                  </a:cubicBezTo>
                  <a:lnTo>
                    <a:pt x="2848299" y="5917161"/>
                  </a:lnTo>
                  <a:cubicBezTo>
                    <a:pt x="2897218" y="5923298"/>
                    <a:pt x="2946136" y="5929784"/>
                    <a:pt x="2995544" y="5933605"/>
                  </a:cubicBezTo>
                  <a:cubicBezTo>
                    <a:pt x="3020188" y="5935806"/>
                    <a:pt x="3044831" y="5937891"/>
                    <a:pt x="3069596" y="5938933"/>
                  </a:cubicBezTo>
                  <a:cubicBezTo>
                    <a:pt x="3094362" y="5940090"/>
                    <a:pt x="3119005" y="5941943"/>
                    <a:pt x="3143894" y="5942639"/>
                  </a:cubicBezTo>
                  <a:lnTo>
                    <a:pt x="3218436" y="5944260"/>
                  </a:lnTo>
                  <a:cubicBezTo>
                    <a:pt x="3243201" y="5944838"/>
                    <a:pt x="3268212" y="5944029"/>
                    <a:pt x="3293101" y="5943913"/>
                  </a:cubicBezTo>
                  <a:lnTo>
                    <a:pt x="3330494" y="5943565"/>
                  </a:lnTo>
                  <a:cubicBezTo>
                    <a:pt x="3342632" y="5943218"/>
                    <a:pt x="3354524" y="5942523"/>
                    <a:pt x="3366540" y="5942059"/>
                  </a:cubicBezTo>
                  <a:cubicBezTo>
                    <a:pt x="3378554" y="5941480"/>
                    <a:pt x="3390570" y="5941134"/>
                    <a:pt x="3402462" y="5940323"/>
                  </a:cubicBezTo>
                  <a:lnTo>
                    <a:pt x="3438262" y="5937543"/>
                  </a:lnTo>
                  <a:cubicBezTo>
                    <a:pt x="3485954" y="5933953"/>
                    <a:pt x="3533279" y="5927931"/>
                    <a:pt x="3580236" y="5920982"/>
                  </a:cubicBezTo>
                  <a:cubicBezTo>
                    <a:pt x="3768185" y="5891567"/>
                    <a:pt x="3948901" y="5834010"/>
                    <a:pt x="4121034" y="5753290"/>
                  </a:cubicBezTo>
                  <a:cubicBezTo>
                    <a:pt x="4293782" y="5673497"/>
                    <a:pt x="4458191" y="5571353"/>
                    <a:pt x="4620639" y="5459364"/>
                  </a:cubicBezTo>
                  <a:cubicBezTo>
                    <a:pt x="4661221" y="5431455"/>
                    <a:pt x="4701557" y="5402271"/>
                    <a:pt x="4741771" y="5372971"/>
                  </a:cubicBezTo>
                  <a:cubicBezTo>
                    <a:pt x="4782230" y="5343672"/>
                    <a:pt x="4822566" y="5313908"/>
                    <a:pt x="4862901" y="5283682"/>
                  </a:cubicBezTo>
                  <a:lnTo>
                    <a:pt x="5108229" y="5098386"/>
                  </a:lnTo>
                  <a:cubicBezTo>
                    <a:pt x="5276563" y="4972270"/>
                    <a:pt x="5446489" y="4854838"/>
                    <a:pt x="5612493" y="4739724"/>
                  </a:cubicBezTo>
                  <a:lnTo>
                    <a:pt x="5774333" y="4623488"/>
                  </a:lnTo>
                  <a:lnTo>
                    <a:pt x="5774333" y="5232926"/>
                  </a:lnTo>
                  <a:lnTo>
                    <a:pt x="5676492" y="5306859"/>
                  </a:lnTo>
                  <a:cubicBezTo>
                    <a:pt x="5592693" y="5367905"/>
                    <a:pt x="5508955" y="5427286"/>
                    <a:pt x="5426260" y="5486233"/>
                  </a:cubicBezTo>
                  <a:lnTo>
                    <a:pt x="5300225" y="5576217"/>
                  </a:lnTo>
                  <a:cubicBezTo>
                    <a:pt x="5257559" y="5606443"/>
                    <a:pt x="5214525" y="5636901"/>
                    <a:pt x="5170757" y="5666780"/>
                  </a:cubicBezTo>
                  <a:cubicBezTo>
                    <a:pt x="5127110" y="5696775"/>
                    <a:pt x="5082973" y="5726654"/>
                    <a:pt x="5038100" y="5756185"/>
                  </a:cubicBezTo>
                  <a:cubicBezTo>
                    <a:pt x="4993106" y="5785486"/>
                    <a:pt x="4947743" y="5814553"/>
                    <a:pt x="4901276" y="5843043"/>
                  </a:cubicBezTo>
                  <a:cubicBezTo>
                    <a:pt x="4808835" y="5900136"/>
                    <a:pt x="4713449" y="5955494"/>
                    <a:pt x="4614019" y="6006103"/>
                  </a:cubicBezTo>
                  <a:cubicBezTo>
                    <a:pt x="4514711" y="6056943"/>
                    <a:pt x="4411971" y="6104192"/>
                    <a:pt x="4305061" y="6144726"/>
                  </a:cubicBezTo>
                  <a:cubicBezTo>
                    <a:pt x="4092223" y="6226952"/>
                    <a:pt x="3863569" y="6282424"/>
                    <a:pt x="3632710" y="6304196"/>
                  </a:cubicBezTo>
                  <a:cubicBezTo>
                    <a:pt x="3574964" y="6309408"/>
                    <a:pt x="3517218" y="6313345"/>
                    <a:pt x="3459594" y="6314504"/>
                  </a:cubicBezTo>
                  <a:lnTo>
                    <a:pt x="3416315" y="6315429"/>
                  </a:lnTo>
                  <a:cubicBezTo>
                    <a:pt x="3401971" y="6315546"/>
                    <a:pt x="3387505" y="6315198"/>
                    <a:pt x="3373159" y="6315198"/>
                  </a:cubicBezTo>
                  <a:lnTo>
                    <a:pt x="3330127" y="6314735"/>
                  </a:lnTo>
                  <a:lnTo>
                    <a:pt x="3288320" y="6313230"/>
                  </a:lnTo>
                  <a:cubicBezTo>
                    <a:pt x="3176996" y="6309870"/>
                    <a:pt x="3065428" y="6301533"/>
                    <a:pt x="2954350" y="6288098"/>
                  </a:cubicBezTo>
                  <a:cubicBezTo>
                    <a:pt x="2843150" y="6275360"/>
                    <a:pt x="2732194" y="6257061"/>
                    <a:pt x="2622466" y="6232742"/>
                  </a:cubicBezTo>
                  <a:cubicBezTo>
                    <a:pt x="2512859" y="6208190"/>
                    <a:pt x="2404110" y="6179122"/>
                    <a:pt x="2296466" y="6146001"/>
                  </a:cubicBezTo>
                  <a:cubicBezTo>
                    <a:pt x="2081544" y="6079179"/>
                    <a:pt x="1869073" y="5996027"/>
                    <a:pt x="1672419" y="5885197"/>
                  </a:cubicBezTo>
                  <a:cubicBezTo>
                    <a:pt x="1475643" y="5774599"/>
                    <a:pt x="1299954" y="5634353"/>
                    <a:pt x="1146578" y="5479168"/>
                  </a:cubicBezTo>
                  <a:cubicBezTo>
                    <a:pt x="1069461" y="5401692"/>
                    <a:pt x="999333" y="5319235"/>
                    <a:pt x="933372" y="5234810"/>
                  </a:cubicBezTo>
                  <a:cubicBezTo>
                    <a:pt x="867781" y="5150038"/>
                    <a:pt x="805375" y="5063991"/>
                    <a:pt x="747140" y="4976091"/>
                  </a:cubicBezTo>
                  <a:cubicBezTo>
                    <a:pt x="732182" y="4954319"/>
                    <a:pt x="718082" y="4932199"/>
                    <a:pt x="703616" y="4910196"/>
                  </a:cubicBezTo>
                  <a:lnTo>
                    <a:pt x="662053" y="4846269"/>
                  </a:lnTo>
                  <a:cubicBezTo>
                    <a:pt x="635449" y="4804925"/>
                    <a:pt x="607864" y="4763928"/>
                    <a:pt x="580033" y="4722352"/>
                  </a:cubicBezTo>
                  <a:lnTo>
                    <a:pt x="410105" y="4469193"/>
                  </a:lnTo>
                  <a:cubicBezTo>
                    <a:pt x="353095" y="4382915"/>
                    <a:pt x="296820" y="4294089"/>
                    <a:pt x="244224" y="4201556"/>
                  </a:cubicBezTo>
                  <a:cubicBezTo>
                    <a:pt x="217987" y="4155232"/>
                    <a:pt x="192609" y="4108098"/>
                    <a:pt x="169437" y="4059690"/>
                  </a:cubicBezTo>
                  <a:cubicBezTo>
                    <a:pt x="146388" y="4011165"/>
                    <a:pt x="124932" y="3961715"/>
                    <a:pt x="105929" y="3911221"/>
                  </a:cubicBezTo>
                  <a:cubicBezTo>
                    <a:pt x="87293" y="3860613"/>
                    <a:pt x="70742" y="3809309"/>
                    <a:pt x="57256" y="3757195"/>
                  </a:cubicBezTo>
                  <a:cubicBezTo>
                    <a:pt x="50881" y="3731138"/>
                    <a:pt x="44383" y="3704965"/>
                    <a:pt x="39111" y="3678677"/>
                  </a:cubicBezTo>
                  <a:lnTo>
                    <a:pt x="31142" y="3639300"/>
                  </a:lnTo>
                  <a:lnTo>
                    <a:pt x="24521" y="3599809"/>
                  </a:lnTo>
                  <a:cubicBezTo>
                    <a:pt x="7234" y="3494423"/>
                    <a:pt x="0" y="3388457"/>
                    <a:pt x="0" y="3283418"/>
                  </a:cubicBezTo>
                  <a:cubicBezTo>
                    <a:pt x="491" y="3076698"/>
                    <a:pt x="23418" y="2869978"/>
                    <a:pt x="68045" y="2666963"/>
                  </a:cubicBezTo>
                  <a:cubicBezTo>
                    <a:pt x="112550" y="2464064"/>
                    <a:pt x="180717" y="2265104"/>
                    <a:pt x="272546" y="2076334"/>
                  </a:cubicBezTo>
                  <a:cubicBezTo>
                    <a:pt x="457062" y="1698794"/>
                    <a:pt x="724457" y="1360978"/>
                    <a:pt x="1039300" y="1073307"/>
                  </a:cubicBezTo>
                  <a:cubicBezTo>
                    <a:pt x="1197090" y="929472"/>
                    <a:pt x="1367630" y="798259"/>
                    <a:pt x="1547733" y="680365"/>
                  </a:cubicBezTo>
                  <a:cubicBezTo>
                    <a:pt x="1728081" y="562587"/>
                    <a:pt x="1917870" y="457663"/>
                    <a:pt x="2115995" y="368373"/>
                  </a:cubicBezTo>
                  <a:cubicBezTo>
                    <a:pt x="2512737" y="191070"/>
                    <a:pt x="2939883" y="73870"/>
                    <a:pt x="3377451" y="24304"/>
                  </a:cubicBezTo>
                  <a:cubicBezTo>
                    <a:pt x="3486812" y="12086"/>
                    <a:pt x="3596971" y="4500"/>
                    <a:pt x="3707237" y="148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Shape 16">
              <a:extLst>
                <a:ext uri="{FF2B5EF4-FFF2-40B4-BE49-F238E27FC236}">
                  <a16:creationId xmlns:a16="http://schemas.microsoft.com/office/drawing/2014/main" id="{EC18CE1F-9DF1-47AF-9E66-6CE348AC23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10220" y="131729"/>
              <a:ext cx="5769111" cy="6229400"/>
            </a:xfrm>
            <a:custGeom>
              <a:avLst/>
              <a:gdLst>
                <a:gd name="connsiteX0" fmla="*/ 3882695 w 5769111"/>
                <a:gd name="connsiteY0" fmla="*/ 0 h 6229400"/>
                <a:gd name="connsiteX1" fmla="*/ 5691883 w 5769111"/>
                <a:gd name="connsiteY1" fmla="*/ 557381 h 6229400"/>
                <a:gd name="connsiteX2" fmla="*/ 5769111 w 5769111"/>
                <a:gd name="connsiteY2" fmla="*/ 620523 h 6229400"/>
                <a:gd name="connsiteX3" fmla="*/ 5769111 w 5769111"/>
                <a:gd name="connsiteY3" fmla="*/ 1464911 h 6229400"/>
                <a:gd name="connsiteX4" fmla="*/ 5660063 w 5769111"/>
                <a:gd name="connsiteY4" fmla="*/ 1328105 h 6229400"/>
                <a:gd name="connsiteX5" fmla="*/ 4910471 w 5769111"/>
                <a:gd name="connsiteY5" fmla="*/ 781599 h 6229400"/>
                <a:gd name="connsiteX6" fmla="*/ 3882695 w 5769111"/>
                <a:gd name="connsiteY6" fmla="*/ 579048 h 6229400"/>
                <a:gd name="connsiteX7" fmla="*/ 2683153 w 5769111"/>
                <a:gd name="connsiteY7" fmla="*/ 797003 h 6229400"/>
                <a:gd name="connsiteX8" fmla="*/ 1617493 w 5769111"/>
                <a:gd name="connsiteY8" fmla="*/ 1395738 h 6229400"/>
                <a:gd name="connsiteX9" fmla="*/ 880408 w 5769111"/>
                <a:gd name="connsiteY9" fmla="*/ 2259099 h 6229400"/>
                <a:gd name="connsiteX10" fmla="*/ 613135 w 5769111"/>
                <a:gd name="connsiteY10" fmla="*/ 3263863 h 6229400"/>
                <a:gd name="connsiteX11" fmla="*/ 1055484 w 5769111"/>
                <a:gd name="connsiteY11" fmla="*/ 4196825 h 6229400"/>
                <a:gd name="connsiteX12" fmla="*/ 1278376 w 5769111"/>
                <a:gd name="connsiteY12" fmla="*/ 4492950 h 6229400"/>
                <a:gd name="connsiteX13" fmla="*/ 3369851 w 5769111"/>
                <a:gd name="connsiteY13" fmla="*/ 5650468 h 6229400"/>
                <a:gd name="connsiteX14" fmla="*/ 4957551 w 5769111"/>
                <a:gd name="connsiteY14" fmla="*/ 4938355 h 6229400"/>
                <a:gd name="connsiteX15" fmla="*/ 5150773 w 5769111"/>
                <a:gd name="connsiteY15" fmla="*/ 4796950 h 6229400"/>
                <a:gd name="connsiteX16" fmla="*/ 5747247 w 5769111"/>
                <a:gd name="connsiteY16" fmla="*/ 4338176 h 6229400"/>
                <a:gd name="connsiteX17" fmla="*/ 5769111 w 5769111"/>
                <a:gd name="connsiteY17" fmla="*/ 4318497 h 6229400"/>
                <a:gd name="connsiteX18" fmla="*/ 5769111 w 5769111"/>
                <a:gd name="connsiteY18" fmla="*/ 5074612 h 6229400"/>
                <a:gd name="connsiteX19" fmla="*/ 5636252 w 5769111"/>
                <a:gd name="connsiteY19" fmla="*/ 5174208 h 6229400"/>
                <a:gd name="connsiteX20" fmla="*/ 5334922 w 5769111"/>
                <a:gd name="connsiteY20" fmla="*/ 5394528 h 6229400"/>
                <a:gd name="connsiteX21" fmla="*/ 3369727 w 5769111"/>
                <a:gd name="connsiteY21" fmla="*/ 6229400 h 6229400"/>
                <a:gd name="connsiteX22" fmla="*/ 771046 w 5769111"/>
                <a:gd name="connsiteY22" fmla="*/ 4817913 h 6229400"/>
                <a:gd name="connsiteX23" fmla="*/ 0 w 5769111"/>
                <a:gd name="connsiteY23" fmla="*/ 3263748 h 6229400"/>
                <a:gd name="connsiteX24" fmla="*/ 3882695 w 5769111"/>
                <a:gd name="connsiteY24" fmla="*/ 0 h 6229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769111" h="6229400">
                  <a:moveTo>
                    <a:pt x="3882695" y="0"/>
                  </a:moveTo>
                  <a:cubicBezTo>
                    <a:pt x="4601253" y="0"/>
                    <a:pt x="5210727" y="205477"/>
                    <a:pt x="5691883" y="557381"/>
                  </a:cubicBezTo>
                  <a:lnTo>
                    <a:pt x="5769111" y="620523"/>
                  </a:lnTo>
                  <a:lnTo>
                    <a:pt x="5769111" y="1464911"/>
                  </a:lnTo>
                  <a:lnTo>
                    <a:pt x="5660063" y="1328105"/>
                  </a:lnTo>
                  <a:cubicBezTo>
                    <a:pt x="5449800" y="1091506"/>
                    <a:pt x="5197607" y="907600"/>
                    <a:pt x="4910471" y="781599"/>
                  </a:cubicBezTo>
                  <a:cubicBezTo>
                    <a:pt x="4604088" y="647260"/>
                    <a:pt x="4258349" y="579048"/>
                    <a:pt x="3882695" y="579048"/>
                  </a:cubicBezTo>
                  <a:cubicBezTo>
                    <a:pt x="3484238" y="579048"/>
                    <a:pt x="3080631" y="652240"/>
                    <a:pt x="2683153" y="797003"/>
                  </a:cubicBezTo>
                  <a:cubicBezTo>
                    <a:pt x="2296098" y="937595"/>
                    <a:pt x="1927678" y="1144662"/>
                    <a:pt x="1617493" y="1395738"/>
                  </a:cubicBezTo>
                  <a:cubicBezTo>
                    <a:pt x="1301915" y="1651098"/>
                    <a:pt x="1053890" y="1941665"/>
                    <a:pt x="880408" y="2259099"/>
                  </a:cubicBezTo>
                  <a:cubicBezTo>
                    <a:pt x="703125" y="2583597"/>
                    <a:pt x="613135" y="2921645"/>
                    <a:pt x="613135" y="3263863"/>
                  </a:cubicBezTo>
                  <a:cubicBezTo>
                    <a:pt x="613135" y="3608512"/>
                    <a:pt x="756702" y="3809789"/>
                    <a:pt x="1055484" y="4196825"/>
                  </a:cubicBezTo>
                  <a:cubicBezTo>
                    <a:pt x="1127574" y="4290167"/>
                    <a:pt x="1202116" y="4386753"/>
                    <a:pt x="1278376" y="4492950"/>
                  </a:cubicBezTo>
                  <a:cubicBezTo>
                    <a:pt x="1861105" y="5304313"/>
                    <a:pt x="2486623" y="5650468"/>
                    <a:pt x="3369851" y="5650468"/>
                  </a:cubicBezTo>
                  <a:cubicBezTo>
                    <a:pt x="3949515" y="5650468"/>
                    <a:pt x="4374822" y="5368471"/>
                    <a:pt x="4957551" y="4938355"/>
                  </a:cubicBezTo>
                  <a:cubicBezTo>
                    <a:pt x="5022653" y="4890293"/>
                    <a:pt x="5087755" y="4842811"/>
                    <a:pt x="5150773" y="4796950"/>
                  </a:cubicBezTo>
                  <a:cubicBezTo>
                    <a:pt x="5364254" y="4641404"/>
                    <a:pt x="5570313" y="4491241"/>
                    <a:pt x="5747247" y="4338176"/>
                  </a:cubicBezTo>
                  <a:lnTo>
                    <a:pt x="5769111" y="4318497"/>
                  </a:lnTo>
                  <a:lnTo>
                    <a:pt x="5769111" y="5074612"/>
                  </a:lnTo>
                  <a:lnTo>
                    <a:pt x="5636252" y="5174208"/>
                  </a:lnTo>
                  <a:cubicBezTo>
                    <a:pt x="5537051" y="5246835"/>
                    <a:pt x="5436100" y="5319845"/>
                    <a:pt x="5334922" y="5394528"/>
                  </a:cubicBezTo>
                  <a:cubicBezTo>
                    <a:pt x="4745327" y="5829741"/>
                    <a:pt x="4177309" y="6229400"/>
                    <a:pt x="3369727" y="6229400"/>
                  </a:cubicBezTo>
                  <a:cubicBezTo>
                    <a:pt x="2172147" y="6229400"/>
                    <a:pt x="1394603" y="5686137"/>
                    <a:pt x="771046" y="4817913"/>
                  </a:cubicBezTo>
                  <a:cubicBezTo>
                    <a:pt x="396864" y="4297000"/>
                    <a:pt x="0" y="3939728"/>
                    <a:pt x="0" y="3263748"/>
                  </a:cubicBezTo>
                  <a:cubicBezTo>
                    <a:pt x="0" y="1461170"/>
                    <a:pt x="1955141" y="0"/>
                    <a:pt x="38826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5BD26A8C-8D1D-41E6-A71E-FE9AC75F3F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10220" y="131729"/>
              <a:ext cx="5769111" cy="6229400"/>
            </a:xfrm>
            <a:custGeom>
              <a:avLst/>
              <a:gdLst>
                <a:gd name="connsiteX0" fmla="*/ 3882695 w 5769111"/>
                <a:gd name="connsiteY0" fmla="*/ 0 h 6229400"/>
                <a:gd name="connsiteX1" fmla="*/ 5691883 w 5769111"/>
                <a:gd name="connsiteY1" fmla="*/ 557381 h 6229400"/>
                <a:gd name="connsiteX2" fmla="*/ 5769111 w 5769111"/>
                <a:gd name="connsiteY2" fmla="*/ 620523 h 6229400"/>
                <a:gd name="connsiteX3" fmla="*/ 5769111 w 5769111"/>
                <a:gd name="connsiteY3" fmla="*/ 1675390 h 6229400"/>
                <a:gd name="connsiteX4" fmla="*/ 5711488 w 5769111"/>
                <a:gd name="connsiteY4" fmla="*/ 1585205 h 6229400"/>
                <a:gd name="connsiteX5" fmla="*/ 5566027 w 5769111"/>
                <a:gd name="connsiteY5" fmla="*/ 1402571 h 6229400"/>
                <a:gd name="connsiteX6" fmla="*/ 4858734 w 5769111"/>
                <a:gd name="connsiteY6" fmla="*/ 886639 h 6229400"/>
                <a:gd name="connsiteX7" fmla="*/ 3882695 w 5769111"/>
                <a:gd name="connsiteY7" fmla="*/ 694858 h 6229400"/>
                <a:gd name="connsiteX8" fmla="*/ 2727046 w 5769111"/>
                <a:gd name="connsiteY8" fmla="*/ 905053 h 6229400"/>
                <a:gd name="connsiteX9" fmla="*/ 1697186 w 5769111"/>
                <a:gd name="connsiteY9" fmla="*/ 1483638 h 6229400"/>
                <a:gd name="connsiteX10" fmla="*/ 989279 w 5769111"/>
                <a:gd name="connsiteY10" fmla="*/ 2312139 h 6229400"/>
                <a:gd name="connsiteX11" fmla="*/ 735615 w 5769111"/>
                <a:gd name="connsiteY11" fmla="*/ 3263863 h 6229400"/>
                <a:gd name="connsiteX12" fmla="*/ 1154424 w 5769111"/>
                <a:gd name="connsiteY12" fmla="*/ 4128614 h 6229400"/>
                <a:gd name="connsiteX13" fmla="*/ 1379768 w 5769111"/>
                <a:gd name="connsiteY13" fmla="*/ 4427981 h 6229400"/>
                <a:gd name="connsiteX14" fmla="*/ 2239456 w 5769111"/>
                <a:gd name="connsiteY14" fmla="*/ 5256947 h 6229400"/>
                <a:gd name="connsiteX15" fmla="*/ 3369727 w 5769111"/>
                <a:gd name="connsiteY15" fmla="*/ 5534658 h 6229400"/>
                <a:gd name="connsiteX16" fmla="*/ 4096760 w 5769111"/>
                <a:gd name="connsiteY16" fmla="*/ 5357817 h 6229400"/>
                <a:gd name="connsiteX17" fmla="*/ 4881905 w 5769111"/>
                <a:gd name="connsiteY17" fmla="*/ 4847212 h 6229400"/>
                <a:gd name="connsiteX18" fmla="*/ 5075739 w 5769111"/>
                <a:gd name="connsiteY18" fmla="*/ 4705346 h 6229400"/>
                <a:gd name="connsiteX19" fmla="*/ 5759930 w 5769111"/>
                <a:gd name="connsiteY19" fmla="*/ 4166809 h 6229400"/>
                <a:gd name="connsiteX20" fmla="*/ 5769111 w 5769111"/>
                <a:gd name="connsiteY20" fmla="*/ 4157764 h 6229400"/>
                <a:gd name="connsiteX21" fmla="*/ 5769111 w 5769111"/>
                <a:gd name="connsiteY21" fmla="*/ 5074612 h 6229400"/>
                <a:gd name="connsiteX22" fmla="*/ 5636252 w 5769111"/>
                <a:gd name="connsiteY22" fmla="*/ 5174208 h 6229400"/>
                <a:gd name="connsiteX23" fmla="*/ 5334922 w 5769111"/>
                <a:gd name="connsiteY23" fmla="*/ 5394528 h 6229400"/>
                <a:gd name="connsiteX24" fmla="*/ 3369727 w 5769111"/>
                <a:gd name="connsiteY24" fmla="*/ 6229400 h 6229400"/>
                <a:gd name="connsiteX25" fmla="*/ 771046 w 5769111"/>
                <a:gd name="connsiteY25" fmla="*/ 4817913 h 6229400"/>
                <a:gd name="connsiteX26" fmla="*/ 0 w 5769111"/>
                <a:gd name="connsiteY26" fmla="*/ 3263748 h 6229400"/>
                <a:gd name="connsiteX27" fmla="*/ 3882695 w 5769111"/>
                <a:gd name="connsiteY27" fmla="*/ 0 h 6229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769111" h="6229400">
                  <a:moveTo>
                    <a:pt x="3882695" y="0"/>
                  </a:moveTo>
                  <a:cubicBezTo>
                    <a:pt x="4601253" y="0"/>
                    <a:pt x="5210727" y="205477"/>
                    <a:pt x="5691883" y="557381"/>
                  </a:cubicBezTo>
                  <a:lnTo>
                    <a:pt x="5769111" y="620523"/>
                  </a:lnTo>
                  <a:lnTo>
                    <a:pt x="5769111" y="1675390"/>
                  </a:lnTo>
                  <a:lnTo>
                    <a:pt x="5711488" y="1585205"/>
                  </a:lnTo>
                  <a:cubicBezTo>
                    <a:pt x="5665942" y="1521390"/>
                    <a:pt x="5617428" y="1460432"/>
                    <a:pt x="5566027" y="1402571"/>
                  </a:cubicBezTo>
                  <a:cubicBezTo>
                    <a:pt x="5367411" y="1179058"/>
                    <a:pt x="5129563" y="1005460"/>
                    <a:pt x="4858734" y="886639"/>
                  </a:cubicBezTo>
                  <a:cubicBezTo>
                    <a:pt x="4568779" y="759363"/>
                    <a:pt x="4240327" y="694858"/>
                    <a:pt x="3882695" y="694858"/>
                  </a:cubicBezTo>
                  <a:cubicBezTo>
                    <a:pt x="3504835" y="694858"/>
                    <a:pt x="3105151" y="767471"/>
                    <a:pt x="2727046" y="905053"/>
                  </a:cubicBezTo>
                  <a:cubicBezTo>
                    <a:pt x="2352985" y="1041013"/>
                    <a:pt x="1996826" y="1241132"/>
                    <a:pt x="1697186" y="1483638"/>
                  </a:cubicBezTo>
                  <a:cubicBezTo>
                    <a:pt x="1397913" y="1725796"/>
                    <a:pt x="1153199" y="2012308"/>
                    <a:pt x="989279" y="2312139"/>
                  </a:cubicBezTo>
                  <a:cubicBezTo>
                    <a:pt x="820946" y="2620077"/>
                    <a:pt x="735615" y="2940290"/>
                    <a:pt x="735615" y="3263863"/>
                  </a:cubicBezTo>
                  <a:cubicBezTo>
                    <a:pt x="735615" y="3573074"/>
                    <a:pt x="863980" y="3752464"/>
                    <a:pt x="1154424" y="4128614"/>
                  </a:cubicBezTo>
                  <a:cubicBezTo>
                    <a:pt x="1227127" y="4222767"/>
                    <a:pt x="1302282" y="4320162"/>
                    <a:pt x="1379768" y="4427981"/>
                  </a:cubicBezTo>
                  <a:cubicBezTo>
                    <a:pt x="1653784" y="4809458"/>
                    <a:pt x="1934912" y="5080685"/>
                    <a:pt x="2239456" y="5256947"/>
                  </a:cubicBezTo>
                  <a:cubicBezTo>
                    <a:pt x="2562268" y="5443863"/>
                    <a:pt x="2932037" y="5534658"/>
                    <a:pt x="3369727" y="5534658"/>
                  </a:cubicBezTo>
                  <a:cubicBezTo>
                    <a:pt x="3618120" y="5534658"/>
                    <a:pt x="3849103" y="5478491"/>
                    <a:pt x="4096760" y="5357817"/>
                  </a:cubicBezTo>
                  <a:cubicBezTo>
                    <a:pt x="4351037" y="5233901"/>
                    <a:pt x="4602740" y="5053238"/>
                    <a:pt x="4881905" y="4847212"/>
                  </a:cubicBezTo>
                  <a:cubicBezTo>
                    <a:pt x="4947375" y="4798920"/>
                    <a:pt x="5012599" y="4751322"/>
                    <a:pt x="5075739" y="4705346"/>
                  </a:cubicBezTo>
                  <a:cubicBezTo>
                    <a:pt x="5327320" y="4521990"/>
                    <a:pt x="5568418" y="4346256"/>
                    <a:pt x="5759930" y="4166809"/>
                  </a:cubicBezTo>
                  <a:lnTo>
                    <a:pt x="5769111" y="4157764"/>
                  </a:lnTo>
                  <a:lnTo>
                    <a:pt x="5769111" y="5074612"/>
                  </a:lnTo>
                  <a:lnTo>
                    <a:pt x="5636252" y="5174208"/>
                  </a:lnTo>
                  <a:cubicBezTo>
                    <a:pt x="5537051" y="5246835"/>
                    <a:pt x="5436100" y="5319845"/>
                    <a:pt x="5334922" y="5394528"/>
                  </a:cubicBezTo>
                  <a:cubicBezTo>
                    <a:pt x="4745327" y="5829741"/>
                    <a:pt x="4177309" y="6229400"/>
                    <a:pt x="3369727" y="6229400"/>
                  </a:cubicBezTo>
                  <a:cubicBezTo>
                    <a:pt x="2172147" y="6229400"/>
                    <a:pt x="1394603" y="5686137"/>
                    <a:pt x="771046" y="4817913"/>
                  </a:cubicBezTo>
                  <a:cubicBezTo>
                    <a:pt x="396864" y="4297000"/>
                    <a:pt x="0" y="3939728"/>
                    <a:pt x="0" y="3263748"/>
                  </a:cubicBezTo>
                  <a:cubicBezTo>
                    <a:pt x="0" y="1461170"/>
                    <a:pt x="1955141" y="0"/>
                    <a:pt x="38826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6" name="Graphic 6" descr="Ошибка">
            <a:extLst>
              <a:ext uri="{FF2B5EF4-FFF2-40B4-BE49-F238E27FC236}">
                <a16:creationId xmlns:a16="http://schemas.microsoft.com/office/drawing/2014/main" id="{900689CE-8C2B-E1C4-D1B3-AEEE00D3FBA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121726" y="1629089"/>
            <a:ext cx="3620021" cy="3620021"/>
          </a:xfrm>
          <a:prstGeom prst="rect">
            <a:avLst/>
          </a:prstGeom>
        </p:spPr>
      </p:pic>
    </p:spTree>
    <p:extLst>
      <p:ext uri="{BB962C8B-B14F-4D97-AF65-F5344CB8AC3E}">
        <p14:creationId xmlns:p14="http://schemas.microsoft.com/office/powerpoint/2010/main" val="7886346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37" name="Rectangle 7">
            <a:extLst>
              <a:ext uri="{FF2B5EF4-FFF2-40B4-BE49-F238E27FC236}">
                <a16:creationId xmlns:a16="http://schemas.microsoft.com/office/drawing/2014/main" id="{9264D464-898B-4908-88FD-33A83D6ED6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799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Заголовок 1"/>
          <p:cNvSpPr>
            <a:spLocks noGrp="1"/>
          </p:cNvSpPr>
          <p:nvPr>
            <p:ph type="title"/>
          </p:nvPr>
        </p:nvSpPr>
        <p:spPr>
          <a:xfrm>
            <a:off x="838200" y="365126"/>
            <a:ext cx="9808597" cy="1146176"/>
          </a:xfrm>
        </p:spPr>
        <p:txBody>
          <a:bodyPr>
            <a:normAutofit/>
          </a:bodyPr>
          <a:lstStyle/>
          <a:p>
            <a:r>
              <a:rPr lang="en-US" b="1">
                <a:solidFill>
                  <a:schemeClr val="bg1"/>
                </a:solidFill>
              </a:rPr>
              <a:t>JAVA NIO</a:t>
            </a:r>
            <a:endParaRPr lang="ru-RU" b="1">
              <a:solidFill>
                <a:schemeClr val="bg1"/>
              </a:solidFill>
            </a:endParaRPr>
          </a:p>
        </p:txBody>
      </p:sp>
      <p:sp>
        <p:nvSpPr>
          <p:cNvPr id="38" name="Freeform: Shape 9">
            <a:extLst>
              <a:ext uri="{FF2B5EF4-FFF2-40B4-BE49-F238E27FC236}">
                <a16:creationId xmlns:a16="http://schemas.microsoft.com/office/drawing/2014/main" id="{F0BC1D9E-4401-4EC0-88FD-ED103CB570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00670" y="2"/>
            <a:ext cx="1191330" cy="1511301"/>
          </a:xfrm>
          <a:custGeom>
            <a:avLst/>
            <a:gdLst>
              <a:gd name="connsiteX0" fmla="*/ 697617 w 1191330"/>
              <a:gd name="connsiteY0" fmla="*/ 0 h 1511301"/>
              <a:gd name="connsiteX1" fmla="*/ 1191330 w 1191330"/>
              <a:gd name="connsiteY1" fmla="*/ 0 h 1511301"/>
              <a:gd name="connsiteX2" fmla="*/ 1191330 w 1191330"/>
              <a:gd name="connsiteY2" fmla="*/ 1511301 h 1511301"/>
              <a:gd name="connsiteX3" fmla="*/ 0 w 1191330"/>
              <a:gd name="connsiteY3" fmla="*/ 1511301 h 1511301"/>
            </a:gdLst>
            <a:ahLst/>
            <a:cxnLst>
              <a:cxn ang="0">
                <a:pos x="connsiteX0" y="connsiteY0"/>
              </a:cxn>
              <a:cxn ang="0">
                <a:pos x="connsiteX1" y="connsiteY1"/>
              </a:cxn>
              <a:cxn ang="0">
                <a:pos x="connsiteX2" y="connsiteY2"/>
              </a:cxn>
              <a:cxn ang="0">
                <a:pos x="connsiteX3" y="connsiteY3"/>
              </a:cxn>
            </a:cxnLst>
            <a:rect l="l" t="t" r="r" b="b"/>
            <a:pathLst>
              <a:path w="1191330" h="1511301">
                <a:moveTo>
                  <a:pt x="697617" y="0"/>
                </a:moveTo>
                <a:lnTo>
                  <a:pt x="1191330" y="0"/>
                </a:lnTo>
                <a:lnTo>
                  <a:pt x="1191330" y="1511301"/>
                </a:lnTo>
                <a:lnTo>
                  <a:pt x="0" y="1511301"/>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2" name="Freeform: Shape 11">
            <a:extLst>
              <a:ext uri="{FF2B5EF4-FFF2-40B4-BE49-F238E27FC236}">
                <a16:creationId xmlns:a16="http://schemas.microsoft.com/office/drawing/2014/main" id="{B0AAF7C9-094E-400C-A428-F6C2262F65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0688"/>
            <a:ext cx="10753320" cy="5167312"/>
          </a:xfrm>
          <a:custGeom>
            <a:avLst/>
            <a:gdLst>
              <a:gd name="connsiteX0" fmla="*/ 0 w 10753320"/>
              <a:gd name="connsiteY0" fmla="*/ 0 h 5167312"/>
              <a:gd name="connsiteX1" fmla="*/ 9680943 w 10753320"/>
              <a:gd name="connsiteY1" fmla="*/ 0 h 5167312"/>
              <a:gd name="connsiteX2" fmla="*/ 9680223 w 10753320"/>
              <a:gd name="connsiteY2" fmla="*/ 952 h 5167312"/>
              <a:gd name="connsiteX3" fmla="*/ 10753320 w 10753320"/>
              <a:gd name="connsiteY3" fmla="*/ 952 h 5167312"/>
              <a:gd name="connsiteX4" fmla="*/ 8359441 w 10753320"/>
              <a:gd name="connsiteY4" fmla="*/ 5167312 h 5167312"/>
              <a:gd name="connsiteX5" fmla="*/ 4821866 w 10753320"/>
              <a:gd name="connsiteY5" fmla="*/ 5167312 h 5167312"/>
              <a:gd name="connsiteX6" fmla="*/ 4821866 w 10753320"/>
              <a:gd name="connsiteY6" fmla="*/ 5166360 h 5167312"/>
              <a:gd name="connsiteX7" fmla="*/ 0 w 10753320"/>
              <a:gd name="connsiteY7" fmla="*/ 5166360 h 516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53320" h="5167312">
                <a:moveTo>
                  <a:pt x="0" y="0"/>
                </a:moveTo>
                <a:lnTo>
                  <a:pt x="9680943" y="0"/>
                </a:lnTo>
                <a:lnTo>
                  <a:pt x="9680223" y="952"/>
                </a:lnTo>
                <a:lnTo>
                  <a:pt x="10753320" y="952"/>
                </a:lnTo>
                <a:lnTo>
                  <a:pt x="8359441" y="5167312"/>
                </a:lnTo>
                <a:lnTo>
                  <a:pt x="4821866" y="5167312"/>
                </a:lnTo>
                <a:lnTo>
                  <a:pt x="4821866" y="5166360"/>
                </a:lnTo>
                <a:lnTo>
                  <a:pt x="0" y="516636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Объект 2"/>
          <p:cNvSpPr>
            <a:spLocks noGrp="1"/>
          </p:cNvSpPr>
          <p:nvPr>
            <p:ph idx="1"/>
          </p:nvPr>
        </p:nvSpPr>
        <p:spPr>
          <a:xfrm>
            <a:off x="838201" y="2055811"/>
            <a:ext cx="7315200" cy="4121152"/>
          </a:xfrm>
        </p:spPr>
        <p:txBody>
          <a:bodyPr>
            <a:normAutofit/>
          </a:bodyPr>
          <a:lstStyle/>
          <a:p>
            <a:pPr marL="0" indent="0">
              <a:buNone/>
            </a:pPr>
            <a:r>
              <a:rPr lang="ru-RU" sz="1300" b="1"/>
              <a:t>Ключевые особенности NIO:</a:t>
            </a:r>
            <a:endParaRPr lang="ru-RU" sz="1300"/>
          </a:p>
          <a:p>
            <a:r>
              <a:rPr lang="ru-RU" sz="1300" b="1"/>
              <a:t>Каналы и селекторы</a:t>
            </a:r>
            <a:r>
              <a:rPr lang="ru-RU" sz="1300"/>
              <a:t>: NIO поддерживает различные типы каналов. Канал является абстракцией объектов более низкого уровня файловой системы (например, отображенные в памяти файлы и блокировки файлов), что позволяет передавать данные с более высокой скоростью. Каналы не блокируются и поэтому Java предоставляет еще такие инструменты, как селектор, который позволяет выбрать готовый канал для передачи данных, и сокет, который является инструментом для блокировки.</a:t>
            </a:r>
          </a:p>
          <a:p>
            <a:r>
              <a:rPr lang="ru-RU" sz="1300" b="1"/>
              <a:t>Буферы:</a:t>
            </a:r>
            <a:r>
              <a:rPr lang="ru-RU" sz="1300"/>
              <a:t> в Java 4 была введена буферизация для всех классов-обёрток примитивов (кроме Boolean). Появился абстрактный класс Buffer, который предоставляет такие операции, как clear, flip, mark и т.д. Его подклассы предоставляют методы для получения и установки данных.</a:t>
            </a:r>
          </a:p>
          <a:p>
            <a:r>
              <a:rPr lang="ru-RU" sz="1300" b="1"/>
              <a:t>Кодировки</a:t>
            </a:r>
            <a:r>
              <a:rPr lang="ru-RU" sz="1300"/>
              <a:t>: в Java 4 появились кодировки (java.nio.charset), кодеры и декодеры для отображения байт и символов Unicode.</a:t>
            </a:r>
          </a:p>
          <a:p>
            <a:pPr marL="0" indent="0">
              <a:buNone/>
            </a:pPr>
            <a:r>
              <a:rPr lang="ru-RU" sz="1300"/>
              <a:t>Важно понимать, что Java NIO отнюдь не является заменой Java IO. Его стоит рассматривать как усовершенствование – инструмент, позволяющий значительно расширить возможности по организации ввода/вывода. Грамотное использование мощи обоих подходов позволит вам строить хорошие высокопроизводительные системы.</a:t>
            </a:r>
          </a:p>
        </p:txBody>
      </p:sp>
      <p:sp>
        <p:nvSpPr>
          <p:cNvPr id="14" name="Freeform: Shape 13">
            <a:extLst>
              <a:ext uri="{FF2B5EF4-FFF2-40B4-BE49-F238E27FC236}">
                <a16:creationId xmlns:a16="http://schemas.microsoft.com/office/drawing/2014/main" id="{6200B311-3585-4069-AAC6-CD443FA5B8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23986" y="1690688"/>
            <a:ext cx="3668014" cy="5167312"/>
          </a:xfrm>
          <a:custGeom>
            <a:avLst/>
            <a:gdLst>
              <a:gd name="connsiteX0" fmla="*/ 2391664 w 3668014"/>
              <a:gd name="connsiteY0" fmla="*/ 0 h 5167312"/>
              <a:gd name="connsiteX1" fmla="*/ 3668014 w 3668014"/>
              <a:gd name="connsiteY1" fmla="*/ 0 h 5167312"/>
              <a:gd name="connsiteX2" fmla="*/ 3668014 w 3668014"/>
              <a:gd name="connsiteY2" fmla="*/ 5167312 h 5167312"/>
              <a:gd name="connsiteX3" fmla="*/ 0 w 3668014"/>
              <a:gd name="connsiteY3" fmla="*/ 5167312 h 5167312"/>
              <a:gd name="connsiteX4" fmla="*/ 2393879 w 3668014"/>
              <a:gd name="connsiteY4" fmla="*/ 952 h 5167312"/>
              <a:gd name="connsiteX5" fmla="*/ 2391664 w 3668014"/>
              <a:gd name="connsiteY5" fmla="*/ 952 h 516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68014" h="5167312">
                <a:moveTo>
                  <a:pt x="2391664" y="0"/>
                </a:moveTo>
                <a:lnTo>
                  <a:pt x="3668014" y="0"/>
                </a:lnTo>
                <a:lnTo>
                  <a:pt x="3668014" y="5167312"/>
                </a:lnTo>
                <a:lnTo>
                  <a:pt x="0" y="5167312"/>
                </a:lnTo>
                <a:lnTo>
                  <a:pt x="2393879" y="952"/>
                </a:lnTo>
                <a:lnTo>
                  <a:pt x="2391664" y="952"/>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81874545"/>
      </p:ext>
    </p:extLst>
  </p:cSld>
  <p:clrMapOvr>
    <a:overrideClrMapping bg1="dk1" tx1="lt1" bg2="dk2" tx2="lt2" accent1="accent1" accent2="accent2" accent3="accent3" accent4="accent4" accent5="accent5" accent6="accent6" hlink="hlink" folHlink="folHlink"/>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8">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Заголовок 1"/>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b="1" kern="1200">
                <a:solidFill>
                  <a:schemeClr val="bg1"/>
                </a:solidFill>
                <a:latin typeface="+mj-lt"/>
                <a:ea typeface="+mj-ea"/>
                <a:cs typeface="+mj-cs"/>
              </a:rPr>
              <a:t>Основные отличия между Java IO и Java NIO</a:t>
            </a:r>
          </a:p>
        </p:txBody>
      </p:sp>
      <p:graphicFrame>
        <p:nvGraphicFramePr>
          <p:cNvPr id="4" name="Объект 3"/>
          <p:cNvGraphicFramePr>
            <a:graphicFrameLocks noGrp="1"/>
          </p:cNvGraphicFramePr>
          <p:nvPr>
            <p:ph idx="1"/>
            <p:extLst>
              <p:ext uri="{D42A27DB-BD31-4B8C-83A1-F6EECF244321}">
                <p14:modId xmlns:p14="http://schemas.microsoft.com/office/powerpoint/2010/main" val="4133670257"/>
              </p:ext>
            </p:extLst>
          </p:nvPr>
        </p:nvGraphicFramePr>
        <p:xfrm>
          <a:off x="643467" y="1986822"/>
          <a:ext cx="10905067" cy="3771011"/>
        </p:xfrm>
        <a:graphic>
          <a:graphicData uri="http://schemas.openxmlformats.org/drawingml/2006/table">
            <a:tbl>
              <a:tblPr>
                <a:solidFill>
                  <a:schemeClr val="bg1"/>
                </a:solidFill>
              </a:tblPr>
              <a:tblGrid>
                <a:gridCol w="5152382">
                  <a:extLst>
                    <a:ext uri="{9D8B030D-6E8A-4147-A177-3AD203B41FA5}">
                      <a16:colId xmlns:a16="http://schemas.microsoft.com/office/drawing/2014/main" val="20000"/>
                    </a:ext>
                  </a:extLst>
                </a:gridCol>
                <a:gridCol w="5752685">
                  <a:extLst>
                    <a:ext uri="{9D8B030D-6E8A-4147-A177-3AD203B41FA5}">
                      <a16:colId xmlns:a16="http://schemas.microsoft.com/office/drawing/2014/main" val="20001"/>
                    </a:ext>
                  </a:extLst>
                </a:gridCol>
              </a:tblGrid>
              <a:tr h="839316">
                <a:tc>
                  <a:txBody>
                    <a:bodyPr/>
                    <a:lstStyle/>
                    <a:p>
                      <a:r>
                        <a:rPr lang="en-US" sz="2700" b="1" cap="none" spc="0">
                          <a:solidFill>
                            <a:schemeClr val="tx1"/>
                          </a:solidFill>
                          <a:effectLst/>
                        </a:rPr>
                        <a:t>IO</a:t>
                      </a:r>
                    </a:p>
                  </a:txBody>
                  <a:tcPr marL="230516" marR="177320" marT="177320" marB="177320" anchor="ctr">
                    <a:lnL w="19050" cap="flat" cmpd="sng" algn="ctr">
                      <a:solidFill>
                        <a:schemeClr val="tx1"/>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6350" cap="flat" cmpd="sng" algn="ctr">
                      <a:solidFill>
                        <a:schemeClr val="tx1">
                          <a:lumMod val="50000"/>
                          <a:lumOff val="50000"/>
                        </a:schemeClr>
                      </a:solidFill>
                      <a:prstDash val="solid"/>
                    </a:lnB>
                    <a:noFill/>
                  </a:tcPr>
                </a:tc>
                <a:tc>
                  <a:txBody>
                    <a:bodyPr/>
                    <a:lstStyle/>
                    <a:p>
                      <a:r>
                        <a:rPr lang="en-US" sz="2700" b="1" cap="none" spc="0">
                          <a:solidFill>
                            <a:schemeClr val="tx1"/>
                          </a:solidFill>
                          <a:effectLst/>
                        </a:rPr>
                        <a:t>NIO</a:t>
                      </a:r>
                    </a:p>
                  </a:txBody>
                  <a:tcPr marL="230516" marR="177320" marT="177320" marB="177320" anchor="ctr">
                    <a:lnL w="6350" cap="flat" cmpd="sng" algn="ctr">
                      <a:solidFill>
                        <a:schemeClr val="tx1">
                          <a:lumMod val="50000"/>
                          <a:lumOff val="50000"/>
                        </a:schemeClr>
                      </a:solidFill>
                      <a:prstDash val="solid"/>
                    </a:lnL>
                    <a:lnR w="19050" cap="flat" cmpd="sng" algn="ctr">
                      <a:solidFill>
                        <a:schemeClr val="tx1"/>
                      </a:solidFill>
                      <a:prstDash val="solid"/>
                    </a:lnR>
                    <a:lnT w="19050" cap="flat" cmpd="sng" algn="ctr">
                      <a:solidFill>
                        <a:schemeClr val="tx1"/>
                      </a:solidFill>
                      <a:prstDash val="solid"/>
                    </a:lnT>
                    <a:lnB w="6350" cap="flat" cmpd="sng" algn="ctr">
                      <a:solidFill>
                        <a:schemeClr val="tx1">
                          <a:lumMod val="50000"/>
                          <a:lumOff val="50000"/>
                        </a:schemeClr>
                      </a:solidFill>
                      <a:prstDash val="solid"/>
                    </a:lnB>
                    <a:noFill/>
                  </a:tcPr>
                </a:tc>
                <a:extLst>
                  <a:ext uri="{0D108BD9-81ED-4DB2-BD59-A6C34878D82A}">
                    <a16:rowId xmlns:a16="http://schemas.microsoft.com/office/drawing/2014/main" val="10000"/>
                  </a:ext>
                </a:extLst>
              </a:tr>
              <a:tr h="839316">
                <a:tc>
                  <a:txBody>
                    <a:bodyPr/>
                    <a:lstStyle/>
                    <a:p>
                      <a:r>
                        <a:rPr lang="ru-RU" sz="2700" cap="none" spc="0" err="1">
                          <a:solidFill>
                            <a:schemeClr val="tx1"/>
                          </a:solidFill>
                          <a:effectLst/>
                        </a:rPr>
                        <a:t>Потокоориентированный</a:t>
                      </a:r>
                      <a:endParaRPr lang="ru-RU" sz="2700" cap="none" spc="0">
                        <a:solidFill>
                          <a:schemeClr val="tx1"/>
                        </a:solidFill>
                        <a:effectLst/>
                      </a:endParaRPr>
                    </a:p>
                  </a:txBody>
                  <a:tcPr marL="230516" marR="177320" marT="177320" marB="177320" anchor="ctr">
                    <a:lnL w="19050" cap="flat" cmpd="sng" algn="ctr">
                      <a:solidFill>
                        <a:schemeClr val="tx1"/>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noFill/>
                  </a:tcPr>
                </a:tc>
                <a:tc>
                  <a:txBody>
                    <a:bodyPr/>
                    <a:lstStyle/>
                    <a:p>
                      <a:r>
                        <a:rPr lang="ru-RU" sz="2700" cap="none" spc="0">
                          <a:solidFill>
                            <a:schemeClr val="tx1"/>
                          </a:solidFill>
                          <a:effectLst/>
                        </a:rPr>
                        <a:t>Буфер-ориентированный</a:t>
                      </a:r>
                    </a:p>
                  </a:txBody>
                  <a:tcPr marL="230516" marR="177320" marT="177320" marB="177320" anchor="ctr">
                    <a:lnL w="6350" cap="flat" cmpd="sng" algn="ctr">
                      <a:solidFill>
                        <a:schemeClr val="tx1">
                          <a:lumMod val="50000"/>
                          <a:lumOff val="50000"/>
                        </a:schemeClr>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noFill/>
                  </a:tcPr>
                </a:tc>
                <a:extLst>
                  <a:ext uri="{0D108BD9-81ED-4DB2-BD59-A6C34878D82A}">
                    <a16:rowId xmlns:a16="http://schemas.microsoft.com/office/drawing/2014/main" val="10001"/>
                  </a:ext>
                </a:extLst>
              </a:tr>
              <a:tr h="1253063">
                <a:tc>
                  <a:txBody>
                    <a:bodyPr/>
                    <a:lstStyle/>
                    <a:p>
                      <a:r>
                        <a:rPr lang="ru-RU" sz="2700" cap="none" spc="0">
                          <a:solidFill>
                            <a:schemeClr val="tx1"/>
                          </a:solidFill>
                          <a:effectLst/>
                        </a:rPr>
                        <a:t>Блокирующий (синхронный) ввод/вывод</a:t>
                      </a:r>
                    </a:p>
                  </a:txBody>
                  <a:tcPr marL="230516" marR="177320" marT="177320" marB="177320" anchor="ctr">
                    <a:lnL w="19050" cap="flat" cmpd="sng" algn="ctr">
                      <a:solidFill>
                        <a:schemeClr val="tx1"/>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noFill/>
                  </a:tcPr>
                </a:tc>
                <a:tc>
                  <a:txBody>
                    <a:bodyPr/>
                    <a:lstStyle/>
                    <a:p>
                      <a:r>
                        <a:rPr lang="ru-RU" sz="2700" cap="none" spc="0">
                          <a:solidFill>
                            <a:schemeClr val="tx1"/>
                          </a:solidFill>
                          <a:effectLst/>
                        </a:rPr>
                        <a:t>Неблокирующий (асинхронный) ввод/вывод</a:t>
                      </a:r>
                    </a:p>
                  </a:txBody>
                  <a:tcPr marL="230516" marR="177320" marT="177320" marB="177320" anchor="ctr">
                    <a:lnL w="6350" cap="flat" cmpd="sng" algn="ctr">
                      <a:solidFill>
                        <a:schemeClr val="tx1">
                          <a:lumMod val="50000"/>
                          <a:lumOff val="50000"/>
                        </a:schemeClr>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noFill/>
                  </a:tcPr>
                </a:tc>
                <a:extLst>
                  <a:ext uri="{0D108BD9-81ED-4DB2-BD59-A6C34878D82A}">
                    <a16:rowId xmlns:a16="http://schemas.microsoft.com/office/drawing/2014/main" val="10002"/>
                  </a:ext>
                </a:extLst>
              </a:tr>
              <a:tr h="839316">
                <a:tc>
                  <a:txBody>
                    <a:bodyPr/>
                    <a:lstStyle/>
                    <a:p>
                      <a:endParaRPr lang="ru-RU" sz="2700" cap="none" spc="0">
                        <a:solidFill>
                          <a:schemeClr val="tx1"/>
                        </a:solidFill>
                        <a:effectLst/>
                      </a:endParaRPr>
                    </a:p>
                  </a:txBody>
                  <a:tcPr marL="230516" marR="177320" marT="177320" marB="177320" anchor="ctr">
                    <a:lnL w="19050" cap="flat" cmpd="sng" algn="ctr">
                      <a:solidFill>
                        <a:schemeClr val="tx1"/>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9050" cap="flat" cmpd="sng" algn="ctr">
                      <a:solidFill>
                        <a:schemeClr val="tx1"/>
                      </a:solidFill>
                      <a:prstDash val="solid"/>
                    </a:lnB>
                    <a:noFill/>
                  </a:tcPr>
                </a:tc>
                <a:tc>
                  <a:txBody>
                    <a:bodyPr/>
                    <a:lstStyle/>
                    <a:p>
                      <a:r>
                        <a:rPr lang="ru-RU" sz="2700" cap="none" spc="0">
                          <a:solidFill>
                            <a:schemeClr val="tx1"/>
                          </a:solidFill>
                          <a:effectLst/>
                        </a:rPr>
                        <a:t>Селекторы</a:t>
                      </a:r>
                    </a:p>
                  </a:txBody>
                  <a:tcPr marL="230516" marR="177320" marT="177320" marB="177320" anchor="ctr">
                    <a:lnL w="6350" cap="flat" cmpd="sng" algn="ctr">
                      <a:solidFill>
                        <a:schemeClr val="tx1">
                          <a:lumMod val="50000"/>
                          <a:lumOff val="50000"/>
                        </a:schemeClr>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19050" cap="flat" cmpd="sng" algn="ctr">
                      <a:solidFill>
                        <a:schemeClr val="tx1"/>
                      </a:solidFill>
                      <a:prstDash val="solid"/>
                    </a:lnB>
                    <a:no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9158623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206" name="Freeform: Shape 8205">
            <a:extLst>
              <a:ext uri="{FF2B5EF4-FFF2-40B4-BE49-F238E27FC236}">
                <a16:creationId xmlns:a16="http://schemas.microsoft.com/office/drawing/2014/main" id="{3D5CAF16-1F3A-4148-87A8-78A710D1EF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14136" y="0"/>
            <a:ext cx="4377864" cy="1511303"/>
          </a:xfrm>
          <a:custGeom>
            <a:avLst/>
            <a:gdLst>
              <a:gd name="connsiteX0" fmla="*/ 2088891 w 4377864"/>
              <a:gd name="connsiteY0" fmla="*/ 0 h 1511303"/>
              <a:gd name="connsiteX1" fmla="*/ 2487984 w 4377864"/>
              <a:gd name="connsiteY1" fmla="*/ 0 h 1511303"/>
              <a:gd name="connsiteX2" fmla="*/ 2582604 w 4377864"/>
              <a:gd name="connsiteY2" fmla="*/ 0 h 1511303"/>
              <a:gd name="connsiteX3" fmla="*/ 4377864 w 4377864"/>
              <a:gd name="connsiteY3" fmla="*/ 0 h 1511303"/>
              <a:gd name="connsiteX4" fmla="*/ 4377864 w 4377864"/>
              <a:gd name="connsiteY4" fmla="*/ 1511301 h 1511303"/>
              <a:gd name="connsiteX5" fmla="*/ 2986590 w 4377864"/>
              <a:gd name="connsiteY5" fmla="*/ 1511301 h 1511303"/>
              <a:gd name="connsiteX6" fmla="*/ 2986590 w 4377864"/>
              <a:gd name="connsiteY6" fmla="*/ 1511303 h 1511303"/>
              <a:gd name="connsiteX7" fmla="*/ 1191330 w 4377864"/>
              <a:gd name="connsiteY7" fmla="*/ 1511303 h 1511303"/>
              <a:gd name="connsiteX8" fmla="*/ 399093 w 4377864"/>
              <a:gd name="connsiteY8" fmla="*/ 1511303 h 1511303"/>
              <a:gd name="connsiteX9" fmla="*/ 0 w 4377864"/>
              <a:gd name="connsiteY9" fmla="*/ 1511303 h 1511303"/>
              <a:gd name="connsiteX10" fmla="*/ 697617 w 4377864"/>
              <a:gd name="connsiteY10" fmla="*/ 2 h 1511303"/>
              <a:gd name="connsiteX11" fmla="*/ 1096710 w 4377864"/>
              <a:gd name="connsiteY11" fmla="*/ 2 h 1511303"/>
              <a:gd name="connsiteX12" fmla="*/ 1191330 w 4377864"/>
              <a:gd name="connsiteY12" fmla="*/ 2 h 1511303"/>
              <a:gd name="connsiteX13" fmla="*/ 2088890 w 4377864"/>
              <a:gd name="connsiteY13" fmla="*/ 2 h 1511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377864" h="1511303">
                <a:moveTo>
                  <a:pt x="2088891" y="0"/>
                </a:moveTo>
                <a:lnTo>
                  <a:pt x="2487984" y="0"/>
                </a:lnTo>
                <a:lnTo>
                  <a:pt x="2582604" y="0"/>
                </a:lnTo>
                <a:lnTo>
                  <a:pt x="4377864" y="0"/>
                </a:lnTo>
                <a:lnTo>
                  <a:pt x="4377864" y="1511301"/>
                </a:lnTo>
                <a:lnTo>
                  <a:pt x="2986590" y="1511301"/>
                </a:lnTo>
                <a:lnTo>
                  <a:pt x="2986590" y="1511303"/>
                </a:lnTo>
                <a:lnTo>
                  <a:pt x="1191330" y="1511303"/>
                </a:lnTo>
                <a:lnTo>
                  <a:pt x="399093" y="1511303"/>
                </a:lnTo>
                <a:lnTo>
                  <a:pt x="0" y="1511303"/>
                </a:lnTo>
                <a:lnTo>
                  <a:pt x="697617" y="2"/>
                </a:lnTo>
                <a:lnTo>
                  <a:pt x="1096710" y="2"/>
                </a:lnTo>
                <a:lnTo>
                  <a:pt x="1191330" y="2"/>
                </a:lnTo>
                <a:lnTo>
                  <a:pt x="2088890" y="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208" name="Freeform 11">
            <a:extLst>
              <a:ext uri="{FF2B5EF4-FFF2-40B4-BE49-F238E27FC236}">
                <a16:creationId xmlns:a16="http://schemas.microsoft.com/office/drawing/2014/main" id="{A0BF428C-DA8B-4D99-9930-18F7F91D87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76801" y="1690688"/>
            <a:ext cx="7316944" cy="5167312"/>
          </a:xfrm>
          <a:custGeom>
            <a:avLst/>
            <a:gdLst>
              <a:gd name="connsiteX0" fmla="*/ 0 w 7316944"/>
              <a:gd name="connsiteY0" fmla="*/ 0 h 5167312"/>
              <a:gd name="connsiteX1" fmla="*/ 7316944 w 7316944"/>
              <a:gd name="connsiteY1" fmla="*/ 0 h 5167312"/>
              <a:gd name="connsiteX2" fmla="*/ 7316944 w 7316944"/>
              <a:gd name="connsiteY2" fmla="*/ 5167312 h 5167312"/>
              <a:gd name="connsiteX3" fmla="*/ 472697 w 7316944"/>
              <a:gd name="connsiteY3" fmla="*/ 5167312 h 5167312"/>
              <a:gd name="connsiteX4" fmla="*/ 2866576 w 7316944"/>
              <a:gd name="connsiteY4" fmla="*/ 952 h 5167312"/>
              <a:gd name="connsiteX5" fmla="*/ 0 w 7316944"/>
              <a:gd name="connsiteY5" fmla="*/ 952 h 516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316944" h="5167312">
                <a:moveTo>
                  <a:pt x="0" y="0"/>
                </a:moveTo>
                <a:lnTo>
                  <a:pt x="7316944" y="0"/>
                </a:lnTo>
                <a:lnTo>
                  <a:pt x="7316944" y="5167312"/>
                </a:lnTo>
                <a:lnTo>
                  <a:pt x="472697" y="5167312"/>
                </a:lnTo>
                <a:lnTo>
                  <a:pt x="2866576" y="952"/>
                </a:lnTo>
                <a:lnTo>
                  <a:pt x="0" y="952"/>
                </a:lnTo>
                <a:close/>
              </a:path>
            </a:pathLst>
          </a:custGeom>
          <a:solidFill>
            <a:srgbClr val="A6A6A6">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210" name="Freeform 37">
            <a:extLst>
              <a:ext uri="{FF2B5EF4-FFF2-40B4-BE49-F238E27FC236}">
                <a16:creationId xmlns:a16="http://schemas.microsoft.com/office/drawing/2014/main" id="{A03E2379-8871-408A-95CE-7AAE8FA53A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746" y="1691164"/>
            <a:ext cx="7571262" cy="5166360"/>
          </a:xfrm>
          <a:custGeom>
            <a:avLst/>
            <a:gdLst>
              <a:gd name="connsiteX0" fmla="*/ 0 w 7571262"/>
              <a:gd name="connsiteY0" fmla="*/ 5166360 h 5166360"/>
              <a:gd name="connsiteX1" fmla="*/ 7571262 w 7571262"/>
              <a:gd name="connsiteY1" fmla="*/ 5166360 h 5166360"/>
              <a:gd name="connsiteX2" fmla="*/ 5177382 w 7571262"/>
              <a:gd name="connsiteY2" fmla="*/ 0 h 5166360"/>
              <a:gd name="connsiteX3" fmla="*/ 5171159 w 7571262"/>
              <a:gd name="connsiteY3" fmla="*/ 0 h 5166360"/>
              <a:gd name="connsiteX4" fmla="*/ 3981368 w 7571262"/>
              <a:gd name="connsiteY4" fmla="*/ 0 h 5166360"/>
              <a:gd name="connsiteX5" fmla="*/ 2331323 w 7571262"/>
              <a:gd name="connsiteY5" fmla="*/ 0 h 5166360"/>
              <a:gd name="connsiteX6" fmla="*/ 0 w 7571262"/>
              <a:gd name="connsiteY6" fmla="*/ 0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571262" h="5166360">
                <a:moveTo>
                  <a:pt x="0" y="5166360"/>
                </a:moveTo>
                <a:lnTo>
                  <a:pt x="7571262" y="5166360"/>
                </a:lnTo>
                <a:lnTo>
                  <a:pt x="5177382" y="0"/>
                </a:lnTo>
                <a:lnTo>
                  <a:pt x="5171159" y="0"/>
                </a:lnTo>
                <a:lnTo>
                  <a:pt x="3981368" y="0"/>
                </a:lnTo>
                <a:lnTo>
                  <a:pt x="2331323" y="0"/>
                </a:lnTo>
                <a:lnTo>
                  <a:pt x="0" y="0"/>
                </a:lnTo>
                <a:close/>
              </a:path>
            </a:pathLst>
          </a:cu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Заголовок 1"/>
          <p:cNvSpPr>
            <a:spLocks noGrp="1"/>
          </p:cNvSpPr>
          <p:nvPr>
            <p:ph type="title"/>
          </p:nvPr>
        </p:nvSpPr>
        <p:spPr>
          <a:xfrm>
            <a:off x="838200" y="365125"/>
            <a:ext cx="6903720" cy="1325563"/>
          </a:xfrm>
        </p:spPr>
        <p:txBody>
          <a:bodyPr>
            <a:normAutofit/>
          </a:bodyPr>
          <a:lstStyle/>
          <a:p>
            <a:r>
              <a:rPr lang="ru-RU" sz="2800"/>
              <a:t>Потокоориентированный и буфер-ориентированный ввод/вывод</a:t>
            </a:r>
            <a:br>
              <a:rPr lang="ru-RU" sz="2800"/>
            </a:br>
            <a:endParaRPr lang="ru-RU" sz="2800"/>
          </a:p>
        </p:txBody>
      </p:sp>
      <p:sp>
        <p:nvSpPr>
          <p:cNvPr id="3" name="Объект 2"/>
          <p:cNvSpPr>
            <a:spLocks noGrp="1"/>
          </p:cNvSpPr>
          <p:nvPr>
            <p:ph idx="1"/>
          </p:nvPr>
        </p:nvSpPr>
        <p:spPr>
          <a:xfrm>
            <a:off x="838200" y="2015406"/>
            <a:ext cx="4900749" cy="4028343"/>
          </a:xfrm>
        </p:spPr>
        <p:txBody>
          <a:bodyPr anchor="t">
            <a:normAutofit/>
          </a:bodyPr>
          <a:lstStyle/>
          <a:p>
            <a:pPr marL="0" indent="0">
              <a:buNone/>
            </a:pPr>
            <a:r>
              <a:rPr lang="ru-RU" sz="2000">
                <a:solidFill>
                  <a:srgbClr val="FFFFFF"/>
                </a:solidFill>
              </a:rPr>
              <a:t>Потокоориентированный ввод/вывод подразумевает чтение/запись из потока/в поток одного или нескольких байт в единицу времени поочередно. Данная информация нигде не кэшируются. Таким образом, невозможно произвольно двигаться по потоку данных вперед или назад. Если вы хотите произвести подобные манипуляции, вам придется сначала кэшировать данные в буфере.</a:t>
            </a:r>
          </a:p>
        </p:txBody>
      </p:sp>
      <p:pic>
        <p:nvPicPr>
          <p:cNvPr id="8197" name="Picture 5" descr="https://hsto.org/files/4b1/680/d3d/4b1680d3d86a4bc0b5468482865df4aa.gif"/>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858897" y="2168206"/>
            <a:ext cx="4166313" cy="1468454"/>
          </a:xfrm>
          <a:custGeom>
            <a:avLst/>
            <a:gdLst/>
            <a:ahLst/>
            <a:cxnLst/>
            <a:rect l="l" t="t" r="r" b="b"/>
            <a:pathLst>
              <a:path w="4636009" h="5032375">
                <a:moveTo>
                  <a:pt x="0" y="0"/>
                </a:moveTo>
                <a:lnTo>
                  <a:pt x="4636009" y="0"/>
                </a:lnTo>
                <a:lnTo>
                  <a:pt x="4636009" y="5032375"/>
                </a:lnTo>
                <a:lnTo>
                  <a:pt x="0" y="5032375"/>
                </a:lnTo>
                <a:close/>
              </a:path>
            </a:pathLst>
          </a:custGeom>
          <a:noFill/>
          <a:extLst>
            <a:ext uri="{909E8E84-426E-40DD-AFC4-6F175D3DCCD1}">
              <a14:hiddenFill xmlns:a14="http://schemas.microsoft.com/office/drawing/2010/main">
                <a:solidFill>
                  <a:srgbClr val="FFFFFF"/>
                </a:solidFill>
              </a14:hiddenFill>
            </a:ext>
          </a:extLst>
        </p:spPr>
      </p:pic>
      <p:pic>
        <p:nvPicPr>
          <p:cNvPr id="8201" name="Picture 9" descr="https://hsto.org/files/9fb/b54/e86/9fbb54e869eb4c088901b071e9014bf1.gif"/>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6908801" y="4286142"/>
            <a:ext cx="5116410" cy="1761387"/>
          </a:xfrm>
          <a:custGeom>
            <a:avLst/>
            <a:gdLst/>
            <a:ahLst/>
            <a:cxnLst/>
            <a:rect l="l" t="t" r="r" b="b"/>
            <a:pathLst>
              <a:path w="4636009" h="5032375">
                <a:moveTo>
                  <a:pt x="0" y="0"/>
                </a:moveTo>
                <a:lnTo>
                  <a:pt x="4636009" y="0"/>
                </a:lnTo>
                <a:lnTo>
                  <a:pt x="4636009" y="5032375"/>
                </a:lnTo>
                <a:lnTo>
                  <a:pt x="0" y="5032375"/>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94723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7">
            <a:extLst>
              <a:ext uri="{FF2B5EF4-FFF2-40B4-BE49-F238E27FC236}">
                <a16:creationId xmlns:a16="http://schemas.microsoft.com/office/drawing/2014/main" id="{179F7551-E956-43CB-8F36-268A5DA443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Freeform: Shape 9">
            <a:extLst>
              <a:ext uri="{FF2B5EF4-FFF2-40B4-BE49-F238E27FC236}">
                <a16:creationId xmlns:a16="http://schemas.microsoft.com/office/drawing/2014/main" id="{80677D43-DB57-4254-BD60-C0C10917DB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93155" y="457200"/>
            <a:ext cx="7898845" cy="5909113"/>
          </a:xfrm>
          <a:custGeom>
            <a:avLst/>
            <a:gdLst>
              <a:gd name="connsiteX0" fmla="*/ 3848214 w 7898845"/>
              <a:gd name="connsiteY0" fmla="*/ 0 h 5909113"/>
              <a:gd name="connsiteX1" fmla="*/ 7898845 w 7898845"/>
              <a:gd name="connsiteY1" fmla="*/ 0 h 5909113"/>
              <a:gd name="connsiteX2" fmla="*/ 7898845 w 7898845"/>
              <a:gd name="connsiteY2" fmla="*/ 5907437 h 5909113"/>
              <a:gd name="connsiteX3" fmla="*/ 7778213 w 7898845"/>
              <a:gd name="connsiteY3" fmla="*/ 5907437 h 5909113"/>
              <a:gd name="connsiteX4" fmla="*/ 7778213 w 7898845"/>
              <a:gd name="connsiteY4" fmla="*/ 5909093 h 5909113"/>
              <a:gd name="connsiteX5" fmla="*/ 7485321 w 7898845"/>
              <a:gd name="connsiteY5" fmla="*/ 5909093 h 5909113"/>
              <a:gd name="connsiteX6" fmla="*/ 7485321 w 7898845"/>
              <a:gd name="connsiteY6" fmla="*/ 5909094 h 5909113"/>
              <a:gd name="connsiteX7" fmla="*/ 4228895 w 7898845"/>
              <a:gd name="connsiteY7" fmla="*/ 5909094 h 5909113"/>
              <a:gd name="connsiteX8" fmla="*/ 4228895 w 7898845"/>
              <a:gd name="connsiteY8" fmla="*/ 5909112 h 5909113"/>
              <a:gd name="connsiteX9" fmla="*/ 3936003 w 7898845"/>
              <a:gd name="connsiteY9" fmla="*/ 5909112 h 5909113"/>
              <a:gd name="connsiteX10" fmla="*/ 3936003 w 7898845"/>
              <a:gd name="connsiteY10" fmla="*/ 5909113 h 5909113"/>
              <a:gd name="connsiteX11" fmla="*/ 0 w 7898845"/>
              <a:gd name="connsiteY11" fmla="*/ 5909113 h 5909113"/>
              <a:gd name="connsiteX12" fmla="*/ 2796838 w 7898845"/>
              <a:gd name="connsiteY12" fmla="*/ 1676 h 5909113"/>
              <a:gd name="connsiteX13" fmla="*/ 2916686 w 7898845"/>
              <a:gd name="connsiteY13" fmla="*/ 1676 h 5909113"/>
              <a:gd name="connsiteX14" fmla="*/ 2917470 w 7898845"/>
              <a:gd name="connsiteY14" fmla="*/ 20 h 5909113"/>
              <a:gd name="connsiteX15" fmla="*/ 3210362 w 7898845"/>
              <a:gd name="connsiteY15" fmla="*/ 20 h 5909113"/>
              <a:gd name="connsiteX16" fmla="*/ 3210362 w 7898845"/>
              <a:gd name="connsiteY16" fmla="*/ 19 h 5909113"/>
              <a:gd name="connsiteX17" fmla="*/ 3555322 w 7898845"/>
              <a:gd name="connsiteY17" fmla="*/ 19 h 5909113"/>
              <a:gd name="connsiteX18" fmla="*/ 3555322 w 7898845"/>
              <a:gd name="connsiteY18" fmla="*/ 1 h 5909113"/>
              <a:gd name="connsiteX19" fmla="*/ 3848214 w 7898845"/>
              <a:gd name="connsiteY19" fmla="*/ 1 h 5909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898845" h="5909113">
                <a:moveTo>
                  <a:pt x="3848214" y="0"/>
                </a:moveTo>
                <a:lnTo>
                  <a:pt x="7898845" y="0"/>
                </a:lnTo>
                <a:lnTo>
                  <a:pt x="7898845" y="5907437"/>
                </a:lnTo>
                <a:lnTo>
                  <a:pt x="7778213" y="5907437"/>
                </a:lnTo>
                <a:lnTo>
                  <a:pt x="7778213" y="5909093"/>
                </a:lnTo>
                <a:lnTo>
                  <a:pt x="7485321" y="5909093"/>
                </a:lnTo>
                <a:lnTo>
                  <a:pt x="7485321" y="5909094"/>
                </a:lnTo>
                <a:lnTo>
                  <a:pt x="4228895" y="5909094"/>
                </a:lnTo>
                <a:lnTo>
                  <a:pt x="4228895" y="5909112"/>
                </a:lnTo>
                <a:lnTo>
                  <a:pt x="3936003" y="5909112"/>
                </a:lnTo>
                <a:lnTo>
                  <a:pt x="3936003" y="5909113"/>
                </a:lnTo>
                <a:lnTo>
                  <a:pt x="0" y="5909113"/>
                </a:lnTo>
                <a:lnTo>
                  <a:pt x="2796838" y="1676"/>
                </a:lnTo>
                <a:lnTo>
                  <a:pt x="2916686" y="1676"/>
                </a:lnTo>
                <a:lnTo>
                  <a:pt x="2917470" y="20"/>
                </a:lnTo>
                <a:lnTo>
                  <a:pt x="3210362" y="20"/>
                </a:lnTo>
                <a:lnTo>
                  <a:pt x="3210362" y="19"/>
                </a:lnTo>
                <a:lnTo>
                  <a:pt x="3555322" y="19"/>
                </a:lnTo>
                <a:lnTo>
                  <a:pt x="3555322" y="1"/>
                </a:lnTo>
                <a:lnTo>
                  <a:pt x="3848214" y="1"/>
                </a:lnTo>
                <a:close/>
              </a:path>
            </a:pathLst>
          </a:custGeom>
          <a:solidFill>
            <a:srgbClr val="B4B4B4">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Freeform: Shape 11">
            <a:extLst>
              <a:ext uri="{FF2B5EF4-FFF2-40B4-BE49-F238E27FC236}">
                <a16:creationId xmlns:a16="http://schemas.microsoft.com/office/drawing/2014/main" id="{DF0924E5-8F0D-47CB-B59E-155AFCF8C3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8858"/>
            <a:ext cx="6769978" cy="5907437"/>
          </a:xfrm>
          <a:custGeom>
            <a:avLst/>
            <a:gdLst>
              <a:gd name="connsiteX0" fmla="*/ 0 w 6769978"/>
              <a:gd name="connsiteY0" fmla="*/ 0 h 5905761"/>
              <a:gd name="connsiteX1" fmla="*/ 6769978 w 6769978"/>
              <a:gd name="connsiteY1" fmla="*/ 0 h 5905761"/>
              <a:gd name="connsiteX2" fmla="*/ 3973138 w 6769978"/>
              <a:gd name="connsiteY2" fmla="*/ 5905761 h 5905761"/>
              <a:gd name="connsiteX3" fmla="*/ 0 w 6769978"/>
              <a:gd name="connsiteY3" fmla="*/ 5905761 h 5905761"/>
            </a:gdLst>
            <a:ahLst/>
            <a:cxnLst>
              <a:cxn ang="0">
                <a:pos x="connsiteX0" y="connsiteY0"/>
              </a:cxn>
              <a:cxn ang="0">
                <a:pos x="connsiteX1" y="connsiteY1"/>
              </a:cxn>
              <a:cxn ang="0">
                <a:pos x="connsiteX2" y="connsiteY2"/>
              </a:cxn>
              <a:cxn ang="0">
                <a:pos x="connsiteX3" y="connsiteY3"/>
              </a:cxn>
            </a:cxnLst>
            <a:rect l="l" t="t" r="r" b="b"/>
            <a:pathLst>
              <a:path w="6769978" h="5905761">
                <a:moveTo>
                  <a:pt x="0" y="0"/>
                </a:moveTo>
                <a:lnTo>
                  <a:pt x="6769978" y="0"/>
                </a:lnTo>
                <a:lnTo>
                  <a:pt x="3973138" y="5905761"/>
                </a:lnTo>
                <a:lnTo>
                  <a:pt x="0" y="5905761"/>
                </a:lnTo>
                <a:close/>
              </a:path>
            </a:pathLst>
          </a:cu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lumMod val="95000"/>
                </a:prstClr>
              </a:solidFill>
              <a:effectLst/>
              <a:uLnTx/>
              <a:uFillTx/>
              <a:latin typeface="Calibri" panose="020F0502020204030204"/>
              <a:ea typeface="+mn-ea"/>
              <a:cs typeface="+mn-cs"/>
            </a:endParaRPr>
          </a:p>
        </p:txBody>
      </p:sp>
      <p:sp>
        <p:nvSpPr>
          <p:cNvPr id="2" name="Заголовок 1"/>
          <p:cNvSpPr>
            <a:spLocks noGrp="1"/>
          </p:cNvSpPr>
          <p:nvPr>
            <p:ph type="title"/>
          </p:nvPr>
        </p:nvSpPr>
        <p:spPr>
          <a:xfrm>
            <a:off x="838201" y="1710127"/>
            <a:ext cx="3431650" cy="3666346"/>
          </a:xfrm>
        </p:spPr>
        <p:txBody>
          <a:bodyPr>
            <a:normAutofit/>
          </a:bodyPr>
          <a:lstStyle/>
          <a:p>
            <a:r>
              <a:rPr lang="ru-RU" sz="3700" b="1">
                <a:solidFill>
                  <a:schemeClr val="bg1"/>
                </a:solidFill>
              </a:rPr>
              <a:t>Блокирующий и неблокирующий ввод/вывод</a:t>
            </a:r>
            <a:br>
              <a:rPr lang="ru-RU" sz="3700">
                <a:solidFill>
                  <a:schemeClr val="bg1"/>
                </a:solidFill>
              </a:rPr>
            </a:br>
            <a:endParaRPr lang="ru-RU" sz="3700">
              <a:solidFill>
                <a:schemeClr val="bg1"/>
              </a:solidFill>
            </a:endParaRPr>
          </a:p>
        </p:txBody>
      </p:sp>
      <p:sp>
        <p:nvSpPr>
          <p:cNvPr id="3" name="Объект 2"/>
          <p:cNvSpPr>
            <a:spLocks noGrp="1"/>
          </p:cNvSpPr>
          <p:nvPr>
            <p:ph idx="1"/>
          </p:nvPr>
        </p:nvSpPr>
        <p:spPr>
          <a:xfrm>
            <a:off x="6766560" y="1335024"/>
            <a:ext cx="4581144" cy="4416552"/>
          </a:xfrm>
        </p:spPr>
        <p:txBody>
          <a:bodyPr anchor="ctr">
            <a:normAutofit/>
          </a:bodyPr>
          <a:lstStyle/>
          <a:p>
            <a:pPr marL="0" indent="0">
              <a:buNone/>
            </a:pPr>
            <a:r>
              <a:rPr lang="ru-RU" sz="1700"/>
              <a:t>Потоки ввода/вывода (streams) в Java IO являются блокирующими. Это значит, что когда в потоке выполнения (tread) вызывается read() или write() метод любого класса из пакета java.io.*, происходит блокировка до тех пор, пока данные не будут считаны или записаны. Поток выполнения в данный момент не может делать ничего другого. </a:t>
            </a:r>
            <a:br>
              <a:rPr lang="ru-RU" sz="1700"/>
            </a:br>
            <a:br>
              <a:rPr lang="ru-RU" sz="1700"/>
            </a:br>
            <a:r>
              <a:rPr lang="ru-RU" sz="1700"/>
              <a:t>Неблокирующий режим Java NIO позволяет запрашивать считанные данные из канала (channel) и получать только то, что доступно на данный момент, или вообще ничего, если доступных данных пока нет. Вместо того, чтобы оставаться заблокированным пока данные не станут доступными для считывания, поток выполнения может заняться чем-то другим. </a:t>
            </a:r>
            <a:br>
              <a:rPr lang="ru-RU" sz="1700"/>
            </a:br>
            <a:endParaRPr lang="ru-RU" sz="1700"/>
          </a:p>
        </p:txBody>
      </p:sp>
    </p:spTree>
    <p:extLst>
      <p:ext uri="{BB962C8B-B14F-4D97-AF65-F5344CB8AC3E}">
        <p14:creationId xmlns:p14="http://schemas.microsoft.com/office/powerpoint/2010/main" val="309550184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109498" y="908344"/>
            <a:ext cx="5244301" cy="1538130"/>
          </a:xfrm>
        </p:spPr>
        <p:txBody>
          <a:bodyPr>
            <a:normAutofit/>
          </a:bodyPr>
          <a:lstStyle/>
          <a:p>
            <a:r>
              <a:rPr lang="ru-RU" b="1"/>
              <a:t>Селекторы</a:t>
            </a:r>
          </a:p>
        </p:txBody>
      </p:sp>
      <p:sp>
        <p:nvSpPr>
          <p:cNvPr id="9223" name="Freeform 6">
            <a:extLst>
              <a:ext uri="{FF2B5EF4-FFF2-40B4-BE49-F238E27FC236}">
                <a16:creationId xmlns:a16="http://schemas.microsoft.com/office/drawing/2014/main" id="{B6C29DB0-17E9-42FF-986E-0B7F493F4D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2199584"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rgbClr val="4C4C4C"/>
          </a:solidFill>
          <a:ln w="0">
            <a:noFill/>
            <a:prstDash val="solid"/>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225" name="Freeform 6">
            <a:extLst>
              <a:ext uri="{FF2B5EF4-FFF2-40B4-BE49-F238E27FC236}">
                <a16:creationId xmlns:a16="http://schemas.microsoft.com/office/drawing/2014/main" id="{115AD956-A5B6-4760-B8B2-11E2DF6B02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rgbClr val="4C4C4C"/>
          </a:solidFill>
          <a:ln w="0">
            <a:noFill/>
            <a:prstDash val="solid"/>
            <a:round/>
            <a:headEnd/>
            <a:tailEnd/>
          </a:ln>
        </p:spPr>
      </p:sp>
      <p:pic>
        <p:nvPicPr>
          <p:cNvPr id="9218" name="Picture 2" descr="https://habrastorage.org/files/a94/67c/af7/a9467caf787342a5989544393b1af488.png"/>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480173" y="2131143"/>
            <a:ext cx="3267942" cy="2587120"/>
          </a:xfrm>
          <a:prstGeom prst="rect">
            <a:avLst/>
          </a:prstGeom>
          <a:noFill/>
          <a:extLst>
            <a:ext uri="{909E8E84-426E-40DD-AFC4-6F175D3DCCD1}">
              <a14:hiddenFill xmlns:a14="http://schemas.microsoft.com/office/drawing/2010/main">
                <a:solidFill>
                  <a:srgbClr val="FFFFFF"/>
                </a:solidFill>
              </a14:hiddenFill>
            </a:ext>
          </a:extLst>
        </p:spPr>
      </p:pic>
      <p:sp>
        <p:nvSpPr>
          <p:cNvPr id="3" name="Объект 2"/>
          <p:cNvSpPr>
            <a:spLocks noGrp="1"/>
          </p:cNvSpPr>
          <p:nvPr>
            <p:ph idx="1"/>
          </p:nvPr>
        </p:nvSpPr>
        <p:spPr>
          <a:xfrm>
            <a:off x="5911158" y="2706865"/>
            <a:ext cx="5383652" cy="3470097"/>
          </a:xfrm>
        </p:spPr>
        <p:txBody>
          <a:bodyPr>
            <a:normAutofit/>
          </a:bodyPr>
          <a:lstStyle/>
          <a:p>
            <a:pPr marL="0" indent="0">
              <a:buNone/>
            </a:pPr>
            <a:r>
              <a:rPr lang="ru-RU" sz="1300" b="1"/>
              <a:t>Селекторы</a:t>
            </a:r>
            <a:r>
              <a:rPr lang="ru-RU" sz="1300"/>
              <a:t> в Java NIO позволяют одному потоку выполнения мониторить несколько каналов ввода. Вы можете зарегистрировать несколько каналов с селектором, а потом использовать один поток выполнения для обслуживания каналов, имеющих доступные для обработки данные, или для выбора каналов, готовых для записи.</a:t>
            </a:r>
          </a:p>
          <a:p>
            <a:pPr marL="0" indent="0">
              <a:buNone/>
            </a:pPr>
            <a:r>
              <a:rPr lang="ru-RU" sz="1300"/>
              <a:t>Чтобы лучше понять концепцию и выгоду от применения селекторов, давайте абстрагируемся от программирования и представим себе железнодорожный вокзал. Вариант без селектора: есть три железнодорожных пути (каналы), на каждый из них в любой момент времени может прибыть поезд (данные из буфера), на каждом пути постоянно ожидает сотрудник вокзала (поток выполнения), задача которого – обслуживание прибывшего поезда. В результате трое сотрудников постоянно находятся на вокзале даже если там вообще нет поездов. Вариант с селектором: ситуация та же, но для каждой платформы есть индикатор, сигнализирующий сотруднику вокзала (поток выполнения) о прибытии поезда. Таким образом на вокзале достаточно присутствия одного сотрудника.</a:t>
            </a:r>
          </a:p>
        </p:txBody>
      </p:sp>
    </p:spTree>
    <p:extLst>
      <p:ext uri="{BB962C8B-B14F-4D97-AF65-F5344CB8AC3E}">
        <p14:creationId xmlns:p14="http://schemas.microsoft.com/office/powerpoint/2010/main" val="1760373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7">
            <a:extLst>
              <a:ext uri="{FF2B5EF4-FFF2-40B4-BE49-F238E27FC236}">
                <a16:creationId xmlns:a16="http://schemas.microsoft.com/office/drawing/2014/main" id="{179F7551-E956-43CB-8F36-268A5DA443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Freeform: Shape 9">
            <a:extLst>
              <a:ext uri="{FF2B5EF4-FFF2-40B4-BE49-F238E27FC236}">
                <a16:creationId xmlns:a16="http://schemas.microsoft.com/office/drawing/2014/main" id="{80677D43-DB57-4254-BD60-C0C10917DB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93155" y="457200"/>
            <a:ext cx="7898845" cy="5909113"/>
          </a:xfrm>
          <a:custGeom>
            <a:avLst/>
            <a:gdLst>
              <a:gd name="connsiteX0" fmla="*/ 3848214 w 7898845"/>
              <a:gd name="connsiteY0" fmla="*/ 0 h 5909113"/>
              <a:gd name="connsiteX1" fmla="*/ 7898845 w 7898845"/>
              <a:gd name="connsiteY1" fmla="*/ 0 h 5909113"/>
              <a:gd name="connsiteX2" fmla="*/ 7898845 w 7898845"/>
              <a:gd name="connsiteY2" fmla="*/ 5907437 h 5909113"/>
              <a:gd name="connsiteX3" fmla="*/ 7778213 w 7898845"/>
              <a:gd name="connsiteY3" fmla="*/ 5907437 h 5909113"/>
              <a:gd name="connsiteX4" fmla="*/ 7778213 w 7898845"/>
              <a:gd name="connsiteY4" fmla="*/ 5909093 h 5909113"/>
              <a:gd name="connsiteX5" fmla="*/ 7485321 w 7898845"/>
              <a:gd name="connsiteY5" fmla="*/ 5909093 h 5909113"/>
              <a:gd name="connsiteX6" fmla="*/ 7485321 w 7898845"/>
              <a:gd name="connsiteY6" fmla="*/ 5909094 h 5909113"/>
              <a:gd name="connsiteX7" fmla="*/ 4228895 w 7898845"/>
              <a:gd name="connsiteY7" fmla="*/ 5909094 h 5909113"/>
              <a:gd name="connsiteX8" fmla="*/ 4228895 w 7898845"/>
              <a:gd name="connsiteY8" fmla="*/ 5909112 h 5909113"/>
              <a:gd name="connsiteX9" fmla="*/ 3936003 w 7898845"/>
              <a:gd name="connsiteY9" fmla="*/ 5909112 h 5909113"/>
              <a:gd name="connsiteX10" fmla="*/ 3936003 w 7898845"/>
              <a:gd name="connsiteY10" fmla="*/ 5909113 h 5909113"/>
              <a:gd name="connsiteX11" fmla="*/ 0 w 7898845"/>
              <a:gd name="connsiteY11" fmla="*/ 5909113 h 5909113"/>
              <a:gd name="connsiteX12" fmla="*/ 2796838 w 7898845"/>
              <a:gd name="connsiteY12" fmla="*/ 1676 h 5909113"/>
              <a:gd name="connsiteX13" fmla="*/ 2916686 w 7898845"/>
              <a:gd name="connsiteY13" fmla="*/ 1676 h 5909113"/>
              <a:gd name="connsiteX14" fmla="*/ 2917470 w 7898845"/>
              <a:gd name="connsiteY14" fmla="*/ 20 h 5909113"/>
              <a:gd name="connsiteX15" fmla="*/ 3210362 w 7898845"/>
              <a:gd name="connsiteY15" fmla="*/ 20 h 5909113"/>
              <a:gd name="connsiteX16" fmla="*/ 3210362 w 7898845"/>
              <a:gd name="connsiteY16" fmla="*/ 19 h 5909113"/>
              <a:gd name="connsiteX17" fmla="*/ 3555322 w 7898845"/>
              <a:gd name="connsiteY17" fmla="*/ 19 h 5909113"/>
              <a:gd name="connsiteX18" fmla="*/ 3555322 w 7898845"/>
              <a:gd name="connsiteY18" fmla="*/ 1 h 5909113"/>
              <a:gd name="connsiteX19" fmla="*/ 3848214 w 7898845"/>
              <a:gd name="connsiteY19" fmla="*/ 1 h 5909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898845" h="5909113">
                <a:moveTo>
                  <a:pt x="3848214" y="0"/>
                </a:moveTo>
                <a:lnTo>
                  <a:pt x="7898845" y="0"/>
                </a:lnTo>
                <a:lnTo>
                  <a:pt x="7898845" y="5907437"/>
                </a:lnTo>
                <a:lnTo>
                  <a:pt x="7778213" y="5907437"/>
                </a:lnTo>
                <a:lnTo>
                  <a:pt x="7778213" y="5909093"/>
                </a:lnTo>
                <a:lnTo>
                  <a:pt x="7485321" y="5909093"/>
                </a:lnTo>
                <a:lnTo>
                  <a:pt x="7485321" y="5909094"/>
                </a:lnTo>
                <a:lnTo>
                  <a:pt x="4228895" y="5909094"/>
                </a:lnTo>
                <a:lnTo>
                  <a:pt x="4228895" y="5909112"/>
                </a:lnTo>
                <a:lnTo>
                  <a:pt x="3936003" y="5909112"/>
                </a:lnTo>
                <a:lnTo>
                  <a:pt x="3936003" y="5909113"/>
                </a:lnTo>
                <a:lnTo>
                  <a:pt x="0" y="5909113"/>
                </a:lnTo>
                <a:lnTo>
                  <a:pt x="2796838" y="1676"/>
                </a:lnTo>
                <a:lnTo>
                  <a:pt x="2916686" y="1676"/>
                </a:lnTo>
                <a:lnTo>
                  <a:pt x="2917470" y="20"/>
                </a:lnTo>
                <a:lnTo>
                  <a:pt x="3210362" y="20"/>
                </a:lnTo>
                <a:lnTo>
                  <a:pt x="3210362" y="19"/>
                </a:lnTo>
                <a:lnTo>
                  <a:pt x="3555322" y="19"/>
                </a:lnTo>
                <a:lnTo>
                  <a:pt x="3555322" y="1"/>
                </a:lnTo>
                <a:lnTo>
                  <a:pt x="3848214" y="1"/>
                </a:lnTo>
                <a:close/>
              </a:path>
            </a:pathLst>
          </a:custGeom>
          <a:solidFill>
            <a:srgbClr val="B4B4B4">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Freeform: Shape 11">
            <a:extLst>
              <a:ext uri="{FF2B5EF4-FFF2-40B4-BE49-F238E27FC236}">
                <a16:creationId xmlns:a16="http://schemas.microsoft.com/office/drawing/2014/main" id="{DF0924E5-8F0D-47CB-B59E-155AFCF8C3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8858"/>
            <a:ext cx="6769978" cy="5907437"/>
          </a:xfrm>
          <a:custGeom>
            <a:avLst/>
            <a:gdLst>
              <a:gd name="connsiteX0" fmla="*/ 0 w 6769978"/>
              <a:gd name="connsiteY0" fmla="*/ 0 h 5905761"/>
              <a:gd name="connsiteX1" fmla="*/ 6769978 w 6769978"/>
              <a:gd name="connsiteY1" fmla="*/ 0 h 5905761"/>
              <a:gd name="connsiteX2" fmla="*/ 3973138 w 6769978"/>
              <a:gd name="connsiteY2" fmla="*/ 5905761 h 5905761"/>
              <a:gd name="connsiteX3" fmla="*/ 0 w 6769978"/>
              <a:gd name="connsiteY3" fmla="*/ 5905761 h 5905761"/>
            </a:gdLst>
            <a:ahLst/>
            <a:cxnLst>
              <a:cxn ang="0">
                <a:pos x="connsiteX0" y="connsiteY0"/>
              </a:cxn>
              <a:cxn ang="0">
                <a:pos x="connsiteX1" y="connsiteY1"/>
              </a:cxn>
              <a:cxn ang="0">
                <a:pos x="connsiteX2" y="connsiteY2"/>
              </a:cxn>
              <a:cxn ang="0">
                <a:pos x="connsiteX3" y="connsiteY3"/>
              </a:cxn>
            </a:cxnLst>
            <a:rect l="l" t="t" r="r" b="b"/>
            <a:pathLst>
              <a:path w="6769978" h="5905761">
                <a:moveTo>
                  <a:pt x="0" y="0"/>
                </a:moveTo>
                <a:lnTo>
                  <a:pt x="6769978" y="0"/>
                </a:lnTo>
                <a:lnTo>
                  <a:pt x="3973138" y="5905761"/>
                </a:lnTo>
                <a:lnTo>
                  <a:pt x="0" y="5905761"/>
                </a:lnTo>
                <a:close/>
              </a:path>
            </a:pathLst>
          </a:cu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lumMod val="95000"/>
                </a:prstClr>
              </a:solidFill>
              <a:effectLst/>
              <a:uLnTx/>
              <a:uFillTx/>
              <a:latin typeface="Calibri" panose="020F0502020204030204"/>
              <a:ea typeface="+mn-ea"/>
              <a:cs typeface="+mn-cs"/>
            </a:endParaRPr>
          </a:p>
        </p:txBody>
      </p:sp>
      <p:sp>
        <p:nvSpPr>
          <p:cNvPr id="2" name="Заголовок 1"/>
          <p:cNvSpPr>
            <a:spLocks noGrp="1"/>
          </p:cNvSpPr>
          <p:nvPr>
            <p:ph type="title"/>
          </p:nvPr>
        </p:nvSpPr>
        <p:spPr>
          <a:xfrm>
            <a:off x="838201" y="1710127"/>
            <a:ext cx="3431650" cy="3666346"/>
          </a:xfrm>
        </p:spPr>
        <p:txBody>
          <a:bodyPr>
            <a:normAutofit/>
          </a:bodyPr>
          <a:lstStyle/>
          <a:p>
            <a:r>
              <a:rPr lang="ru-RU">
                <a:solidFill>
                  <a:schemeClr val="bg1"/>
                </a:solidFill>
              </a:rPr>
              <a:t>Возможности </a:t>
            </a:r>
            <a:r>
              <a:rPr lang="en-US">
                <a:solidFill>
                  <a:schemeClr val="bg1"/>
                </a:solidFill>
              </a:rPr>
              <a:t>Files</a:t>
            </a:r>
            <a:endParaRPr lang="ru-RU">
              <a:solidFill>
                <a:schemeClr val="bg1"/>
              </a:solidFill>
            </a:endParaRPr>
          </a:p>
        </p:txBody>
      </p:sp>
      <p:sp>
        <p:nvSpPr>
          <p:cNvPr id="3" name="Объект 2"/>
          <p:cNvSpPr>
            <a:spLocks noGrp="1"/>
          </p:cNvSpPr>
          <p:nvPr>
            <p:ph idx="1"/>
          </p:nvPr>
        </p:nvSpPr>
        <p:spPr>
          <a:xfrm>
            <a:off x="6766560" y="1335024"/>
            <a:ext cx="4581144" cy="4416552"/>
          </a:xfrm>
        </p:spPr>
        <p:txBody>
          <a:bodyPr anchor="ctr">
            <a:normAutofit/>
          </a:bodyPr>
          <a:lstStyle/>
          <a:p>
            <a:r>
              <a:rPr lang="ru-RU" sz="2000" b="1"/>
              <a:t>Проверка существования файла или каталога</a:t>
            </a:r>
          </a:p>
          <a:p>
            <a:r>
              <a:rPr lang="ru-RU" sz="2000" b="1"/>
              <a:t>Проверка прав доступа к файлу или каталогу</a:t>
            </a:r>
          </a:p>
          <a:p>
            <a:r>
              <a:rPr lang="ru-RU" sz="2000" b="1"/>
              <a:t>Один и тот же файл</a:t>
            </a:r>
          </a:p>
          <a:p>
            <a:r>
              <a:rPr lang="ru-RU" sz="2000" b="1"/>
              <a:t>Удаление файла или каталога</a:t>
            </a:r>
          </a:p>
          <a:p>
            <a:r>
              <a:rPr lang="ru-RU" sz="2000" b="1"/>
              <a:t>Копирование файла или каталога</a:t>
            </a:r>
          </a:p>
          <a:p>
            <a:r>
              <a:rPr lang="ru-RU" sz="2000" b="1"/>
              <a:t>Перемещение файла или каталога</a:t>
            </a:r>
          </a:p>
          <a:p>
            <a:r>
              <a:rPr lang="ru-RU" sz="2000" b="1"/>
              <a:t>Управление метаданными</a:t>
            </a:r>
          </a:p>
          <a:p>
            <a:endParaRPr lang="ru-RU" sz="2000"/>
          </a:p>
        </p:txBody>
      </p:sp>
    </p:spTree>
    <p:extLst>
      <p:ext uri="{BB962C8B-B14F-4D97-AF65-F5344CB8AC3E}">
        <p14:creationId xmlns:p14="http://schemas.microsoft.com/office/powerpoint/2010/main" val="11817456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653363" y="365760"/>
            <a:ext cx="9367203" cy="1188720"/>
          </a:xfrm>
        </p:spPr>
        <p:txBody>
          <a:bodyPr>
            <a:normAutofit/>
          </a:bodyPr>
          <a:lstStyle/>
          <a:p>
            <a:r>
              <a:rPr lang="en-US" dirty="0"/>
              <a:t>Glob</a:t>
            </a:r>
            <a:endParaRPr lang="ru-RU"/>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Объект 2"/>
          <p:cNvSpPr>
            <a:spLocks noGrp="1"/>
          </p:cNvSpPr>
          <p:nvPr>
            <p:ph idx="1"/>
          </p:nvPr>
        </p:nvSpPr>
        <p:spPr>
          <a:xfrm>
            <a:off x="1653363" y="2176272"/>
            <a:ext cx="9367204" cy="4041648"/>
          </a:xfrm>
        </p:spPr>
        <p:txBody>
          <a:bodyPr numCol="2" anchor="t">
            <a:normAutofit/>
          </a:bodyPr>
          <a:lstStyle/>
          <a:p>
            <a:pPr marL="0" indent="0">
              <a:buNone/>
            </a:pPr>
            <a:r>
              <a:rPr lang="ru-RU" sz="1700"/>
              <a:t>Некоторые методы</a:t>
            </a:r>
            <a:r>
              <a:rPr lang="en-US" sz="1700"/>
              <a:t> </a:t>
            </a:r>
            <a:r>
              <a:rPr lang="ru-RU" sz="1700"/>
              <a:t>класса java.nio.file.Files  принимают аргумент glob. </a:t>
            </a:r>
            <a:endParaRPr lang="en-US" sz="1700"/>
          </a:p>
          <a:p>
            <a:pPr marL="0" indent="0">
              <a:buNone/>
            </a:pPr>
            <a:r>
              <a:rPr lang="ru-RU" sz="1700"/>
              <a:t>Шаблон glob использует следующие правила:</a:t>
            </a:r>
            <a:endParaRPr lang="en-US" sz="1700"/>
          </a:p>
          <a:p>
            <a:pPr fontAlgn="base"/>
            <a:r>
              <a:rPr lang="ru-RU" sz="1700"/>
              <a:t>Символ «*» обозначает любое количество символов (включая отсутствие символов).</a:t>
            </a:r>
          </a:p>
          <a:p>
            <a:pPr fontAlgn="base"/>
            <a:r>
              <a:rPr lang="ru-RU" sz="1700"/>
              <a:t>Две снежинки «**» работают так же, как и одна, но переходят за границы каталогов.</a:t>
            </a:r>
          </a:p>
          <a:p>
            <a:pPr fontAlgn="base"/>
            <a:r>
              <a:rPr lang="ru-RU" sz="1700"/>
              <a:t>Символ вопроса «?» обозначает ровно один символ.</a:t>
            </a:r>
          </a:p>
          <a:p>
            <a:pPr fontAlgn="base"/>
            <a:r>
              <a:rPr lang="ru-RU" sz="1700"/>
              <a:t>Фигурные скобки указывают коллекцию паттернов. Например {sun,moon,starts}  совпадает с "sun" , "moon"  или "starts".{temp*, tmp*}  совпадает со всеми строками, начинающимися с"temp"  или "tmp".</a:t>
            </a:r>
          </a:p>
          <a:p>
            <a:pPr fontAlgn="base"/>
            <a:r>
              <a:rPr lang="ru-RU" sz="1700"/>
              <a:t>Квадратные скобки позволяют указать набор символов либо диапазон символов:</a:t>
            </a:r>
          </a:p>
          <a:p>
            <a:pPr fontAlgn="base"/>
            <a:r>
              <a:rPr lang="ru-RU" sz="1700"/>
              <a:t>[aeiou] обозначает любую строчную гласную.</a:t>
            </a:r>
          </a:p>
          <a:p>
            <a:pPr fontAlgn="base"/>
            <a:r>
              <a:rPr lang="ru-RU" sz="1700"/>
              <a:t>[0-9] обозначает любую цифру</a:t>
            </a:r>
          </a:p>
          <a:p>
            <a:pPr fontAlgn="base"/>
            <a:r>
              <a:rPr lang="ru-RU" sz="1700"/>
              <a:t>[A-Z] обозначает любую прописную букву.</a:t>
            </a:r>
          </a:p>
          <a:p>
            <a:pPr fontAlgn="base"/>
            <a:r>
              <a:rPr lang="ru-RU" sz="1700"/>
              <a:t>[a-z,A-Z] обозначает любую строчную или прописную букву.</a:t>
            </a:r>
          </a:p>
          <a:p>
            <a:pPr fontAlgn="base"/>
            <a:r>
              <a:rPr lang="ru-RU" sz="1700"/>
              <a:t>Внутри квадратных скобок «*», «?» и «/» обозначают самих себя.</a:t>
            </a:r>
          </a:p>
          <a:p>
            <a:pPr marL="0" indent="0">
              <a:buNone/>
            </a:pPr>
            <a:endParaRPr lang="ru-RU" sz="1700"/>
          </a:p>
        </p:txBody>
      </p:sp>
    </p:spTree>
    <p:extLst>
      <p:ext uri="{BB962C8B-B14F-4D97-AF65-F5344CB8AC3E}">
        <p14:creationId xmlns:p14="http://schemas.microsoft.com/office/powerpoint/2010/main" val="11615110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77" name="Rectangle 15366">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Заголовок 1"/>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Иерархия исключений</a:t>
            </a:r>
          </a:p>
        </p:txBody>
      </p:sp>
      <p:pic>
        <p:nvPicPr>
          <p:cNvPr id="15362" name="Picture 2" descr="C:\Users\User\Desktop\exceptions - 1377x597_files\exceptions.png"/>
          <p:cNvPicPr>
            <a:picLocks noChangeAspect="1" noChangeArrowheads="1"/>
          </p:cNvPicPr>
          <p:nvPr/>
        </p:nvPicPr>
        <p:blipFill>
          <a:blip r:embed="rId2"/>
          <a:stretch>
            <a:fillRect/>
          </a:stretch>
        </p:blipFill>
        <p:spPr bwMode="auto">
          <a:xfrm>
            <a:off x="138428" y="1396588"/>
            <a:ext cx="11915143" cy="5153299"/>
          </a:xfrm>
          <a:prstGeom prst="rect">
            <a:avLst/>
          </a:prstGeom>
          <a:noFill/>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5" name="Rectangle 7">
            <a:extLst>
              <a:ext uri="{FF2B5EF4-FFF2-40B4-BE49-F238E27FC236}">
                <a16:creationId xmlns:a16="http://schemas.microsoft.com/office/drawing/2014/main" id="{9264D464-898B-4908-88FD-33A83D6ED6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799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Заголовок 1"/>
          <p:cNvSpPr>
            <a:spLocks noGrp="1"/>
          </p:cNvSpPr>
          <p:nvPr>
            <p:ph type="title"/>
          </p:nvPr>
        </p:nvSpPr>
        <p:spPr>
          <a:xfrm>
            <a:off x="838200" y="365126"/>
            <a:ext cx="9808597" cy="1146176"/>
          </a:xfrm>
        </p:spPr>
        <p:txBody>
          <a:bodyPr>
            <a:normAutofit/>
          </a:bodyPr>
          <a:lstStyle/>
          <a:p>
            <a:r>
              <a:rPr lang="en-US" b="1">
                <a:solidFill>
                  <a:schemeClr val="bg1"/>
                </a:solidFill>
              </a:rPr>
              <a:t>RegEx </a:t>
            </a:r>
            <a:r>
              <a:rPr lang="ru-RU" b="1">
                <a:solidFill>
                  <a:schemeClr val="bg1"/>
                </a:solidFill>
              </a:rPr>
              <a:t>в </a:t>
            </a:r>
            <a:r>
              <a:rPr lang="en-US" b="1">
                <a:solidFill>
                  <a:schemeClr val="bg1"/>
                </a:solidFill>
              </a:rPr>
              <a:t>JAVA</a:t>
            </a:r>
            <a:endParaRPr lang="ru-RU" b="1">
              <a:solidFill>
                <a:schemeClr val="bg1"/>
              </a:solidFill>
            </a:endParaRPr>
          </a:p>
        </p:txBody>
      </p:sp>
      <p:sp>
        <p:nvSpPr>
          <p:cNvPr id="16" name="Freeform: Shape 9">
            <a:extLst>
              <a:ext uri="{FF2B5EF4-FFF2-40B4-BE49-F238E27FC236}">
                <a16:creationId xmlns:a16="http://schemas.microsoft.com/office/drawing/2014/main" id="{F0BC1D9E-4401-4EC0-88FD-ED103CB570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00670" y="2"/>
            <a:ext cx="1191330" cy="1511301"/>
          </a:xfrm>
          <a:custGeom>
            <a:avLst/>
            <a:gdLst>
              <a:gd name="connsiteX0" fmla="*/ 697617 w 1191330"/>
              <a:gd name="connsiteY0" fmla="*/ 0 h 1511301"/>
              <a:gd name="connsiteX1" fmla="*/ 1191330 w 1191330"/>
              <a:gd name="connsiteY1" fmla="*/ 0 h 1511301"/>
              <a:gd name="connsiteX2" fmla="*/ 1191330 w 1191330"/>
              <a:gd name="connsiteY2" fmla="*/ 1511301 h 1511301"/>
              <a:gd name="connsiteX3" fmla="*/ 0 w 1191330"/>
              <a:gd name="connsiteY3" fmla="*/ 1511301 h 1511301"/>
            </a:gdLst>
            <a:ahLst/>
            <a:cxnLst>
              <a:cxn ang="0">
                <a:pos x="connsiteX0" y="connsiteY0"/>
              </a:cxn>
              <a:cxn ang="0">
                <a:pos x="connsiteX1" y="connsiteY1"/>
              </a:cxn>
              <a:cxn ang="0">
                <a:pos x="connsiteX2" y="connsiteY2"/>
              </a:cxn>
              <a:cxn ang="0">
                <a:pos x="connsiteX3" y="connsiteY3"/>
              </a:cxn>
            </a:cxnLst>
            <a:rect l="l" t="t" r="r" b="b"/>
            <a:pathLst>
              <a:path w="1191330" h="1511301">
                <a:moveTo>
                  <a:pt x="697617" y="0"/>
                </a:moveTo>
                <a:lnTo>
                  <a:pt x="1191330" y="0"/>
                </a:lnTo>
                <a:lnTo>
                  <a:pt x="1191330" y="1511301"/>
                </a:lnTo>
                <a:lnTo>
                  <a:pt x="0" y="1511301"/>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7" name="Freeform: Shape 11">
            <a:extLst>
              <a:ext uri="{FF2B5EF4-FFF2-40B4-BE49-F238E27FC236}">
                <a16:creationId xmlns:a16="http://schemas.microsoft.com/office/drawing/2014/main" id="{B0AAF7C9-094E-400C-A428-F6C2262F65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0688"/>
            <a:ext cx="10753320" cy="5167312"/>
          </a:xfrm>
          <a:custGeom>
            <a:avLst/>
            <a:gdLst>
              <a:gd name="connsiteX0" fmla="*/ 0 w 10753320"/>
              <a:gd name="connsiteY0" fmla="*/ 0 h 5167312"/>
              <a:gd name="connsiteX1" fmla="*/ 9680943 w 10753320"/>
              <a:gd name="connsiteY1" fmla="*/ 0 h 5167312"/>
              <a:gd name="connsiteX2" fmla="*/ 9680223 w 10753320"/>
              <a:gd name="connsiteY2" fmla="*/ 952 h 5167312"/>
              <a:gd name="connsiteX3" fmla="*/ 10753320 w 10753320"/>
              <a:gd name="connsiteY3" fmla="*/ 952 h 5167312"/>
              <a:gd name="connsiteX4" fmla="*/ 8359441 w 10753320"/>
              <a:gd name="connsiteY4" fmla="*/ 5167312 h 5167312"/>
              <a:gd name="connsiteX5" fmla="*/ 4821866 w 10753320"/>
              <a:gd name="connsiteY5" fmla="*/ 5167312 h 5167312"/>
              <a:gd name="connsiteX6" fmla="*/ 4821866 w 10753320"/>
              <a:gd name="connsiteY6" fmla="*/ 5166360 h 5167312"/>
              <a:gd name="connsiteX7" fmla="*/ 0 w 10753320"/>
              <a:gd name="connsiteY7" fmla="*/ 5166360 h 516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53320" h="5167312">
                <a:moveTo>
                  <a:pt x="0" y="0"/>
                </a:moveTo>
                <a:lnTo>
                  <a:pt x="9680943" y="0"/>
                </a:lnTo>
                <a:lnTo>
                  <a:pt x="9680223" y="952"/>
                </a:lnTo>
                <a:lnTo>
                  <a:pt x="10753320" y="952"/>
                </a:lnTo>
                <a:lnTo>
                  <a:pt x="8359441" y="5167312"/>
                </a:lnTo>
                <a:lnTo>
                  <a:pt x="4821866" y="5167312"/>
                </a:lnTo>
                <a:lnTo>
                  <a:pt x="4821866" y="5166360"/>
                </a:lnTo>
                <a:lnTo>
                  <a:pt x="0" y="516636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Объект 2"/>
          <p:cNvSpPr>
            <a:spLocks noGrp="1"/>
          </p:cNvSpPr>
          <p:nvPr>
            <p:ph idx="1"/>
          </p:nvPr>
        </p:nvSpPr>
        <p:spPr>
          <a:xfrm>
            <a:off x="838201" y="2055811"/>
            <a:ext cx="7315200" cy="4121152"/>
          </a:xfrm>
        </p:spPr>
        <p:txBody>
          <a:bodyPr>
            <a:normAutofit/>
          </a:bodyPr>
          <a:lstStyle/>
          <a:p>
            <a:pPr marL="0" indent="0">
              <a:buNone/>
            </a:pPr>
            <a:r>
              <a:rPr lang="ru-RU" sz="2000"/>
              <a:t>Регулярное выражение это своего рода шаблон, который может быть применен к тексту (String, в Java). Java предоставляет пакет </a:t>
            </a:r>
            <a:r>
              <a:rPr lang="ru-RU" sz="2000" i="1"/>
              <a:t>java.util.regex</a:t>
            </a:r>
            <a:r>
              <a:rPr lang="ru-RU" sz="2000"/>
              <a:t> для сопоставления с регулярными выражениями. Регулярные выражения очень похожи на язык программирования Perl и очень просты в освоении.</a:t>
            </a:r>
            <a:br>
              <a:rPr lang="ru-RU" sz="2000"/>
            </a:br>
            <a:r>
              <a:rPr lang="ru-RU" sz="2000"/>
              <a:t>Регулярное выражение или соответствует тексту (его части) или нет.</a:t>
            </a:r>
            <a:endParaRPr lang="en-US" sz="2000"/>
          </a:p>
          <a:p>
            <a:r>
              <a:rPr lang="ru-RU" sz="2000"/>
              <a:t>Если регулярное выражение совпадает с частю текста, то мы можем найти еe.</a:t>
            </a:r>
            <a:endParaRPr lang="en-US" sz="2000"/>
          </a:p>
          <a:p>
            <a:r>
              <a:rPr lang="ru-RU" sz="2000"/>
              <a:t>Если регулярное выражение составное, то мы можем легко выяснить, какая часть регулярного выражения совпадает с какой частью текста.</a:t>
            </a:r>
          </a:p>
        </p:txBody>
      </p:sp>
      <p:sp>
        <p:nvSpPr>
          <p:cNvPr id="14" name="Freeform: Shape 13">
            <a:extLst>
              <a:ext uri="{FF2B5EF4-FFF2-40B4-BE49-F238E27FC236}">
                <a16:creationId xmlns:a16="http://schemas.microsoft.com/office/drawing/2014/main" id="{6200B311-3585-4069-AAC6-CD443FA5B8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23986" y="1690688"/>
            <a:ext cx="3668014" cy="5167312"/>
          </a:xfrm>
          <a:custGeom>
            <a:avLst/>
            <a:gdLst>
              <a:gd name="connsiteX0" fmla="*/ 2391664 w 3668014"/>
              <a:gd name="connsiteY0" fmla="*/ 0 h 5167312"/>
              <a:gd name="connsiteX1" fmla="*/ 3668014 w 3668014"/>
              <a:gd name="connsiteY1" fmla="*/ 0 h 5167312"/>
              <a:gd name="connsiteX2" fmla="*/ 3668014 w 3668014"/>
              <a:gd name="connsiteY2" fmla="*/ 5167312 h 5167312"/>
              <a:gd name="connsiteX3" fmla="*/ 0 w 3668014"/>
              <a:gd name="connsiteY3" fmla="*/ 5167312 h 5167312"/>
              <a:gd name="connsiteX4" fmla="*/ 2393879 w 3668014"/>
              <a:gd name="connsiteY4" fmla="*/ 952 h 5167312"/>
              <a:gd name="connsiteX5" fmla="*/ 2391664 w 3668014"/>
              <a:gd name="connsiteY5" fmla="*/ 952 h 516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68014" h="5167312">
                <a:moveTo>
                  <a:pt x="2391664" y="0"/>
                </a:moveTo>
                <a:lnTo>
                  <a:pt x="3668014" y="0"/>
                </a:lnTo>
                <a:lnTo>
                  <a:pt x="3668014" y="5167312"/>
                </a:lnTo>
                <a:lnTo>
                  <a:pt x="0" y="5167312"/>
                </a:lnTo>
                <a:lnTo>
                  <a:pt x="2393879" y="952"/>
                </a:lnTo>
                <a:lnTo>
                  <a:pt x="2391664" y="952"/>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4004215502"/>
      </p:ext>
    </p:extLst>
  </p:cSld>
  <p:clrMapOvr>
    <a:overrideClrMapping bg1="dk1" tx1="lt1" bg2="dk2" tx2="lt2" accent1="accent1" accent2="accent2" accent3="accent3" accent4="accent4" accent5="accent5" accent6="accent6" hlink="hlink" folHlink="folHlink"/>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79F7551-E956-43CB-8F36-268A5DA443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Freeform: Shape 9">
            <a:extLst>
              <a:ext uri="{FF2B5EF4-FFF2-40B4-BE49-F238E27FC236}">
                <a16:creationId xmlns:a16="http://schemas.microsoft.com/office/drawing/2014/main" id="{C68D4E6D-18B2-4E8C-9C9C-6F5B9C01CE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3956423" y="523805"/>
            <a:ext cx="8235577" cy="5696020"/>
          </a:xfrm>
          <a:custGeom>
            <a:avLst/>
            <a:gdLst>
              <a:gd name="connsiteX0" fmla="*/ 5623282 w 8235577"/>
              <a:gd name="connsiteY0" fmla="*/ 5696020 h 5696020"/>
              <a:gd name="connsiteX1" fmla="*/ 4729313 w 8235577"/>
              <a:gd name="connsiteY1" fmla="*/ 5696020 h 5696020"/>
              <a:gd name="connsiteX2" fmla="*/ 893969 w 8235577"/>
              <a:gd name="connsiteY2" fmla="*/ 5696020 h 5696020"/>
              <a:gd name="connsiteX3" fmla="*/ 0 w 8235577"/>
              <a:gd name="connsiteY3" fmla="*/ 5696020 h 5696020"/>
              <a:gd name="connsiteX4" fmla="*/ 0 w 8235577"/>
              <a:gd name="connsiteY4" fmla="*/ 0 h 5696020"/>
              <a:gd name="connsiteX5" fmla="*/ 893969 w 8235577"/>
              <a:gd name="connsiteY5" fmla="*/ 0 h 5696020"/>
              <a:gd name="connsiteX6" fmla="*/ 7341608 w 8235577"/>
              <a:gd name="connsiteY6" fmla="*/ 0 h 5696020"/>
              <a:gd name="connsiteX7" fmla="*/ 8235577 w 8235577"/>
              <a:gd name="connsiteY7" fmla="*/ 0 h 5696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235577" h="5696020">
                <a:moveTo>
                  <a:pt x="5623282" y="5696020"/>
                </a:moveTo>
                <a:lnTo>
                  <a:pt x="4729313" y="5696020"/>
                </a:lnTo>
                <a:lnTo>
                  <a:pt x="893969" y="5696020"/>
                </a:lnTo>
                <a:lnTo>
                  <a:pt x="0" y="5696020"/>
                </a:lnTo>
                <a:lnTo>
                  <a:pt x="0" y="0"/>
                </a:lnTo>
                <a:lnTo>
                  <a:pt x="893969" y="0"/>
                </a:lnTo>
                <a:lnTo>
                  <a:pt x="7341608" y="0"/>
                </a:lnTo>
                <a:lnTo>
                  <a:pt x="8235577" y="0"/>
                </a:lnTo>
                <a:close/>
              </a:path>
            </a:pathLst>
          </a:cu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lumMod val="95000"/>
                </a:prstClr>
              </a:solidFill>
              <a:effectLst/>
              <a:uLnTx/>
              <a:uFillTx/>
              <a:latin typeface="Calibri" panose="020F0502020204030204"/>
              <a:ea typeface="+mn-ea"/>
              <a:cs typeface="+mn-cs"/>
            </a:endParaRPr>
          </a:p>
        </p:txBody>
      </p:sp>
      <p:sp>
        <p:nvSpPr>
          <p:cNvPr id="2" name="Заголовок 1"/>
          <p:cNvSpPr>
            <a:spLocks noGrp="1"/>
          </p:cNvSpPr>
          <p:nvPr>
            <p:ph type="title"/>
          </p:nvPr>
        </p:nvSpPr>
        <p:spPr>
          <a:xfrm>
            <a:off x="838200" y="926351"/>
            <a:ext cx="3805518" cy="2892625"/>
          </a:xfrm>
        </p:spPr>
        <p:txBody>
          <a:bodyPr anchor="b">
            <a:normAutofit/>
          </a:bodyPr>
          <a:lstStyle/>
          <a:p>
            <a:r>
              <a:rPr lang="ru-RU" b="1">
                <a:solidFill>
                  <a:schemeClr val="bg1"/>
                </a:solidFill>
              </a:rPr>
              <a:t>Пример</a:t>
            </a:r>
          </a:p>
        </p:txBody>
      </p:sp>
      <p:sp>
        <p:nvSpPr>
          <p:cNvPr id="3" name="Объект 2"/>
          <p:cNvSpPr>
            <a:spLocks noGrp="1"/>
          </p:cNvSpPr>
          <p:nvPr>
            <p:ph idx="1"/>
          </p:nvPr>
        </p:nvSpPr>
        <p:spPr>
          <a:xfrm>
            <a:off x="6313655" y="926351"/>
            <a:ext cx="5040144" cy="5091953"/>
          </a:xfrm>
        </p:spPr>
        <p:txBody>
          <a:bodyPr anchor="ctr">
            <a:normAutofit/>
          </a:bodyPr>
          <a:lstStyle/>
          <a:p>
            <a:pPr marL="0" indent="0">
              <a:buNone/>
            </a:pPr>
            <a:r>
              <a:rPr lang="ru-RU" sz="2000"/>
              <a:t>Регулярное выражение "[a-z] +" соответствует всем строчныем буквам в тексте.</a:t>
            </a:r>
          </a:p>
          <a:p>
            <a:pPr marL="0" indent="0">
              <a:buNone/>
            </a:pPr>
            <a:r>
              <a:rPr lang="ru-RU" sz="2000"/>
              <a:t>[a-z] означает любой символ от a до z включительно, и + означает «один или более» символов. Предположим, что мы поставляем строку «code 2 learn java tutorial ». Как это сделать в Java.</a:t>
            </a:r>
          </a:p>
          <a:p>
            <a:r>
              <a:rPr lang="ru-RU" sz="2000"/>
              <a:t>Во-первых, вы должны составить шаблон:</a:t>
            </a:r>
          </a:p>
          <a:p>
            <a:pPr marL="457200" lvl="1" indent="0">
              <a:buNone/>
            </a:pPr>
            <a:r>
              <a:rPr lang="ru-RU" sz="2000"/>
              <a:t>import java.util.regex.*;</a:t>
            </a:r>
          </a:p>
          <a:p>
            <a:pPr marL="457200" lvl="1" indent="0">
              <a:buNone/>
            </a:pPr>
            <a:r>
              <a:rPr lang="ru-RU" sz="2000"/>
              <a:t>Pattern p = Pattern.compile(“[a-z]+”);</a:t>
            </a:r>
          </a:p>
          <a:p>
            <a:r>
              <a:rPr lang="ru-RU" sz="2000"/>
              <a:t>Далее вы должны создать matcher для текста, отправив сообщение на схеме:</a:t>
            </a:r>
          </a:p>
          <a:p>
            <a:pPr marL="0" indent="0">
              <a:buNone/>
            </a:pPr>
            <a:r>
              <a:rPr lang="ru-RU" sz="2000"/>
              <a:t>	Matcher m = p.matcher(“code 2 learn java tutorial”);</a:t>
            </a:r>
          </a:p>
        </p:txBody>
      </p:sp>
    </p:spTree>
    <p:extLst>
      <p:ext uri="{BB962C8B-B14F-4D97-AF65-F5344CB8AC3E}">
        <p14:creationId xmlns:p14="http://schemas.microsoft.com/office/powerpoint/2010/main" val="3893406462"/>
      </p:ext>
    </p:extLst>
  </p:cSld>
  <p:clrMapOvr>
    <a:overrideClrMapping bg1="dk1" tx1="lt1" bg2="dk2" tx2="lt2" accent1="accent1" accent2="accent2" accent3="accent3" accent4="accent4" accent5="accent5" accent6="accent6" hlink="hlink" folHlink="folHlink"/>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653363" y="365760"/>
            <a:ext cx="9367203" cy="1188720"/>
          </a:xfrm>
        </p:spPr>
        <p:txBody>
          <a:bodyPr>
            <a:normAutofit/>
          </a:bodyPr>
          <a:lstStyle/>
          <a:p>
            <a:r>
              <a:rPr lang="ru-RU" b="1"/>
              <a:t>Pattern и Matcher</a:t>
            </a:r>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Объект 2"/>
          <p:cNvSpPr>
            <a:spLocks noGrp="1"/>
          </p:cNvSpPr>
          <p:nvPr>
            <p:ph idx="1"/>
          </p:nvPr>
        </p:nvSpPr>
        <p:spPr>
          <a:xfrm>
            <a:off x="1653363" y="2176272"/>
            <a:ext cx="9367204" cy="4041648"/>
          </a:xfrm>
        </p:spPr>
        <p:txBody>
          <a:bodyPr anchor="t">
            <a:normAutofit/>
          </a:bodyPr>
          <a:lstStyle/>
          <a:p>
            <a:pPr marL="0" indent="0">
              <a:buNone/>
            </a:pPr>
            <a:r>
              <a:rPr lang="ru-RU" sz="1300"/>
              <a:t>Ни Pattern ни Matcher не имеют конструкторов, мы создаем их с помощью методов класса Pattern.</a:t>
            </a:r>
            <a:br>
              <a:rPr lang="ru-RU" sz="1300"/>
            </a:br>
            <a:endParaRPr lang="ru-RU" sz="1300"/>
          </a:p>
          <a:p>
            <a:pPr marL="0" indent="0">
              <a:buNone/>
            </a:pPr>
            <a:r>
              <a:rPr lang="ru-RU" sz="1300" b="1"/>
              <a:t>Pattern Class:</a:t>
            </a:r>
            <a:r>
              <a:rPr lang="ru-RU" sz="1300"/>
              <a:t> Объект класса составляет представление регулярного выражения. Класс Pattern не предусматривает никаких публичных конструкторов. Чтобы создать шаблон, необходимо сначала вызвать один из публичных статических методов, которые затем возвращают объект класса Pattern. Эти методы принимают регулярное выражение в качестве аргумента.</a:t>
            </a:r>
            <a:br>
              <a:rPr lang="ru-RU" sz="1300"/>
            </a:br>
            <a:endParaRPr lang="ru-RU" sz="1300"/>
          </a:p>
          <a:p>
            <a:pPr marL="0" indent="0">
              <a:buNone/>
            </a:pPr>
            <a:r>
              <a:rPr lang="ru-RU" sz="1300" b="1"/>
              <a:t>Matcher Class:</a:t>
            </a:r>
            <a:r>
              <a:rPr lang="ru-RU" sz="1300"/>
              <a:t> Объект «Искатель» является двигателем, который интерпретирует шаблон и выполняет операции сопоставления с входной строкой. Как и Pattern класс, Matcher не имеет публичных конструкторов. Вы получаете объект Matcher вызовом метода </a:t>
            </a:r>
            <a:r>
              <a:rPr lang="ru-RU" sz="1300" b="1"/>
              <a:t>matcher</a:t>
            </a:r>
            <a:r>
              <a:rPr lang="ru-RU" sz="1300"/>
              <a:t>, на объекте класса Pattern.</a:t>
            </a:r>
          </a:p>
          <a:p>
            <a:pPr marL="0" indent="0">
              <a:buNone/>
            </a:pPr>
            <a:r>
              <a:rPr lang="ru-RU" sz="1300"/>
              <a:t>После того как мы выполнили эти шаги, и теперь у нас есть экземпляр класса Matcher </a:t>
            </a:r>
            <a:r>
              <a:rPr lang="ru-RU" sz="1300" b="1"/>
              <a:t>m</a:t>
            </a:r>
            <a:r>
              <a:rPr lang="ru-RU" sz="1300"/>
              <a:t>, и теперь мы можем проверить, был найден шаблон или нет, и если да, то в какой позиции, и т.д.</a:t>
            </a:r>
            <a:br>
              <a:rPr lang="ru-RU" sz="1300"/>
            </a:br>
            <a:endParaRPr lang="ru-RU" sz="1300"/>
          </a:p>
          <a:p>
            <a:r>
              <a:rPr lang="ru-RU" sz="1300" b="1"/>
              <a:t>m.matches()</a:t>
            </a:r>
            <a:r>
              <a:rPr lang="ru-RU" sz="1300"/>
              <a:t> возвращает true, если шаблон соответствует всей строке, иначе false.</a:t>
            </a:r>
          </a:p>
          <a:p>
            <a:r>
              <a:rPr lang="ru-RU" sz="1300" b="1"/>
              <a:t>m.lookingAt()</a:t>
            </a:r>
            <a:r>
              <a:rPr lang="ru-RU" sz="1300"/>
              <a:t> возвращает true, если шаблон соответствует началу строки, и false в противном случае.</a:t>
            </a:r>
          </a:p>
          <a:p>
            <a:r>
              <a:rPr lang="ru-RU" sz="1300" b="1"/>
              <a:t>m.find ()</a:t>
            </a:r>
            <a:r>
              <a:rPr lang="ru-RU" sz="1300"/>
              <a:t> возвращает true, если шаблон совпадает с любой частью текста.</a:t>
            </a:r>
          </a:p>
        </p:txBody>
      </p:sp>
    </p:spTree>
    <p:extLst>
      <p:ext uri="{BB962C8B-B14F-4D97-AF65-F5344CB8AC3E}">
        <p14:creationId xmlns:p14="http://schemas.microsoft.com/office/powerpoint/2010/main" val="362501151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Заголовок 1"/>
          <p:cNvSpPr>
            <a:spLocks noGrp="1"/>
          </p:cNvSpPr>
          <p:nvPr>
            <p:ph type="title"/>
          </p:nvPr>
        </p:nvSpPr>
        <p:spPr>
          <a:xfrm>
            <a:off x="1043631" y="809898"/>
            <a:ext cx="9942716" cy="1554480"/>
          </a:xfrm>
        </p:spPr>
        <p:txBody>
          <a:bodyPr anchor="ctr">
            <a:normAutofit/>
          </a:bodyPr>
          <a:lstStyle/>
          <a:p>
            <a:r>
              <a:rPr lang="ru-RU" sz="4800" b="1"/>
              <a:t>Синтаксис регулярных выражений</a:t>
            </a:r>
          </a:p>
        </p:txBody>
      </p:sp>
      <p:sp>
        <p:nvSpPr>
          <p:cNvPr id="3" name="Объект 2"/>
          <p:cNvSpPr>
            <a:spLocks noGrp="1"/>
          </p:cNvSpPr>
          <p:nvPr>
            <p:ph idx="1"/>
          </p:nvPr>
        </p:nvSpPr>
        <p:spPr>
          <a:xfrm>
            <a:off x="1045028" y="3017522"/>
            <a:ext cx="9941319" cy="3124658"/>
          </a:xfrm>
        </p:spPr>
        <p:txBody>
          <a:bodyPr numCol="3" anchor="ctr">
            <a:normAutofit/>
          </a:bodyPr>
          <a:lstStyle/>
          <a:p>
            <a:pPr marL="0" indent="0">
              <a:buNone/>
            </a:pPr>
            <a:r>
              <a:rPr lang="ru-RU" sz="1300" b="1"/>
              <a:t>^</a:t>
            </a:r>
            <a:r>
              <a:rPr lang="ru-RU" sz="1300"/>
              <a:t> Соответствует началу строки.</a:t>
            </a:r>
            <a:br>
              <a:rPr lang="ru-RU" sz="1300"/>
            </a:br>
            <a:r>
              <a:rPr lang="ru-RU" sz="1300" b="1"/>
              <a:t>$</a:t>
            </a:r>
            <a:r>
              <a:rPr lang="ru-RU" sz="1300"/>
              <a:t> Соответствует концу строки.</a:t>
            </a:r>
            <a:br>
              <a:rPr lang="ru-RU" sz="1300"/>
            </a:br>
            <a:r>
              <a:rPr lang="ru-RU" sz="1300" b="1"/>
              <a:t>.</a:t>
            </a:r>
            <a:r>
              <a:rPr lang="ru-RU" sz="1300"/>
              <a:t> Соответствует любому одиночному символу, кроме символа новой строки. Использование опции m позволяет ему соответствовать новой строке.</a:t>
            </a:r>
            <a:br>
              <a:rPr lang="ru-RU" sz="1300"/>
            </a:br>
            <a:r>
              <a:rPr lang="ru-RU" sz="1300" b="1"/>
              <a:t>[...]</a:t>
            </a:r>
            <a:r>
              <a:rPr lang="ru-RU" sz="1300"/>
              <a:t> Соответствует любой одиночный символ в скобках.</a:t>
            </a:r>
            <a:br>
              <a:rPr lang="ru-RU" sz="1300"/>
            </a:br>
            <a:r>
              <a:rPr lang="ru-RU" sz="1300" b="1"/>
              <a:t>[^ ...]</a:t>
            </a:r>
            <a:r>
              <a:rPr lang="ru-RU" sz="1300"/>
              <a:t> Соответствует любому одному символу, не в скобках.</a:t>
            </a:r>
            <a:br>
              <a:rPr lang="ru-RU" sz="1300"/>
            </a:br>
            <a:r>
              <a:rPr lang="ru-RU" sz="1300" b="1"/>
              <a:t>\A</a:t>
            </a:r>
            <a:r>
              <a:rPr lang="ru-RU" sz="1300"/>
              <a:t> Начало всю строку.</a:t>
            </a:r>
            <a:br>
              <a:rPr lang="ru-RU" sz="1300"/>
            </a:br>
            <a:r>
              <a:rPr lang="ru-RU" sz="1300" b="1"/>
              <a:t>\z</a:t>
            </a:r>
            <a:r>
              <a:rPr lang="ru-RU" sz="1300"/>
              <a:t> Конец всей строки.</a:t>
            </a:r>
            <a:br>
              <a:rPr lang="ru-RU" sz="1300"/>
            </a:br>
            <a:r>
              <a:rPr lang="ru-RU" sz="1300" b="1"/>
              <a:t>\Z</a:t>
            </a:r>
            <a:r>
              <a:rPr lang="ru-RU" sz="1300"/>
              <a:t> Конец всей строки, кроме конечного терминатора линии.</a:t>
            </a:r>
            <a:br>
              <a:rPr lang="ru-RU" sz="1300"/>
            </a:br>
            <a:r>
              <a:rPr lang="ru-RU" sz="1300" b="1"/>
              <a:t>re*</a:t>
            </a:r>
            <a:r>
              <a:rPr lang="ru-RU" sz="1300"/>
              <a:t> Соответствует 0 или более вхождений предшествующего выражения.</a:t>
            </a:r>
            <a:br>
              <a:rPr lang="ru-RU" sz="1300"/>
            </a:br>
            <a:r>
              <a:rPr lang="ru-RU" sz="1300" b="1"/>
              <a:t>re+</a:t>
            </a:r>
            <a:r>
              <a:rPr lang="ru-RU" sz="1300"/>
              <a:t> Одно или более совпадений предыдущего выражения.</a:t>
            </a:r>
            <a:br>
              <a:rPr lang="ru-RU" sz="1300"/>
            </a:br>
            <a:r>
              <a:rPr lang="ru-RU" sz="1300" b="1"/>
              <a:t>re?</a:t>
            </a:r>
            <a:r>
              <a:rPr lang="ru-RU" sz="1300"/>
              <a:t> Соответствует 0 или 1 местонахождению предыдущего выражения.</a:t>
            </a:r>
            <a:br>
              <a:rPr lang="ru-RU" sz="1300"/>
            </a:br>
            <a:r>
              <a:rPr lang="ru-RU" sz="1300" b="1"/>
              <a:t>re{n}</a:t>
            </a:r>
            <a:r>
              <a:rPr lang="ru-RU" sz="1300"/>
              <a:t> Соответствует ровно N Количество вхождений предшествующего выражения.</a:t>
            </a:r>
            <a:br>
              <a:rPr lang="ru-RU" sz="1300"/>
            </a:br>
            <a:r>
              <a:rPr lang="ru-RU" sz="1300" b="1"/>
              <a:t>re{n,}</a:t>
            </a:r>
            <a:r>
              <a:rPr lang="ru-RU" sz="1300"/>
              <a:t> Соответствует N или более вхождений предшествующего выражения.</a:t>
            </a:r>
            <a:br>
              <a:rPr lang="ru-RU" sz="1300"/>
            </a:br>
            <a:r>
              <a:rPr lang="ru-RU" sz="1300" b="1"/>
              <a:t>re{n, m}</a:t>
            </a:r>
            <a:r>
              <a:rPr lang="ru-RU" sz="1300"/>
              <a:t> Матчи по меньшей мере, n и в большинстве m вхождений предшествующего выражения.</a:t>
            </a:r>
            <a:br>
              <a:rPr lang="ru-RU" sz="1300"/>
            </a:br>
            <a:r>
              <a:rPr lang="ru-RU" sz="1300" b="1"/>
              <a:t>a|b</a:t>
            </a:r>
            <a:r>
              <a:rPr lang="ru-RU" sz="1300"/>
              <a:t> Соответствует a или b.</a:t>
            </a:r>
            <a:br>
              <a:rPr lang="ru-RU" sz="1300"/>
            </a:br>
            <a:r>
              <a:rPr lang="ru-RU" sz="1300" b="1"/>
              <a:t>(re)</a:t>
            </a:r>
            <a:r>
              <a:rPr lang="ru-RU" sz="1300"/>
              <a:t> Группа регулярных выражений и помнящая найденный текст.</a:t>
            </a:r>
            <a:br>
              <a:rPr lang="ru-RU" sz="1300"/>
            </a:br>
            <a:r>
              <a:rPr lang="ru-RU" sz="1300" b="1"/>
              <a:t>(?: re)</a:t>
            </a:r>
            <a:r>
              <a:rPr lang="ru-RU" sz="1300"/>
              <a:t> Группы регулярных выражений, не помнящая найденный текст.</a:t>
            </a:r>
            <a:br>
              <a:rPr lang="ru-RU" sz="1300"/>
            </a:br>
            <a:r>
              <a:rPr lang="ru-RU" sz="1300" b="1"/>
              <a:t>(?&gt; re)</a:t>
            </a:r>
            <a:r>
              <a:rPr lang="ru-RU" sz="1300"/>
              <a:t> Соответствует независимому шаблону без возвратов.</a:t>
            </a:r>
            <a:br>
              <a:rPr lang="ru-RU" sz="1300"/>
            </a:br>
            <a:r>
              <a:rPr lang="ru-RU" sz="1300" b="1"/>
              <a:t>\w</a:t>
            </a:r>
            <a:r>
              <a:rPr lang="ru-RU" sz="1300"/>
              <a:t> Соответствует буквам.</a:t>
            </a:r>
            <a:br>
              <a:rPr lang="ru-RU" sz="1300"/>
            </a:br>
            <a:r>
              <a:rPr lang="ru-RU" sz="1300" b="1"/>
              <a:t>\W</a:t>
            </a:r>
            <a:r>
              <a:rPr lang="ru-RU" sz="1300"/>
              <a:t> Соответствует не буквенным символам.</a:t>
            </a:r>
            <a:br>
              <a:rPr lang="ru-RU" sz="1300"/>
            </a:br>
            <a:r>
              <a:rPr lang="ru-RU" sz="1300" b="1"/>
              <a:t>\s</a:t>
            </a:r>
            <a:r>
              <a:rPr lang="ru-RU" sz="1300"/>
              <a:t> Соответствует пробелам. Эквивалентно [\t\n\r\f].</a:t>
            </a:r>
            <a:br>
              <a:rPr lang="ru-RU" sz="1300"/>
            </a:br>
            <a:r>
              <a:rPr lang="ru-RU" sz="1300" b="1"/>
              <a:t>\S</a:t>
            </a:r>
            <a:r>
              <a:rPr lang="ru-RU" sz="1300"/>
              <a:t> Не пробельные символы.</a:t>
            </a:r>
            <a:br>
              <a:rPr lang="ru-RU" sz="1300"/>
            </a:br>
            <a:r>
              <a:rPr lang="ru-RU" sz="1300" b="1"/>
              <a:t>\d</a:t>
            </a:r>
            <a:r>
              <a:rPr lang="ru-RU" sz="1300"/>
              <a:t> Соответствует цифрам. Эквивалентно [0-9].</a:t>
            </a:r>
            <a:br>
              <a:rPr lang="ru-RU" sz="1300"/>
            </a:br>
            <a:r>
              <a:rPr lang="ru-RU" sz="1300" b="1"/>
              <a:t>\D</a:t>
            </a:r>
            <a:r>
              <a:rPr lang="ru-RU" sz="1300"/>
              <a:t> Соответствует не цифрам.</a:t>
            </a:r>
            <a:br>
              <a:rPr lang="ru-RU" sz="1300"/>
            </a:br>
            <a:r>
              <a:rPr lang="ru-RU" sz="1300" b="1"/>
              <a:t>\G</a:t>
            </a:r>
            <a:r>
              <a:rPr lang="ru-RU" sz="1300"/>
              <a:t> Соответствует точки последнего совпадения.</a:t>
            </a:r>
            <a:br>
              <a:rPr lang="ru-RU" sz="1300"/>
            </a:br>
            <a:r>
              <a:rPr lang="ru-RU" sz="1300" b="1"/>
              <a:t>\n</a:t>
            </a:r>
            <a:r>
              <a:rPr lang="ru-RU" sz="1300"/>
              <a:t> Соответствует новой строке.</a:t>
            </a:r>
            <a:br>
              <a:rPr lang="ru-RU" sz="1300"/>
            </a:br>
            <a:r>
              <a:rPr lang="ru-RU" sz="1300" b="1"/>
              <a:t>\b</a:t>
            </a:r>
            <a:r>
              <a:rPr lang="ru-RU" sz="1300"/>
              <a:t> Совпадает на границе слова. </a:t>
            </a:r>
            <a:br>
              <a:rPr lang="ru-RU" sz="1300"/>
            </a:br>
            <a:r>
              <a:rPr lang="ru-RU" sz="1300" b="1"/>
              <a:t>\B</a:t>
            </a:r>
            <a:r>
              <a:rPr lang="ru-RU" sz="1300"/>
              <a:t> Совпадает не на границе слова.</a:t>
            </a:r>
            <a:br>
              <a:rPr lang="ru-RU" sz="1300"/>
            </a:br>
            <a:r>
              <a:rPr lang="ru-RU" sz="1300" b="1"/>
              <a:t>\n, \t, etc.</a:t>
            </a:r>
            <a:r>
              <a:rPr lang="ru-RU" sz="1300"/>
              <a:t> Символы новой строки, возврата каретки, вкладки и т.д.</a:t>
            </a:r>
            <a:br>
              <a:rPr lang="ru-RU" sz="1300"/>
            </a:br>
            <a:r>
              <a:rPr lang="ru-RU" sz="1300" b="1"/>
              <a:t>\Q</a:t>
            </a:r>
            <a:r>
              <a:rPr lang="ru-RU" sz="1300"/>
              <a:t> Цитата все символы до \ E.</a:t>
            </a:r>
            <a:br>
              <a:rPr lang="ru-RU" sz="1300"/>
            </a:br>
            <a:r>
              <a:rPr lang="ru-RU" sz="1300" b="1"/>
              <a:t>\E</a:t>
            </a:r>
            <a:r>
              <a:rPr lang="ru-RU" sz="1300"/>
              <a:t> Заканчивается цитирование начатое с \ Q.</a:t>
            </a:r>
            <a:br>
              <a:rPr lang="ru-RU" sz="1300"/>
            </a:br>
            <a:endParaRPr lang="ru-RU" sz="1300"/>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73806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A4026A73-1F7F-49F2-B319-8CA3B3D532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732" y="321733"/>
            <a:ext cx="11546828" cy="6214534"/>
          </a:xfrm>
          <a:custGeom>
            <a:avLst/>
            <a:gdLst>
              <a:gd name="connsiteX0" fmla="*/ 0 w 11546828"/>
              <a:gd name="connsiteY0" fmla="*/ 0 h 6214534"/>
              <a:gd name="connsiteX1" fmla="*/ 7965430 w 11546828"/>
              <a:gd name="connsiteY1" fmla="*/ 0 h 6214534"/>
              <a:gd name="connsiteX2" fmla="*/ 7965430 w 11546828"/>
              <a:gd name="connsiteY2" fmla="*/ 1786 h 6214534"/>
              <a:gd name="connsiteX3" fmla="*/ 11546828 w 11546828"/>
              <a:gd name="connsiteY3" fmla="*/ 1786 h 6214534"/>
              <a:gd name="connsiteX4" fmla="*/ 11546828 w 11546828"/>
              <a:gd name="connsiteY4" fmla="*/ 2866740 h 6214534"/>
              <a:gd name="connsiteX5" fmla="*/ 11225095 w 11546828"/>
              <a:gd name="connsiteY5" fmla="*/ 3179536 h 6214534"/>
              <a:gd name="connsiteX6" fmla="*/ 11225095 w 11546828"/>
              <a:gd name="connsiteY6" fmla="*/ 301542 h 6214534"/>
              <a:gd name="connsiteX7" fmla="*/ 320042 w 11546828"/>
              <a:gd name="connsiteY7" fmla="*/ 301542 h 6214534"/>
              <a:gd name="connsiteX8" fmla="*/ 320042 w 11546828"/>
              <a:gd name="connsiteY8" fmla="*/ 5909424 h 6214534"/>
              <a:gd name="connsiteX9" fmla="*/ 8417210 w 11546828"/>
              <a:gd name="connsiteY9" fmla="*/ 5909424 h 6214534"/>
              <a:gd name="connsiteX10" fmla="*/ 8103383 w 11546828"/>
              <a:gd name="connsiteY10" fmla="*/ 6214534 h 6214534"/>
              <a:gd name="connsiteX11" fmla="*/ 7222929 w 11546828"/>
              <a:gd name="connsiteY11" fmla="*/ 6214534 h 6214534"/>
              <a:gd name="connsiteX12" fmla="*/ 7222929 w 11546828"/>
              <a:gd name="connsiteY12" fmla="*/ 6212748 h 6214534"/>
              <a:gd name="connsiteX13" fmla="*/ 0 w 11546828"/>
              <a:gd name="connsiteY13" fmla="*/ 6212748 h 6214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546828" h="6214534">
                <a:moveTo>
                  <a:pt x="0" y="0"/>
                </a:moveTo>
                <a:lnTo>
                  <a:pt x="7965430" y="0"/>
                </a:lnTo>
                <a:lnTo>
                  <a:pt x="7965430" y="1786"/>
                </a:lnTo>
                <a:lnTo>
                  <a:pt x="11546828" y="1786"/>
                </a:lnTo>
                <a:lnTo>
                  <a:pt x="11546828" y="2866740"/>
                </a:lnTo>
                <a:lnTo>
                  <a:pt x="11225095" y="3179536"/>
                </a:lnTo>
                <a:lnTo>
                  <a:pt x="11225095" y="301542"/>
                </a:lnTo>
                <a:lnTo>
                  <a:pt x="320042" y="301542"/>
                </a:lnTo>
                <a:lnTo>
                  <a:pt x="320042" y="5909424"/>
                </a:lnTo>
                <a:lnTo>
                  <a:pt x="8417210" y="5909424"/>
                </a:lnTo>
                <a:lnTo>
                  <a:pt x="8103383" y="6214534"/>
                </a:lnTo>
                <a:lnTo>
                  <a:pt x="7222929" y="6214534"/>
                </a:lnTo>
                <a:lnTo>
                  <a:pt x="7222929" y="6212748"/>
                </a:lnTo>
                <a:lnTo>
                  <a:pt x="0" y="6212748"/>
                </a:lnTo>
                <a:close/>
              </a:path>
            </a:pathLst>
          </a:custGeom>
          <a:solidFill>
            <a:schemeClr val="tx1">
              <a:lumMod val="50000"/>
              <a:lumOff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Right Triangle 12">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Заголовок 1"/>
          <p:cNvSpPr>
            <a:spLocks noGrp="1"/>
          </p:cNvSpPr>
          <p:nvPr>
            <p:ph type="title"/>
          </p:nvPr>
        </p:nvSpPr>
        <p:spPr>
          <a:xfrm>
            <a:off x="1006900" y="1188637"/>
            <a:ext cx="3057101" cy="4480726"/>
          </a:xfrm>
        </p:spPr>
        <p:txBody>
          <a:bodyPr>
            <a:normAutofit/>
          </a:bodyPr>
          <a:lstStyle/>
          <a:p>
            <a:pPr algn="r"/>
            <a:r>
              <a:rPr lang="en-US" sz="4100">
                <a:latin typeface="Arial" pitchFamily="34" charset="0"/>
                <a:cs typeface="Arial" pitchFamily="34" charset="0"/>
              </a:rPr>
              <a:t>Checked &amp; Unchecked</a:t>
            </a:r>
            <a:endParaRPr lang="ru-RU" sz="4100">
              <a:latin typeface="Arial" pitchFamily="34" charset="0"/>
              <a:cs typeface="Arial" pitchFamily="34" charset="0"/>
            </a:endParaRPr>
          </a:p>
        </p:txBody>
      </p:sp>
      <p:cxnSp>
        <p:nvCxnSpPr>
          <p:cNvPr id="17" name="Straight Connector 16">
            <a:extLst>
              <a:ext uri="{FF2B5EF4-FFF2-40B4-BE49-F238E27FC236}">
                <a16:creationId xmlns:a16="http://schemas.microsoft.com/office/drawing/2014/main" id="{23AAC9B5-8015-485C-ACF9-A750390E9A5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52863"/>
            <a:ext cx="0" cy="3236495"/>
          </a:xfrm>
          <a:prstGeom prst="line">
            <a:avLst/>
          </a:prstGeom>
          <a:ln w="1905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aphicFrame>
        <p:nvGraphicFramePr>
          <p:cNvPr id="5" name="Содержимое 2">
            <a:extLst>
              <a:ext uri="{FF2B5EF4-FFF2-40B4-BE49-F238E27FC236}">
                <a16:creationId xmlns:a16="http://schemas.microsoft.com/office/drawing/2014/main" id="{779721C3-0CDD-726B-D016-144E8627C6DF}"/>
              </a:ext>
            </a:extLst>
          </p:cNvPr>
          <p:cNvGraphicFramePr>
            <a:graphicFrameLocks noGrp="1"/>
          </p:cNvGraphicFramePr>
          <p:nvPr>
            <p:ph idx="1"/>
            <p:extLst>
              <p:ext uri="{D42A27DB-BD31-4B8C-83A1-F6EECF244321}">
                <p14:modId xmlns:p14="http://schemas.microsoft.com/office/powerpoint/2010/main" val="2561642619"/>
              </p:ext>
            </p:extLst>
          </p:nvPr>
        </p:nvGraphicFramePr>
        <p:xfrm>
          <a:off x="5170778" y="1188637"/>
          <a:ext cx="4780416" cy="44807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ight Triangle 1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C45EECE4-B41D-4BF6-8526-95E3D1B1CA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0041" y="323519"/>
            <a:ext cx="4331208" cy="6212748"/>
          </a:xfrm>
          <a:prstGeom prst="rect">
            <a:avLst/>
          </a:prstGeom>
          <a:solidFill>
            <a:schemeClr val="tx1">
              <a:lumMod val="50000"/>
              <a:lumOff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Заголовок 1"/>
          <p:cNvSpPr>
            <a:spLocks noGrp="1"/>
          </p:cNvSpPr>
          <p:nvPr>
            <p:ph type="title"/>
          </p:nvPr>
        </p:nvSpPr>
        <p:spPr>
          <a:xfrm>
            <a:off x="1006900" y="1188637"/>
            <a:ext cx="3165813" cy="4480726"/>
          </a:xfrm>
        </p:spPr>
        <p:txBody>
          <a:bodyPr>
            <a:normAutofit/>
          </a:bodyPr>
          <a:lstStyle/>
          <a:p>
            <a:pPr algn="r"/>
            <a:r>
              <a:rPr lang="ru-RU" sz="4100">
                <a:latin typeface="Arial" pitchFamily="34" charset="0"/>
                <a:cs typeface="Arial" pitchFamily="34" charset="0"/>
              </a:rPr>
              <a:t>Классы исключений</a:t>
            </a:r>
          </a:p>
        </p:txBody>
      </p:sp>
      <p:graphicFrame>
        <p:nvGraphicFramePr>
          <p:cNvPr id="13" name="Схема 12"/>
          <p:cNvGraphicFramePr/>
          <p:nvPr>
            <p:extLst>
              <p:ext uri="{D42A27DB-BD31-4B8C-83A1-F6EECF244321}">
                <p14:modId xmlns:p14="http://schemas.microsoft.com/office/powerpoint/2010/main" val="3668834590"/>
              </p:ext>
            </p:extLst>
          </p:nvPr>
        </p:nvGraphicFramePr>
        <p:xfrm>
          <a:off x="5098095" y="1266743"/>
          <a:ext cx="5117960" cy="431568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386" name="Picture 2"/>
          <p:cNvPicPr>
            <a:picLocks noGrp="1" noChangeAspect="1" noChangeArrowheads="1"/>
          </p:cNvPicPr>
          <p:nvPr>
            <p:ph idx="1"/>
          </p:nvPr>
        </p:nvPicPr>
        <p:blipFill>
          <a:blip r:embed="rId2"/>
          <a:srcRect/>
          <a:stretch>
            <a:fillRect/>
          </a:stretch>
        </p:blipFill>
        <p:spPr bwMode="auto">
          <a:xfrm>
            <a:off x="4038600" y="1343025"/>
            <a:ext cx="7186613" cy="2427288"/>
          </a:xfrm>
          <a:prstGeom prst="rect">
            <a:avLst/>
          </a:prstGeom>
        </p:spPr>
      </p:pic>
      <p:pic>
        <p:nvPicPr>
          <p:cNvPr id="16387" name="Picture 3"/>
          <p:cNvPicPr>
            <a:picLocks noChangeAspect="1" noChangeArrowheads="1"/>
          </p:cNvPicPr>
          <p:nvPr/>
        </p:nvPicPr>
        <p:blipFill>
          <a:blip r:embed="rId3"/>
          <a:srcRect/>
          <a:stretch>
            <a:fillRect/>
          </a:stretch>
        </p:blipFill>
        <p:spPr bwMode="auto">
          <a:xfrm>
            <a:off x="4038600" y="3821113"/>
            <a:ext cx="7186613" cy="1685925"/>
          </a:xfrm>
          <a:prstGeom prst="rect">
            <a:avLst/>
          </a:prstGeom>
        </p:spPr>
      </p:pic>
      <p:sp>
        <p:nvSpPr>
          <p:cNvPr id="2" name="Заголовок 1"/>
          <p:cNvSpPr>
            <a:spLocks noGrp="1"/>
          </p:cNvSpPr>
          <p:nvPr>
            <p:ph type="title"/>
          </p:nvPr>
        </p:nvSpPr>
        <p:spPr>
          <a:xfrm>
            <a:off x="640080" y="2074363"/>
            <a:ext cx="2752354" cy="2709275"/>
          </a:xfrm>
          <a:prstGeom prst="ellipse">
            <a:avLst/>
          </a:prstGeom>
          <a:solidFill>
            <a:schemeClr val="tx1">
              <a:lumMod val="85000"/>
              <a:lumOff val="15000"/>
            </a:schemeClr>
          </a:solidFill>
          <a:ln w="174625" cmpd="thinThick">
            <a:solidFill>
              <a:schemeClr val="tx1">
                <a:lumMod val="85000"/>
                <a:lumOff val="15000"/>
              </a:schemeClr>
            </a:solidFill>
          </a:ln>
        </p:spPr>
        <p:txBody>
          <a:bodyPr vert="horz" lIns="91440" tIns="45720" rIns="91440" bIns="45720" rtlCol="0" anchor="ctr">
            <a:normAutofit/>
          </a:bodyPr>
          <a:lstStyle/>
          <a:p>
            <a:pPr algn="ctr"/>
            <a:r>
              <a:rPr lang="en-US" sz="2200" kern="1200">
                <a:solidFill>
                  <a:schemeClr val="bg1"/>
                </a:solidFill>
                <a:latin typeface="+mj-lt"/>
                <a:ea typeface="+mj-ea"/>
                <a:cs typeface="+mj-cs"/>
              </a:rPr>
              <a:t>Try-with-resources &amp; Interface AutoCloseable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40080" y="2074363"/>
            <a:ext cx="2752354" cy="2709275"/>
          </a:xfrm>
          <a:prstGeom prst="ellipse">
            <a:avLst/>
          </a:prstGeom>
          <a:solidFill>
            <a:schemeClr val="tx1">
              <a:lumMod val="85000"/>
              <a:lumOff val="15000"/>
            </a:schemeClr>
          </a:solidFill>
          <a:ln w="174625" cmpd="thinThick">
            <a:solidFill>
              <a:schemeClr val="tx1">
                <a:lumMod val="85000"/>
                <a:lumOff val="15000"/>
              </a:schemeClr>
            </a:solidFill>
          </a:ln>
        </p:spPr>
        <p:txBody>
          <a:bodyPr vert="horz" lIns="91440" tIns="45720" rIns="91440" bIns="45720" rtlCol="0" anchor="ctr">
            <a:normAutofit/>
          </a:bodyPr>
          <a:lstStyle/>
          <a:p>
            <a:pPr algn="ctr"/>
            <a:r>
              <a:rPr lang="en-US" sz="1800" kern="1200">
                <a:solidFill>
                  <a:schemeClr val="bg1"/>
                </a:solidFill>
                <a:latin typeface="+mj-lt"/>
                <a:ea typeface="+mj-ea"/>
                <a:cs typeface="+mj-cs"/>
              </a:rPr>
              <a:t>Создание пользовательских исключений</a:t>
            </a:r>
          </a:p>
        </p:txBody>
      </p:sp>
      <p:pic>
        <p:nvPicPr>
          <p:cNvPr id="17410" name="Picture 2"/>
          <p:cNvPicPr>
            <a:picLocks noGrp="1" noChangeAspect="1" noChangeArrowheads="1"/>
          </p:cNvPicPr>
          <p:nvPr>
            <p:ph idx="1"/>
          </p:nvPr>
        </p:nvPicPr>
        <p:blipFill>
          <a:blip r:embed="rId2"/>
          <a:stretch>
            <a:fillRect/>
          </a:stretch>
        </p:blipFill>
        <p:spPr bwMode="auto">
          <a:xfrm>
            <a:off x="4510588" y="961812"/>
            <a:ext cx="6244222" cy="4930987"/>
          </a:xfrm>
          <a:prstGeom prst="rect">
            <a:avLst/>
          </a:prstGeom>
          <a:no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3000"/>
                <a:satMod val="150000"/>
                <a:shade val="98000"/>
                <a:lumMod val="102000"/>
              </a:schemeClr>
            </a:gs>
            <a:gs pos="50000">
              <a:schemeClr val="bg1">
                <a:tint val="98000"/>
                <a:satMod val="130000"/>
                <a:shade val="90000"/>
                <a:lumMod val="103000"/>
              </a:schemeClr>
            </a:gs>
            <a:gs pos="100000">
              <a:schemeClr val="bg1">
                <a:shade val="63000"/>
                <a:satMod val="120000"/>
              </a:schemeClr>
            </a:gs>
          </a:gsLst>
          <a:lin ang="5400000" scaled="0"/>
        </a:gradFill>
        <a:effectLst/>
      </p:bgPr>
    </p:bg>
    <p:spTree>
      <p:nvGrpSpPr>
        <p:cNvPr id="1" name=""/>
        <p:cNvGrpSpPr/>
        <p:nvPr/>
      </p:nvGrpSpPr>
      <p:grpSpPr>
        <a:xfrm>
          <a:off x="0" y="0"/>
          <a:ext cx="0" cy="0"/>
          <a:chOff x="0" y="0"/>
          <a:chExt cx="0" cy="0"/>
        </a:xfrm>
      </p:grpSpPr>
      <p:sp>
        <p:nvSpPr>
          <p:cNvPr id="18440" name="Rectangle 18439">
            <a:extLst>
              <a:ext uri="{FF2B5EF4-FFF2-40B4-BE49-F238E27FC236}">
                <a16:creationId xmlns:a16="http://schemas.microsoft.com/office/drawing/2014/main" id="{33B1EE1F-6738-485F-A620-2602F7683D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7" y="0"/>
            <a:ext cx="4657344"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8442" name="Straight Connector 18441">
            <a:extLst>
              <a:ext uri="{FF2B5EF4-FFF2-40B4-BE49-F238E27FC236}">
                <a16:creationId xmlns:a16="http://schemas.microsoft.com/office/drawing/2014/main" id="{ADC544FB-7860-4381-935B-43879C94F6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86703" y="1257300"/>
            <a:ext cx="0" cy="560070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pic>
        <p:nvPicPr>
          <p:cNvPr id="18434" name="Picture 2"/>
          <p:cNvPicPr>
            <a:picLocks noGrp="1" noChangeAspect="1" noChangeArrowheads="1"/>
          </p:cNvPicPr>
          <p:nvPr>
            <p:ph idx="1"/>
          </p:nvPr>
        </p:nvPicPr>
        <p:blipFill>
          <a:blip r:embed="rId2"/>
          <a:srcRect/>
          <a:stretch>
            <a:fillRect/>
          </a:stretch>
        </p:blipFill>
        <p:spPr bwMode="auto">
          <a:xfrm>
            <a:off x="1019175" y="601663"/>
            <a:ext cx="5591175" cy="3462338"/>
          </a:xfrm>
          <a:prstGeom prst="rect">
            <a:avLst/>
          </a:prstGeom>
        </p:spPr>
      </p:pic>
      <p:pic>
        <p:nvPicPr>
          <p:cNvPr id="18435" name="Picture 3"/>
          <p:cNvPicPr>
            <a:picLocks noChangeAspect="1" noChangeArrowheads="1"/>
          </p:cNvPicPr>
          <p:nvPr/>
        </p:nvPicPr>
        <p:blipFill>
          <a:blip r:embed="rId3"/>
          <a:srcRect/>
          <a:stretch>
            <a:fillRect/>
          </a:stretch>
        </p:blipFill>
        <p:spPr bwMode="auto">
          <a:xfrm>
            <a:off x="1019175" y="4132263"/>
            <a:ext cx="5591175" cy="2124075"/>
          </a:xfrm>
          <a:prstGeom prst="rect">
            <a:avLst/>
          </a:prstGeom>
        </p:spPr>
      </p:pic>
      <p:sp>
        <p:nvSpPr>
          <p:cNvPr id="2" name="Заголовок 1"/>
          <p:cNvSpPr>
            <a:spLocks noGrp="1"/>
          </p:cNvSpPr>
          <p:nvPr>
            <p:ph type="title"/>
          </p:nvPr>
        </p:nvSpPr>
        <p:spPr>
          <a:xfrm>
            <a:off x="8046748" y="1257300"/>
            <a:ext cx="3505240" cy="4254869"/>
          </a:xfrm>
        </p:spPr>
        <p:txBody>
          <a:bodyPr>
            <a:normAutofit/>
          </a:bodyPr>
          <a:lstStyle/>
          <a:p>
            <a:r>
              <a:rPr lang="ru-RU">
                <a:solidFill>
                  <a:schemeClr val="bg1"/>
                </a:solidFill>
                <a:latin typeface="Arial" pitchFamily="34" charset="0"/>
                <a:cs typeface="Arial" pitchFamily="34" charset="0"/>
              </a:rPr>
              <a:t>Обработка нескольких исключений</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463" name="Rectangle 19462">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Заголовок 1"/>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Наследование методов </a:t>
            </a:r>
          </a:p>
        </p:txBody>
      </p:sp>
      <p:pic>
        <p:nvPicPr>
          <p:cNvPr id="19458" name="Picture 2"/>
          <p:cNvPicPr>
            <a:picLocks noGrp="1" noChangeAspect="1" noChangeArrowheads="1"/>
          </p:cNvPicPr>
          <p:nvPr>
            <p:ph idx="1"/>
          </p:nvPr>
        </p:nvPicPr>
        <p:blipFill>
          <a:blip r:embed="rId2"/>
          <a:stretch>
            <a:fillRect/>
          </a:stretch>
        </p:blipFill>
        <p:spPr bwMode="auto">
          <a:xfrm>
            <a:off x="2155295" y="1675227"/>
            <a:ext cx="7881410" cy="4394199"/>
          </a:xfrm>
          <a:prstGeom prst="rect">
            <a:avLst/>
          </a:prstGeom>
          <a:noFill/>
        </p:spPr>
      </p:pic>
    </p:spTree>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121</TotalTime>
  <Words>3004</Words>
  <Application>Microsoft Macintosh PowerPoint</Application>
  <PresentationFormat>Широкоэкранный</PresentationFormat>
  <Paragraphs>168</Paragraphs>
  <Slides>33</Slides>
  <Notes>1</Notes>
  <HiddenSlides>0</HiddenSlides>
  <MMClips>0</MMClips>
  <ScaleCrop>false</ScaleCrop>
  <HeadingPairs>
    <vt:vector size="6" baseType="variant">
      <vt:variant>
        <vt:lpstr>Использованные шрифты</vt:lpstr>
      </vt:variant>
      <vt:variant>
        <vt:i4>3</vt:i4>
      </vt:variant>
      <vt:variant>
        <vt:lpstr>Тема</vt:lpstr>
      </vt:variant>
      <vt:variant>
        <vt:i4>1</vt:i4>
      </vt:variant>
      <vt:variant>
        <vt:lpstr>Заголовки слайдов</vt:lpstr>
      </vt:variant>
      <vt:variant>
        <vt:i4>33</vt:i4>
      </vt:variant>
    </vt:vector>
  </HeadingPairs>
  <TitlesOfParts>
    <vt:vector size="37" baseType="lpstr">
      <vt:lpstr>Arial</vt:lpstr>
      <vt:lpstr>Calibri</vt:lpstr>
      <vt:lpstr>Calibri Light</vt:lpstr>
      <vt:lpstr>Тема Office</vt:lpstr>
      <vt:lpstr>- Исключения - Charsets в JAVA - Потоки IO/NIO - Работа с ФС - RegEx в JAVA</vt:lpstr>
      <vt:lpstr>Ключевые слова</vt:lpstr>
      <vt:lpstr>Иерархия исключений</vt:lpstr>
      <vt:lpstr>Checked &amp; Unchecked</vt:lpstr>
      <vt:lpstr>Классы исключений</vt:lpstr>
      <vt:lpstr>Try-with-resources &amp; Interface AutoCloseable</vt:lpstr>
      <vt:lpstr>Создание пользовательских исключений</vt:lpstr>
      <vt:lpstr>Обработка нескольких исключений</vt:lpstr>
      <vt:lpstr>Наследование методов </vt:lpstr>
      <vt:lpstr>Charsets в JAVA</vt:lpstr>
      <vt:lpstr>Проблемы Charsets</vt:lpstr>
      <vt:lpstr>Web Charsets</vt:lpstr>
      <vt:lpstr>Потоки в JAVA</vt:lpstr>
      <vt:lpstr>InputStream, OutputStreamReader, Writer</vt:lpstr>
      <vt:lpstr>Классы надстройки</vt:lpstr>
      <vt:lpstr>Преобразуем байтовые потоки в символьные и обратно</vt:lpstr>
      <vt:lpstr>Работаем с элементами файловой системы (ЭФС)</vt:lpstr>
      <vt:lpstr>RandomAccessFile</vt:lpstr>
      <vt:lpstr>FileFilter</vt:lpstr>
      <vt:lpstr>Классы для архивирования объектов</vt:lpstr>
      <vt:lpstr>Java IO и Java NIO</vt:lpstr>
      <vt:lpstr>Недостатки JAVA IO</vt:lpstr>
      <vt:lpstr>JAVA NIO</vt:lpstr>
      <vt:lpstr>Основные отличия между Java IO и Java NIO</vt:lpstr>
      <vt:lpstr>Потокоориентированный и буфер-ориентированный ввод/вывод </vt:lpstr>
      <vt:lpstr>Блокирующий и неблокирующий ввод/вывод </vt:lpstr>
      <vt:lpstr>Селекторы</vt:lpstr>
      <vt:lpstr>Возможности Files</vt:lpstr>
      <vt:lpstr>Glob</vt:lpstr>
      <vt:lpstr>RegEx в JAVA</vt:lpstr>
      <vt:lpstr>Пример</vt:lpstr>
      <vt:lpstr>Pattern и Matcher</vt:lpstr>
      <vt:lpstr>Синтаксис регулярных выражений</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Торопчин Дмитрий Анатольевич</dc:creator>
  <cp:lastModifiedBy>Торопчин Дмитрий Анатольевич</cp:lastModifiedBy>
  <cp:revision>24</cp:revision>
  <dcterms:created xsi:type="dcterms:W3CDTF">2022-10-24T11:56:02Z</dcterms:created>
  <dcterms:modified xsi:type="dcterms:W3CDTF">2022-10-25T13:13:03Z</dcterms:modified>
</cp:coreProperties>
</file>