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21" r:id="rId2"/>
    <p:sldId id="280" r:id="rId3"/>
    <p:sldId id="281" r:id="rId4"/>
    <p:sldId id="282" r:id="rId5"/>
    <p:sldId id="294" r:id="rId6"/>
    <p:sldId id="295" r:id="rId7"/>
    <p:sldId id="297" r:id="rId8"/>
    <p:sldId id="300" r:id="rId9"/>
    <p:sldId id="301" r:id="rId10"/>
    <p:sldId id="30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1" r:id="rId19"/>
    <p:sldId id="292" r:id="rId20"/>
    <p:sldId id="293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8" r:id="rId32"/>
    <p:sldId id="269" r:id="rId33"/>
    <p:sldId id="270" r:id="rId34"/>
    <p:sldId id="273" r:id="rId35"/>
    <p:sldId id="275" r:id="rId36"/>
    <p:sldId id="276" r:id="rId37"/>
    <p:sldId id="277" r:id="rId38"/>
    <p:sldId id="278" r:id="rId39"/>
    <p:sldId id="316" r:id="rId40"/>
    <p:sldId id="317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6327"/>
  </p:normalViewPr>
  <p:slideViewPr>
    <p:cSldViewPr snapToGrid="0">
      <p:cViewPr varScale="1">
        <p:scale>
          <a:sx n="113" d="100"/>
          <a:sy n="113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FE238-2B6D-4B00-B38B-F734A926CE6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A9BF8F4-851C-4F57-B73E-0A0014605E11}">
      <dgm:prSet/>
      <dgm:spPr/>
      <dgm:t>
        <a:bodyPr/>
        <a:lstStyle/>
        <a:p>
          <a:r>
            <a:rPr lang="ru-RU"/>
            <a:t>Любой объект, управляемый Spring контейнером </a:t>
          </a:r>
          <a:endParaRPr lang="en-US"/>
        </a:p>
      </dgm:t>
    </dgm:pt>
    <dgm:pt modelId="{228121E9-4678-4BFA-9FD9-EA5B92D6E456}" type="parTrans" cxnId="{F1759FF9-89BC-4325-8AC1-78C573B4C436}">
      <dgm:prSet/>
      <dgm:spPr/>
      <dgm:t>
        <a:bodyPr/>
        <a:lstStyle/>
        <a:p>
          <a:endParaRPr lang="en-US"/>
        </a:p>
      </dgm:t>
    </dgm:pt>
    <dgm:pt modelId="{998AC950-EC77-4300-9A94-65850DDEA719}" type="sibTrans" cxnId="{F1759FF9-89BC-4325-8AC1-78C573B4C436}">
      <dgm:prSet/>
      <dgm:spPr/>
      <dgm:t>
        <a:bodyPr/>
        <a:lstStyle/>
        <a:p>
          <a:endParaRPr lang="en-US"/>
        </a:p>
      </dgm:t>
    </dgm:pt>
    <dgm:pt modelId="{7CC522C2-69E3-4F25-BB76-02C47B0223A6}">
      <dgm:prSet/>
      <dgm:spPr/>
      <dgm:t>
        <a:bodyPr/>
        <a:lstStyle/>
        <a:p>
          <a:r>
            <a:rPr lang="ru-RU"/>
            <a:t>Spring полностью управляет  жизненным циклом бина</a:t>
          </a:r>
          <a:endParaRPr lang="en-US"/>
        </a:p>
      </dgm:t>
    </dgm:pt>
    <dgm:pt modelId="{AC7C1BFA-0AE5-4790-8CA7-D63A7952B2B2}" type="parTrans" cxnId="{9E9A127E-4FE5-4012-B24D-BA424131408C}">
      <dgm:prSet/>
      <dgm:spPr/>
      <dgm:t>
        <a:bodyPr/>
        <a:lstStyle/>
        <a:p>
          <a:endParaRPr lang="en-US"/>
        </a:p>
      </dgm:t>
    </dgm:pt>
    <dgm:pt modelId="{1241620E-44E6-43C4-970B-01A3CFA936F7}" type="sibTrans" cxnId="{9E9A127E-4FE5-4012-B24D-BA424131408C}">
      <dgm:prSet/>
      <dgm:spPr/>
      <dgm:t>
        <a:bodyPr/>
        <a:lstStyle/>
        <a:p>
          <a:endParaRPr lang="en-US"/>
        </a:p>
      </dgm:t>
    </dgm:pt>
    <dgm:pt modelId="{8F798CED-4F77-174E-AED3-ED35BDB98CE8}" type="pres">
      <dgm:prSet presAssocID="{3E7FE238-2B6D-4B00-B38B-F734A926CE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DC1612-3BEC-3A4B-A49D-B01F2D82A70A}" type="pres">
      <dgm:prSet presAssocID="{2A9BF8F4-851C-4F57-B73E-0A0014605E11}" presName="hierRoot1" presStyleCnt="0"/>
      <dgm:spPr/>
    </dgm:pt>
    <dgm:pt modelId="{18FB4CD0-FD06-BF44-8D72-351BA73CD415}" type="pres">
      <dgm:prSet presAssocID="{2A9BF8F4-851C-4F57-B73E-0A0014605E11}" presName="composite" presStyleCnt="0"/>
      <dgm:spPr/>
    </dgm:pt>
    <dgm:pt modelId="{9F9D3721-4710-7146-AEB4-7A910BF2F4B6}" type="pres">
      <dgm:prSet presAssocID="{2A9BF8F4-851C-4F57-B73E-0A0014605E11}" presName="background" presStyleLbl="node0" presStyleIdx="0" presStyleCnt="2"/>
      <dgm:spPr/>
    </dgm:pt>
    <dgm:pt modelId="{8525E828-16F0-1A4A-A5B6-0199FF466164}" type="pres">
      <dgm:prSet presAssocID="{2A9BF8F4-851C-4F57-B73E-0A0014605E11}" presName="text" presStyleLbl="fgAcc0" presStyleIdx="0" presStyleCnt="2">
        <dgm:presLayoutVars>
          <dgm:chPref val="3"/>
        </dgm:presLayoutVars>
      </dgm:prSet>
      <dgm:spPr/>
    </dgm:pt>
    <dgm:pt modelId="{52AB1AEA-AD06-D940-A73C-99DC5D8B0F18}" type="pres">
      <dgm:prSet presAssocID="{2A9BF8F4-851C-4F57-B73E-0A0014605E11}" presName="hierChild2" presStyleCnt="0"/>
      <dgm:spPr/>
    </dgm:pt>
    <dgm:pt modelId="{50F6EC66-2FE4-1942-927B-25A3D3AFD94B}" type="pres">
      <dgm:prSet presAssocID="{7CC522C2-69E3-4F25-BB76-02C47B0223A6}" presName="hierRoot1" presStyleCnt="0"/>
      <dgm:spPr/>
    </dgm:pt>
    <dgm:pt modelId="{C75BF64F-1D50-4A4C-8ADC-E033BCE126EC}" type="pres">
      <dgm:prSet presAssocID="{7CC522C2-69E3-4F25-BB76-02C47B0223A6}" presName="composite" presStyleCnt="0"/>
      <dgm:spPr/>
    </dgm:pt>
    <dgm:pt modelId="{57213153-81C4-3847-8C59-3E584E5BBDDC}" type="pres">
      <dgm:prSet presAssocID="{7CC522C2-69E3-4F25-BB76-02C47B0223A6}" presName="background" presStyleLbl="node0" presStyleIdx="1" presStyleCnt="2"/>
      <dgm:spPr/>
    </dgm:pt>
    <dgm:pt modelId="{6D1A3A80-C7D5-6F46-BC83-764B6DCDC78F}" type="pres">
      <dgm:prSet presAssocID="{7CC522C2-69E3-4F25-BB76-02C47B0223A6}" presName="text" presStyleLbl="fgAcc0" presStyleIdx="1" presStyleCnt="2">
        <dgm:presLayoutVars>
          <dgm:chPref val="3"/>
        </dgm:presLayoutVars>
      </dgm:prSet>
      <dgm:spPr/>
    </dgm:pt>
    <dgm:pt modelId="{8DDD5617-13C2-094D-B4D9-236DC70AB367}" type="pres">
      <dgm:prSet presAssocID="{7CC522C2-69E3-4F25-BB76-02C47B0223A6}" presName="hierChild2" presStyleCnt="0"/>
      <dgm:spPr/>
    </dgm:pt>
  </dgm:ptLst>
  <dgm:cxnLst>
    <dgm:cxn modelId="{9E9A127E-4FE5-4012-B24D-BA424131408C}" srcId="{3E7FE238-2B6D-4B00-B38B-F734A926CE68}" destId="{7CC522C2-69E3-4F25-BB76-02C47B0223A6}" srcOrd="1" destOrd="0" parTransId="{AC7C1BFA-0AE5-4790-8CA7-D63A7952B2B2}" sibTransId="{1241620E-44E6-43C4-970B-01A3CFA936F7}"/>
    <dgm:cxn modelId="{8213AFA5-0513-1C46-B666-66F423D12E11}" type="presOf" srcId="{3E7FE238-2B6D-4B00-B38B-F734A926CE68}" destId="{8F798CED-4F77-174E-AED3-ED35BDB98CE8}" srcOrd="0" destOrd="0" presId="urn:microsoft.com/office/officeart/2005/8/layout/hierarchy1"/>
    <dgm:cxn modelId="{C3F3F1AA-5A38-8F4F-8675-272694E83131}" type="presOf" srcId="{2A9BF8F4-851C-4F57-B73E-0A0014605E11}" destId="{8525E828-16F0-1A4A-A5B6-0199FF466164}" srcOrd="0" destOrd="0" presId="urn:microsoft.com/office/officeart/2005/8/layout/hierarchy1"/>
    <dgm:cxn modelId="{AE6F40BD-7D5A-5448-B690-B6A61D79F81A}" type="presOf" srcId="{7CC522C2-69E3-4F25-BB76-02C47B0223A6}" destId="{6D1A3A80-C7D5-6F46-BC83-764B6DCDC78F}" srcOrd="0" destOrd="0" presId="urn:microsoft.com/office/officeart/2005/8/layout/hierarchy1"/>
    <dgm:cxn modelId="{F1759FF9-89BC-4325-8AC1-78C573B4C436}" srcId="{3E7FE238-2B6D-4B00-B38B-F734A926CE68}" destId="{2A9BF8F4-851C-4F57-B73E-0A0014605E11}" srcOrd="0" destOrd="0" parTransId="{228121E9-4678-4BFA-9FD9-EA5B92D6E456}" sibTransId="{998AC950-EC77-4300-9A94-65850DDEA719}"/>
    <dgm:cxn modelId="{FB934BA1-7D04-A647-99AB-6E17B2A04A21}" type="presParOf" srcId="{8F798CED-4F77-174E-AED3-ED35BDB98CE8}" destId="{ACDC1612-3BEC-3A4B-A49D-B01F2D82A70A}" srcOrd="0" destOrd="0" presId="urn:microsoft.com/office/officeart/2005/8/layout/hierarchy1"/>
    <dgm:cxn modelId="{9A3508FB-8188-454C-8F49-A538BAF28E2E}" type="presParOf" srcId="{ACDC1612-3BEC-3A4B-A49D-B01F2D82A70A}" destId="{18FB4CD0-FD06-BF44-8D72-351BA73CD415}" srcOrd="0" destOrd="0" presId="urn:microsoft.com/office/officeart/2005/8/layout/hierarchy1"/>
    <dgm:cxn modelId="{EA833BBA-0F41-B445-871D-D26C4DF316FC}" type="presParOf" srcId="{18FB4CD0-FD06-BF44-8D72-351BA73CD415}" destId="{9F9D3721-4710-7146-AEB4-7A910BF2F4B6}" srcOrd="0" destOrd="0" presId="urn:microsoft.com/office/officeart/2005/8/layout/hierarchy1"/>
    <dgm:cxn modelId="{A069C1DB-FF41-8545-B1C2-3FAD9C58A95E}" type="presParOf" srcId="{18FB4CD0-FD06-BF44-8D72-351BA73CD415}" destId="{8525E828-16F0-1A4A-A5B6-0199FF466164}" srcOrd="1" destOrd="0" presId="urn:microsoft.com/office/officeart/2005/8/layout/hierarchy1"/>
    <dgm:cxn modelId="{B7CFF3D5-A6E5-764F-AE45-F843311F328E}" type="presParOf" srcId="{ACDC1612-3BEC-3A4B-A49D-B01F2D82A70A}" destId="{52AB1AEA-AD06-D940-A73C-99DC5D8B0F18}" srcOrd="1" destOrd="0" presId="urn:microsoft.com/office/officeart/2005/8/layout/hierarchy1"/>
    <dgm:cxn modelId="{205AC46D-92C7-EC4D-98F8-D3A02D589D3E}" type="presParOf" srcId="{8F798CED-4F77-174E-AED3-ED35BDB98CE8}" destId="{50F6EC66-2FE4-1942-927B-25A3D3AFD94B}" srcOrd="1" destOrd="0" presId="urn:microsoft.com/office/officeart/2005/8/layout/hierarchy1"/>
    <dgm:cxn modelId="{EAF4BDA2-3B73-AE4E-B262-C1570A54ADAA}" type="presParOf" srcId="{50F6EC66-2FE4-1942-927B-25A3D3AFD94B}" destId="{C75BF64F-1D50-4A4C-8ADC-E033BCE126EC}" srcOrd="0" destOrd="0" presId="urn:microsoft.com/office/officeart/2005/8/layout/hierarchy1"/>
    <dgm:cxn modelId="{4837A9A8-2890-E743-9879-20B72DD36716}" type="presParOf" srcId="{C75BF64F-1D50-4A4C-8ADC-E033BCE126EC}" destId="{57213153-81C4-3847-8C59-3E584E5BBDDC}" srcOrd="0" destOrd="0" presId="urn:microsoft.com/office/officeart/2005/8/layout/hierarchy1"/>
    <dgm:cxn modelId="{10552A18-1B37-1F43-A26C-25B30181ACF7}" type="presParOf" srcId="{C75BF64F-1D50-4A4C-8ADC-E033BCE126EC}" destId="{6D1A3A80-C7D5-6F46-BC83-764B6DCDC78F}" srcOrd="1" destOrd="0" presId="urn:microsoft.com/office/officeart/2005/8/layout/hierarchy1"/>
    <dgm:cxn modelId="{A9CAED55-D3B8-394B-AF99-9AE2D30E259A}" type="presParOf" srcId="{50F6EC66-2FE4-1942-927B-25A3D3AFD94B}" destId="{8DDD5617-13C2-094D-B4D9-236DC70AB3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0874FF-5D02-4F5A-8BB8-4558468F5B1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ADB2BF3-B8F4-421B-B0E5-50FACFD889CC}">
      <dgm:prSet/>
      <dgm:spPr/>
      <dgm:t>
        <a:bodyPr/>
        <a:lstStyle/>
        <a:p>
          <a:r>
            <a:rPr lang="en-GB"/>
            <a:t>singleton</a:t>
          </a:r>
          <a:endParaRPr lang="en-US"/>
        </a:p>
      </dgm:t>
    </dgm:pt>
    <dgm:pt modelId="{1DC9A33F-8A74-48FC-96E8-CEAB3FA92E3F}" type="parTrans" cxnId="{0AE5F61B-5F03-4F92-8C50-27115029FB2B}">
      <dgm:prSet/>
      <dgm:spPr/>
      <dgm:t>
        <a:bodyPr/>
        <a:lstStyle/>
        <a:p>
          <a:endParaRPr lang="en-US"/>
        </a:p>
      </dgm:t>
    </dgm:pt>
    <dgm:pt modelId="{CE7BE3EE-75B7-4A1A-8F36-F8E0BA249BD7}" type="sibTrans" cxnId="{0AE5F61B-5F03-4F92-8C50-27115029FB2B}">
      <dgm:prSet/>
      <dgm:spPr/>
      <dgm:t>
        <a:bodyPr/>
        <a:lstStyle/>
        <a:p>
          <a:endParaRPr lang="en-US"/>
        </a:p>
      </dgm:t>
    </dgm:pt>
    <dgm:pt modelId="{9AEF2F52-18C9-40BE-B614-0477792968CA}">
      <dgm:prSet/>
      <dgm:spPr/>
      <dgm:t>
        <a:bodyPr/>
        <a:lstStyle/>
        <a:p>
          <a:r>
            <a:rPr lang="en-GB"/>
            <a:t>prototype</a:t>
          </a:r>
          <a:endParaRPr lang="en-US"/>
        </a:p>
      </dgm:t>
    </dgm:pt>
    <dgm:pt modelId="{65870F00-923D-4C53-8328-02FA409254C1}" type="parTrans" cxnId="{40F56266-1EAA-4A2B-9694-55B9857B4800}">
      <dgm:prSet/>
      <dgm:spPr/>
      <dgm:t>
        <a:bodyPr/>
        <a:lstStyle/>
        <a:p>
          <a:endParaRPr lang="en-US"/>
        </a:p>
      </dgm:t>
    </dgm:pt>
    <dgm:pt modelId="{0596384B-546E-4A74-B6E0-FCF2FF883B3D}" type="sibTrans" cxnId="{40F56266-1EAA-4A2B-9694-55B9857B4800}">
      <dgm:prSet/>
      <dgm:spPr/>
      <dgm:t>
        <a:bodyPr/>
        <a:lstStyle/>
        <a:p>
          <a:endParaRPr lang="en-US"/>
        </a:p>
      </dgm:t>
    </dgm:pt>
    <dgm:pt modelId="{3755EC6A-6247-45E5-A5AA-4489D4C216E6}">
      <dgm:prSet/>
      <dgm:spPr/>
      <dgm:t>
        <a:bodyPr/>
        <a:lstStyle/>
        <a:p>
          <a:r>
            <a:rPr lang="en-GB"/>
            <a:t>request</a:t>
          </a:r>
          <a:endParaRPr lang="en-US"/>
        </a:p>
      </dgm:t>
    </dgm:pt>
    <dgm:pt modelId="{3AC337EB-05AC-4C31-8ECE-C17C74B02D69}" type="parTrans" cxnId="{631E3768-9E1C-40D2-B13C-DA2E519F416D}">
      <dgm:prSet/>
      <dgm:spPr/>
      <dgm:t>
        <a:bodyPr/>
        <a:lstStyle/>
        <a:p>
          <a:endParaRPr lang="en-US"/>
        </a:p>
      </dgm:t>
    </dgm:pt>
    <dgm:pt modelId="{A2C47A22-71D1-4D85-B00C-97618F2D1F16}" type="sibTrans" cxnId="{631E3768-9E1C-40D2-B13C-DA2E519F416D}">
      <dgm:prSet/>
      <dgm:spPr/>
      <dgm:t>
        <a:bodyPr/>
        <a:lstStyle/>
        <a:p>
          <a:endParaRPr lang="en-US"/>
        </a:p>
      </dgm:t>
    </dgm:pt>
    <dgm:pt modelId="{EB64AE9D-5A7E-4914-A15D-0B569E206C73}">
      <dgm:prSet/>
      <dgm:spPr/>
      <dgm:t>
        <a:bodyPr/>
        <a:lstStyle/>
        <a:p>
          <a:r>
            <a:rPr lang="en-GB"/>
            <a:t>session</a:t>
          </a:r>
          <a:endParaRPr lang="en-US"/>
        </a:p>
      </dgm:t>
    </dgm:pt>
    <dgm:pt modelId="{4A56749D-1E32-4A44-8D62-9640FC92FCCC}" type="parTrans" cxnId="{6057021F-0415-4F75-A55B-E6DA0BE61203}">
      <dgm:prSet/>
      <dgm:spPr/>
      <dgm:t>
        <a:bodyPr/>
        <a:lstStyle/>
        <a:p>
          <a:endParaRPr lang="en-US"/>
        </a:p>
      </dgm:t>
    </dgm:pt>
    <dgm:pt modelId="{2FFCC6CC-37EA-424C-9F9E-7289B4A3F45D}" type="sibTrans" cxnId="{6057021F-0415-4F75-A55B-E6DA0BE61203}">
      <dgm:prSet/>
      <dgm:spPr/>
      <dgm:t>
        <a:bodyPr/>
        <a:lstStyle/>
        <a:p>
          <a:endParaRPr lang="en-US"/>
        </a:p>
      </dgm:t>
    </dgm:pt>
    <dgm:pt modelId="{39D3980E-1758-4B4B-A0B4-4F0EEDB303ED}">
      <dgm:prSet/>
      <dgm:spPr/>
      <dgm:t>
        <a:bodyPr/>
        <a:lstStyle/>
        <a:p>
          <a:r>
            <a:rPr lang="en-GB"/>
            <a:t>globalSession</a:t>
          </a:r>
          <a:endParaRPr lang="en-US"/>
        </a:p>
      </dgm:t>
    </dgm:pt>
    <dgm:pt modelId="{DC267AFF-94C3-4982-8A11-F24427642895}" type="parTrans" cxnId="{A13AA35A-55C0-473A-8ABE-19296FFF13DD}">
      <dgm:prSet/>
      <dgm:spPr/>
      <dgm:t>
        <a:bodyPr/>
        <a:lstStyle/>
        <a:p>
          <a:endParaRPr lang="en-US"/>
        </a:p>
      </dgm:t>
    </dgm:pt>
    <dgm:pt modelId="{13C943F0-BAA4-4851-B5A1-67AF0B924C13}" type="sibTrans" cxnId="{A13AA35A-55C0-473A-8ABE-19296FFF13DD}">
      <dgm:prSet/>
      <dgm:spPr/>
      <dgm:t>
        <a:bodyPr/>
        <a:lstStyle/>
        <a:p>
          <a:endParaRPr lang="en-US"/>
        </a:p>
      </dgm:t>
    </dgm:pt>
    <dgm:pt modelId="{2DF8D7C3-76B1-43D7-B4F6-73D9EAC66878}">
      <dgm:prSet/>
      <dgm:spPr/>
      <dgm:t>
        <a:bodyPr/>
        <a:lstStyle/>
        <a:p>
          <a:r>
            <a:rPr lang="en-GB"/>
            <a:t>application</a:t>
          </a:r>
          <a:endParaRPr lang="en-US"/>
        </a:p>
      </dgm:t>
    </dgm:pt>
    <dgm:pt modelId="{956DB8AB-4426-4EAF-8EFA-B034EE12B05F}" type="parTrans" cxnId="{AB7AD55F-D642-4E04-888A-738F797DD0EB}">
      <dgm:prSet/>
      <dgm:spPr/>
      <dgm:t>
        <a:bodyPr/>
        <a:lstStyle/>
        <a:p>
          <a:endParaRPr lang="en-US"/>
        </a:p>
      </dgm:t>
    </dgm:pt>
    <dgm:pt modelId="{CD5A6A62-8A21-46FF-848A-214AB7F1A580}" type="sibTrans" cxnId="{AB7AD55F-D642-4E04-888A-738F797DD0EB}">
      <dgm:prSet/>
      <dgm:spPr/>
      <dgm:t>
        <a:bodyPr/>
        <a:lstStyle/>
        <a:p>
          <a:endParaRPr lang="en-US"/>
        </a:p>
      </dgm:t>
    </dgm:pt>
    <dgm:pt modelId="{6D39032C-317A-419A-BBB6-1D7948369974}">
      <dgm:prSet/>
      <dgm:spPr/>
      <dgm:t>
        <a:bodyPr/>
        <a:lstStyle/>
        <a:p>
          <a:r>
            <a:rPr lang="en-GB"/>
            <a:t>websocket</a:t>
          </a:r>
          <a:endParaRPr lang="en-US"/>
        </a:p>
      </dgm:t>
    </dgm:pt>
    <dgm:pt modelId="{0C3E3783-8226-4431-A1AB-F8539D6F5958}" type="parTrans" cxnId="{552A00D6-3C78-41E1-A068-BAA718873D41}">
      <dgm:prSet/>
      <dgm:spPr/>
      <dgm:t>
        <a:bodyPr/>
        <a:lstStyle/>
        <a:p>
          <a:endParaRPr lang="en-US"/>
        </a:p>
      </dgm:t>
    </dgm:pt>
    <dgm:pt modelId="{14ADACA2-3E3F-46C8-B8A2-BF73A585198E}" type="sibTrans" cxnId="{552A00D6-3C78-41E1-A068-BAA718873D41}">
      <dgm:prSet/>
      <dgm:spPr/>
      <dgm:t>
        <a:bodyPr/>
        <a:lstStyle/>
        <a:p>
          <a:endParaRPr lang="en-US"/>
        </a:p>
      </dgm:t>
    </dgm:pt>
    <dgm:pt modelId="{D0F12FC2-C6FF-954F-B0CD-74907D797CF8}" type="pres">
      <dgm:prSet presAssocID="{CA0874FF-5D02-4F5A-8BB8-4558468F5B1B}" presName="linear" presStyleCnt="0">
        <dgm:presLayoutVars>
          <dgm:animLvl val="lvl"/>
          <dgm:resizeHandles val="exact"/>
        </dgm:presLayoutVars>
      </dgm:prSet>
      <dgm:spPr/>
    </dgm:pt>
    <dgm:pt modelId="{D45044BF-ABC1-9E4A-A0B3-9B0BD43AE438}" type="pres">
      <dgm:prSet presAssocID="{0ADB2BF3-B8F4-421B-B0E5-50FACFD889C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CC29FB6-77E5-A644-B8C5-A580CB9B052B}" type="pres">
      <dgm:prSet presAssocID="{CE7BE3EE-75B7-4A1A-8F36-F8E0BA249BD7}" presName="spacer" presStyleCnt="0"/>
      <dgm:spPr/>
    </dgm:pt>
    <dgm:pt modelId="{AECA073F-7C74-BC49-BB7B-16DEC8EEFC8F}" type="pres">
      <dgm:prSet presAssocID="{9AEF2F52-18C9-40BE-B614-0477792968C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CB57DFB-A90B-7C47-9B7F-4EBE4D0CA02C}" type="pres">
      <dgm:prSet presAssocID="{0596384B-546E-4A74-B6E0-FCF2FF883B3D}" presName="spacer" presStyleCnt="0"/>
      <dgm:spPr/>
    </dgm:pt>
    <dgm:pt modelId="{58711572-7C14-1F45-A3DC-EE32ACD5646D}" type="pres">
      <dgm:prSet presAssocID="{3755EC6A-6247-45E5-A5AA-4489D4C216E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DBAE8D5-06E4-4948-9002-DE91FE8D992D}" type="pres">
      <dgm:prSet presAssocID="{A2C47A22-71D1-4D85-B00C-97618F2D1F16}" presName="spacer" presStyleCnt="0"/>
      <dgm:spPr/>
    </dgm:pt>
    <dgm:pt modelId="{789563B7-DA82-9A48-8B10-8BE7B56D0BE2}" type="pres">
      <dgm:prSet presAssocID="{EB64AE9D-5A7E-4914-A15D-0B569E206C7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EDDC1F9-0724-694D-86FD-1972FB2C23C9}" type="pres">
      <dgm:prSet presAssocID="{2FFCC6CC-37EA-424C-9F9E-7289B4A3F45D}" presName="spacer" presStyleCnt="0"/>
      <dgm:spPr/>
    </dgm:pt>
    <dgm:pt modelId="{859AA5C4-D191-5D47-8014-15E87065A262}" type="pres">
      <dgm:prSet presAssocID="{39D3980E-1758-4B4B-A0B4-4F0EEDB303E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321BBCB-1F57-9042-B4B3-963FF40D667E}" type="pres">
      <dgm:prSet presAssocID="{13C943F0-BAA4-4851-B5A1-67AF0B924C13}" presName="spacer" presStyleCnt="0"/>
      <dgm:spPr/>
    </dgm:pt>
    <dgm:pt modelId="{996C2C5B-00A9-E047-BB5F-AE70DB2DC4A4}" type="pres">
      <dgm:prSet presAssocID="{2DF8D7C3-76B1-43D7-B4F6-73D9EAC6687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67CB40B-86E8-664C-BDB3-4B9F9ADD5907}" type="pres">
      <dgm:prSet presAssocID="{CD5A6A62-8A21-46FF-848A-214AB7F1A580}" presName="spacer" presStyleCnt="0"/>
      <dgm:spPr/>
    </dgm:pt>
    <dgm:pt modelId="{DDFEE2A8-213F-8C4C-8190-171EDFF76A48}" type="pres">
      <dgm:prSet presAssocID="{6D39032C-317A-419A-BBB6-1D794836997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97EEA0D-E3EE-2444-9DC5-256AF3AEB938}" type="presOf" srcId="{EB64AE9D-5A7E-4914-A15D-0B569E206C73}" destId="{789563B7-DA82-9A48-8B10-8BE7B56D0BE2}" srcOrd="0" destOrd="0" presId="urn:microsoft.com/office/officeart/2005/8/layout/vList2"/>
    <dgm:cxn modelId="{0AE5F61B-5F03-4F92-8C50-27115029FB2B}" srcId="{CA0874FF-5D02-4F5A-8BB8-4558468F5B1B}" destId="{0ADB2BF3-B8F4-421B-B0E5-50FACFD889CC}" srcOrd="0" destOrd="0" parTransId="{1DC9A33F-8A74-48FC-96E8-CEAB3FA92E3F}" sibTransId="{CE7BE3EE-75B7-4A1A-8F36-F8E0BA249BD7}"/>
    <dgm:cxn modelId="{6057021F-0415-4F75-A55B-E6DA0BE61203}" srcId="{CA0874FF-5D02-4F5A-8BB8-4558468F5B1B}" destId="{EB64AE9D-5A7E-4914-A15D-0B569E206C73}" srcOrd="3" destOrd="0" parTransId="{4A56749D-1E32-4A44-8D62-9640FC92FCCC}" sibTransId="{2FFCC6CC-37EA-424C-9F9E-7289B4A3F45D}"/>
    <dgm:cxn modelId="{2F6B3A54-5898-DC4F-8EA0-6CAE00C4E5AF}" type="presOf" srcId="{6D39032C-317A-419A-BBB6-1D7948369974}" destId="{DDFEE2A8-213F-8C4C-8190-171EDFF76A48}" srcOrd="0" destOrd="0" presId="urn:microsoft.com/office/officeart/2005/8/layout/vList2"/>
    <dgm:cxn modelId="{0BDF2B55-A448-BA43-9C50-BD86C17864B4}" type="presOf" srcId="{39D3980E-1758-4B4B-A0B4-4F0EEDB303ED}" destId="{859AA5C4-D191-5D47-8014-15E87065A262}" srcOrd="0" destOrd="0" presId="urn:microsoft.com/office/officeart/2005/8/layout/vList2"/>
    <dgm:cxn modelId="{A13AA35A-55C0-473A-8ABE-19296FFF13DD}" srcId="{CA0874FF-5D02-4F5A-8BB8-4558468F5B1B}" destId="{39D3980E-1758-4B4B-A0B4-4F0EEDB303ED}" srcOrd="4" destOrd="0" parTransId="{DC267AFF-94C3-4982-8A11-F24427642895}" sibTransId="{13C943F0-BAA4-4851-B5A1-67AF0B924C13}"/>
    <dgm:cxn modelId="{AB7AD55F-D642-4E04-888A-738F797DD0EB}" srcId="{CA0874FF-5D02-4F5A-8BB8-4558468F5B1B}" destId="{2DF8D7C3-76B1-43D7-B4F6-73D9EAC66878}" srcOrd="5" destOrd="0" parTransId="{956DB8AB-4426-4EAF-8EFA-B034EE12B05F}" sibTransId="{CD5A6A62-8A21-46FF-848A-214AB7F1A580}"/>
    <dgm:cxn modelId="{995E5F66-8F57-B042-A961-EACF94A7ACC1}" type="presOf" srcId="{0ADB2BF3-B8F4-421B-B0E5-50FACFD889CC}" destId="{D45044BF-ABC1-9E4A-A0B3-9B0BD43AE438}" srcOrd="0" destOrd="0" presId="urn:microsoft.com/office/officeart/2005/8/layout/vList2"/>
    <dgm:cxn modelId="{40F56266-1EAA-4A2B-9694-55B9857B4800}" srcId="{CA0874FF-5D02-4F5A-8BB8-4558468F5B1B}" destId="{9AEF2F52-18C9-40BE-B614-0477792968CA}" srcOrd="1" destOrd="0" parTransId="{65870F00-923D-4C53-8328-02FA409254C1}" sibTransId="{0596384B-546E-4A74-B6E0-FCF2FF883B3D}"/>
    <dgm:cxn modelId="{631E3768-9E1C-40D2-B13C-DA2E519F416D}" srcId="{CA0874FF-5D02-4F5A-8BB8-4558468F5B1B}" destId="{3755EC6A-6247-45E5-A5AA-4489D4C216E6}" srcOrd="2" destOrd="0" parTransId="{3AC337EB-05AC-4C31-8ECE-C17C74B02D69}" sibTransId="{A2C47A22-71D1-4D85-B00C-97618F2D1F16}"/>
    <dgm:cxn modelId="{10318F82-0D7A-ED42-BDDD-9ED7C3EF6D21}" type="presOf" srcId="{2DF8D7C3-76B1-43D7-B4F6-73D9EAC66878}" destId="{996C2C5B-00A9-E047-BB5F-AE70DB2DC4A4}" srcOrd="0" destOrd="0" presId="urn:microsoft.com/office/officeart/2005/8/layout/vList2"/>
    <dgm:cxn modelId="{345DF7B9-DB03-D04E-9A62-75267487F74A}" type="presOf" srcId="{CA0874FF-5D02-4F5A-8BB8-4558468F5B1B}" destId="{D0F12FC2-C6FF-954F-B0CD-74907D797CF8}" srcOrd="0" destOrd="0" presId="urn:microsoft.com/office/officeart/2005/8/layout/vList2"/>
    <dgm:cxn modelId="{552A00D6-3C78-41E1-A068-BAA718873D41}" srcId="{CA0874FF-5D02-4F5A-8BB8-4558468F5B1B}" destId="{6D39032C-317A-419A-BBB6-1D7948369974}" srcOrd="6" destOrd="0" parTransId="{0C3E3783-8226-4431-A1AB-F8539D6F5958}" sibTransId="{14ADACA2-3E3F-46C8-B8A2-BF73A585198E}"/>
    <dgm:cxn modelId="{F3A7BADC-62F1-134B-A63D-3090446DAA02}" type="presOf" srcId="{9AEF2F52-18C9-40BE-B614-0477792968CA}" destId="{AECA073F-7C74-BC49-BB7B-16DEC8EEFC8F}" srcOrd="0" destOrd="0" presId="urn:microsoft.com/office/officeart/2005/8/layout/vList2"/>
    <dgm:cxn modelId="{C8AFEDEF-B096-7142-841D-8D63C267511F}" type="presOf" srcId="{3755EC6A-6247-45E5-A5AA-4489D4C216E6}" destId="{58711572-7C14-1F45-A3DC-EE32ACD5646D}" srcOrd="0" destOrd="0" presId="urn:microsoft.com/office/officeart/2005/8/layout/vList2"/>
    <dgm:cxn modelId="{80DF8D5C-14B1-5A4B-88CC-497961E538DA}" type="presParOf" srcId="{D0F12FC2-C6FF-954F-B0CD-74907D797CF8}" destId="{D45044BF-ABC1-9E4A-A0B3-9B0BD43AE438}" srcOrd="0" destOrd="0" presId="urn:microsoft.com/office/officeart/2005/8/layout/vList2"/>
    <dgm:cxn modelId="{A3E6CF1E-2750-FF45-BB46-F2E273B4594A}" type="presParOf" srcId="{D0F12FC2-C6FF-954F-B0CD-74907D797CF8}" destId="{9CC29FB6-77E5-A644-B8C5-A580CB9B052B}" srcOrd="1" destOrd="0" presId="urn:microsoft.com/office/officeart/2005/8/layout/vList2"/>
    <dgm:cxn modelId="{635AE8CD-1269-A24D-82D4-94676134E643}" type="presParOf" srcId="{D0F12FC2-C6FF-954F-B0CD-74907D797CF8}" destId="{AECA073F-7C74-BC49-BB7B-16DEC8EEFC8F}" srcOrd="2" destOrd="0" presId="urn:microsoft.com/office/officeart/2005/8/layout/vList2"/>
    <dgm:cxn modelId="{16311033-E2B6-EC4B-85CB-640BD7055E8A}" type="presParOf" srcId="{D0F12FC2-C6FF-954F-B0CD-74907D797CF8}" destId="{DCB57DFB-A90B-7C47-9B7F-4EBE4D0CA02C}" srcOrd="3" destOrd="0" presId="urn:microsoft.com/office/officeart/2005/8/layout/vList2"/>
    <dgm:cxn modelId="{F7D34109-7F44-7E44-88AB-30A4E003D164}" type="presParOf" srcId="{D0F12FC2-C6FF-954F-B0CD-74907D797CF8}" destId="{58711572-7C14-1F45-A3DC-EE32ACD5646D}" srcOrd="4" destOrd="0" presId="urn:microsoft.com/office/officeart/2005/8/layout/vList2"/>
    <dgm:cxn modelId="{13E7B9C6-7F5C-894A-AF72-2C0BF1E8D272}" type="presParOf" srcId="{D0F12FC2-C6FF-954F-B0CD-74907D797CF8}" destId="{8DBAE8D5-06E4-4948-9002-DE91FE8D992D}" srcOrd="5" destOrd="0" presId="urn:microsoft.com/office/officeart/2005/8/layout/vList2"/>
    <dgm:cxn modelId="{2BB8C6F9-1D39-EA46-8944-36DB3C85A4C4}" type="presParOf" srcId="{D0F12FC2-C6FF-954F-B0CD-74907D797CF8}" destId="{789563B7-DA82-9A48-8B10-8BE7B56D0BE2}" srcOrd="6" destOrd="0" presId="urn:microsoft.com/office/officeart/2005/8/layout/vList2"/>
    <dgm:cxn modelId="{13C78950-C378-EE4F-8E0C-CFC624EC59B3}" type="presParOf" srcId="{D0F12FC2-C6FF-954F-B0CD-74907D797CF8}" destId="{2EDDC1F9-0724-694D-86FD-1972FB2C23C9}" srcOrd="7" destOrd="0" presId="urn:microsoft.com/office/officeart/2005/8/layout/vList2"/>
    <dgm:cxn modelId="{E2BB97D7-A53A-5240-B2D1-EA39E1D13934}" type="presParOf" srcId="{D0F12FC2-C6FF-954F-B0CD-74907D797CF8}" destId="{859AA5C4-D191-5D47-8014-15E87065A262}" srcOrd="8" destOrd="0" presId="urn:microsoft.com/office/officeart/2005/8/layout/vList2"/>
    <dgm:cxn modelId="{6A748072-5964-F64A-AA1C-97377E68A0D5}" type="presParOf" srcId="{D0F12FC2-C6FF-954F-B0CD-74907D797CF8}" destId="{0321BBCB-1F57-9042-B4B3-963FF40D667E}" srcOrd="9" destOrd="0" presId="urn:microsoft.com/office/officeart/2005/8/layout/vList2"/>
    <dgm:cxn modelId="{1B10CFAB-F865-2548-92B6-6E0F8E3AD208}" type="presParOf" srcId="{D0F12FC2-C6FF-954F-B0CD-74907D797CF8}" destId="{996C2C5B-00A9-E047-BB5F-AE70DB2DC4A4}" srcOrd="10" destOrd="0" presId="urn:microsoft.com/office/officeart/2005/8/layout/vList2"/>
    <dgm:cxn modelId="{FC4B3F26-20AC-164A-88B0-2A84772A2B7A}" type="presParOf" srcId="{D0F12FC2-C6FF-954F-B0CD-74907D797CF8}" destId="{867CB40B-86E8-664C-BDB3-4B9F9ADD5907}" srcOrd="11" destOrd="0" presId="urn:microsoft.com/office/officeart/2005/8/layout/vList2"/>
    <dgm:cxn modelId="{1F444106-8A63-8946-B84F-6E81468DD4F3}" type="presParOf" srcId="{D0F12FC2-C6FF-954F-B0CD-74907D797CF8}" destId="{DDFEE2A8-213F-8C4C-8190-171EDFF76A4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D7C213-047F-4BAD-81B2-859982974CD2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775526A-C3F5-4535-B888-A3C8A4B7E55F}">
      <dgm:prSet/>
      <dgm:spPr/>
      <dgm:t>
        <a:bodyPr/>
        <a:lstStyle/>
        <a:p>
          <a:r>
            <a:rPr lang="en-GB"/>
            <a:t>Xml</a:t>
          </a:r>
          <a:endParaRPr lang="en-US"/>
        </a:p>
      </dgm:t>
    </dgm:pt>
    <dgm:pt modelId="{D793007F-AB69-4640-83CF-F4BD8F6A2DEF}" type="parTrans" cxnId="{64076704-8F71-4321-94B5-12CAA19CAE8E}">
      <dgm:prSet/>
      <dgm:spPr/>
      <dgm:t>
        <a:bodyPr/>
        <a:lstStyle/>
        <a:p>
          <a:endParaRPr lang="en-US"/>
        </a:p>
      </dgm:t>
    </dgm:pt>
    <dgm:pt modelId="{F36DE69C-4266-4515-ABEE-7154B6AF5F3C}" type="sibTrans" cxnId="{64076704-8F71-4321-94B5-12CAA19CAE8E}">
      <dgm:prSet/>
      <dgm:spPr/>
      <dgm:t>
        <a:bodyPr/>
        <a:lstStyle/>
        <a:p>
          <a:endParaRPr lang="en-US"/>
        </a:p>
      </dgm:t>
    </dgm:pt>
    <dgm:pt modelId="{1D845E9F-2C77-4D53-B144-9BFB421E139F}">
      <dgm:prSet/>
      <dgm:spPr/>
      <dgm:t>
        <a:bodyPr/>
        <a:lstStyle/>
        <a:p>
          <a:r>
            <a:rPr lang="en-GB"/>
            <a:t>Annotation</a:t>
          </a:r>
          <a:endParaRPr lang="en-US"/>
        </a:p>
      </dgm:t>
    </dgm:pt>
    <dgm:pt modelId="{82AB3FDD-9231-4816-83ED-1F470F3DD081}" type="parTrans" cxnId="{0F2FCFFC-BE61-4167-9073-CC26930C5A49}">
      <dgm:prSet/>
      <dgm:spPr/>
      <dgm:t>
        <a:bodyPr/>
        <a:lstStyle/>
        <a:p>
          <a:endParaRPr lang="en-US"/>
        </a:p>
      </dgm:t>
    </dgm:pt>
    <dgm:pt modelId="{11CE78F2-6D8B-4145-8852-E128CBB9C853}" type="sibTrans" cxnId="{0F2FCFFC-BE61-4167-9073-CC26930C5A49}">
      <dgm:prSet/>
      <dgm:spPr/>
      <dgm:t>
        <a:bodyPr/>
        <a:lstStyle/>
        <a:p>
          <a:endParaRPr lang="en-US"/>
        </a:p>
      </dgm:t>
    </dgm:pt>
    <dgm:pt modelId="{69C95D24-190A-4FA5-BFBE-2BB21EC63116}">
      <dgm:prSet/>
      <dgm:spPr/>
      <dgm:t>
        <a:bodyPr/>
        <a:lstStyle/>
        <a:p>
          <a:r>
            <a:rPr lang="en-GB"/>
            <a:t>Java</a:t>
          </a:r>
          <a:endParaRPr lang="en-US"/>
        </a:p>
      </dgm:t>
    </dgm:pt>
    <dgm:pt modelId="{E682BF1A-4DE6-4589-AA96-CB4F9E4074A3}" type="parTrans" cxnId="{F0EB1980-E503-4654-8777-DF068BF4897A}">
      <dgm:prSet/>
      <dgm:spPr/>
      <dgm:t>
        <a:bodyPr/>
        <a:lstStyle/>
        <a:p>
          <a:endParaRPr lang="en-US"/>
        </a:p>
      </dgm:t>
    </dgm:pt>
    <dgm:pt modelId="{CD67C203-F960-4A3F-AA93-EC749FE997A3}" type="sibTrans" cxnId="{F0EB1980-E503-4654-8777-DF068BF4897A}">
      <dgm:prSet/>
      <dgm:spPr/>
      <dgm:t>
        <a:bodyPr/>
        <a:lstStyle/>
        <a:p>
          <a:endParaRPr lang="en-US"/>
        </a:p>
      </dgm:t>
    </dgm:pt>
    <dgm:pt modelId="{F7D0766A-8F2B-4D90-A22A-CC984C03ED74}">
      <dgm:prSet/>
      <dgm:spPr/>
      <dgm:t>
        <a:bodyPr/>
        <a:lstStyle/>
        <a:p>
          <a:r>
            <a:rPr lang="en-GB"/>
            <a:t>Groovy</a:t>
          </a:r>
          <a:endParaRPr lang="en-US"/>
        </a:p>
      </dgm:t>
    </dgm:pt>
    <dgm:pt modelId="{1ECD76D9-1BD1-4ED2-8988-D6C1BB4A697C}" type="parTrans" cxnId="{F033CBDA-5904-4F26-8920-875751B6CBB1}">
      <dgm:prSet/>
      <dgm:spPr/>
      <dgm:t>
        <a:bodyPr/>
        <a:lstStyle/>
        <a:p>
          <a:endParaRPr lang="en-US"/>
        </a:p>
      </dgm:t>
    </dgm:pt>
    <dgm:pt modelId="{F1381228-3412-4418-80B7-18F0FC07C8E9}" type="sibTrans" cxnId="{F033CBDA-5904-4F26-8920-875751B6CBB1}">
      <dgm:prSet/>
      <dgm:spPr/>
      <dgm:t>
        <a:bodyPr/>
        <a:lstStyle/>
        <a:p>
          <a:endParaRPr lang="en-US"/>
        </a:p>
      </dgm:t>
    </dgm:pt>
    <dgm:pt modelId="{A577C80C-5FD4-2D40-8A4A-408AF66AB6A7}" type="pres">
      <dgm:prSet presAssocID="{12D7C213-047F-4BAD-81B2-859982974CD2}" presName="linear" presStyleCnt="0">
        <dgm:presLayoutVars>
          <dgm:dir/>
          <dgm:animLvl val="lvl"/>
          <dgm:resizeHandles val="exact"/>
        </dgm:presLayoutVars>
      </dgm:prSet>
      <dgm:spPr/>
    </dgm:pt>
    <dgm:pt modelId="{2C270ED8-44E3-A643-826A-4F9DCF5DF226}" type="pres">
      <dgm:prSet presAssocID="{0775526A-C3F5-4535-B888-A3C8A4B7E55F}" presName="parentLin" presStyleCnt="0"/>
      <dgm:spPr/>
    </dgm:pt>
    <dgm:pt modelId="{942F4F8A-FAA4-794E-8376-21FE275736D4}" type="pres">
      <dgm:prSet presAssocID="{0775526A-C3F5-4535-B888-A3C8A4B7E55F}" presName="parentLeftMargin" presStyleLbl="node1" presStyleIdx="0" presStyleCnt="4"/>
      <dgm:spPr/>
    </dgm:pt>
    <dgm:pt modelId="{DA415CC2-091B-B043-BE0E-2FBB058DB319}" type="pres">
      <dgm:prSet presAssocID="{0775526A-C3F5-4535-B888-A3C8A4B7E5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A156EE-9016-9A41-9981-6BDD095E63B6}" type="pres">
      <dgm:prSet presAssocID="{0775526A-C3F5-4535-B888-A3C8A4B7E55F}" presName="negativeSpace" presStyleCnt="0"/>
      <dgm:spPr/>
    </dgm:pt>
    <dgm:pt modelId="{D5FEB14A-3A42-154E-81D5-DFBE1C02CB9E}" type="pres">
      <dgm:prSet presAssocID="{0775526A-C3F5-4535-B888-A3C8A4B7E55F}" presName="childText" presStyleLbl="conFgAcc1" presStyleIdx="0" presStyleCnt="4">
        <dgm:presLayoutVars>
          <dgm:bulletEnabled val="1"/>
        </dgm:presLayoutVars>
      </dgm:prSet>
      <dgm:spPr/>
    </dgm:pt>
    <dgm:pt modelId="{551A6A60-15FD-D147-B74F-0A528402A8F3}" type="pres">
      <dgm:prSet presAssocID="{F36DE69C-4266-4515-ABEE-7154B6AF5F3C}" presName="spaceBetweenRectangles" presStyleCnt="0"/>
      <dgm:spPr/>
    </dgm:pt>
    <dgm:pt modelId="{2A8B4C07-0159-6C4F-A6ED-FCDA9DA6C7C6}" type="pres">
      <dgm:prSet presAssocID="{1D845E9F-2C77-4D53-B144-9BFB421E139F}" presName="parentLin" presStyleCnt="0"/>
      <dgm:spPr/>
    </dgm:pt>
    <dgm:pt modelId="{E1E36C31-5EF0-FB4D-A28A-12ABE75334C9}" type="pres">
      <dgm:prSet presAssocID="{1D845E9F-2C77-4D53-B144-9BFB421E139F}" presName="parentLeftMargin" presStyleLbl="node1" presStyleIdx="0" presStyleCnt="4"/>
      <dgm:spPr/>
    </dgm:pt>
    <dgm:pt modelId="{EEE4FF08-182E-824F-9B7B-2D82A2051321}" type="pres">
      <dgm:prSet presAssocID="{1D845E9F-2C77-4D53-B144-9BFB421E13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7DBC65F-E344-0E47-B708-03611AB30991}" type="pres">
      <dgm:prSet presAssocID="{1D845E9F-2C77-4D53-B144-9BFB421E139F}" presName="negativeSpace" presStyleCnt="0"/>
      <dgm:spPr/>
    </dgm:pt>
    <dgm:pt modelId="{97B9DF2B-64D2-F54D-9551-BC9BC07F9DA0}" type="pres">
      <dgm:prSet presAssocID="{1D845E9F-2C77-4D53-B144-9BFB421E139F}" presName="childText" presStyleLbl="conFgAcc1" presStyleIdx="1" presStyleCnt="4">
        <dgm:presLayoutVars>
          <dgm:bulletEnabled val="1"/>
        </dgm:presLayoutVars>
      </dgm:prSet>
      <dgm:spPr/>
    </dgm:pt>
    <dgm:pt modelId="{8C85B480-5599-EA44-9C05-E018ADD3A6C4}" type="pres">
      <dgm:prSet presAssocID="{11CE78F2-6D8B-4145-8852-E128CBB9C853}" presName="spaceBetweenRectangles" presStyleCnt="0"/>
      <dgm:spPr/>
    </dgm:pt>
    <dgm:pt modelId="{EB3FF807-0746-6D43-8E82-8E0213895C12}" type="pres">
      <dgm:prSet presAssocID="{69C95D24-190A-4FA5-BFBE-2BB21EC63116}" presName="parentLin" presStyleCnt="0"/>
      <dgm:spPr/>
    </dgm:pt>
    <dgm:pt modelId="{F92643FD-B51E-354F-B3CE-409A68A6A48A}" type="pres">
      <dgm:prSet presAssocID="{69C95D24-190A-4FA5-BFBE-2BB21EC63116}" presName="parentLeftMargin" presStyleLbl="node1" presStyleIdx="1" presStyleCnt="4"/>
      <dgm:spPr/>
    </dgm:pt>
    <dgm:pt modelId="{07A56333-F5F6-1149-8033-82F356C0DA1C}" type="pres">
      <dgm:prSet presAssocID="{69C95D24-190A-4FA5-BFBE-2BB21EC631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1F441A3-DC89-BE48-8399-BE2C981D1139}" type="pres">
      <dgm:prSet presAssocID="{69C95D24-190A-4FA5-BFBE-2BB21EC63116}" presName="negativeSpace" presStyleCnt="0"/>
      <dgm:spPr/>
    </dgm:pt>
    <dgm:pt modelId="{0644DBEE-B313-EB4E-B3BC-51EBF1624B06}" type="pres">
      <dgm:prSet presAssocID="{69C95D24-190A-4FA5-BFBE-2BB21EC63116}" presName="childText" presStyleLbl="conFgAcc1" presStyleIdx="2" presStyleCnt="4">
        <dgm:presLayoutVars>
          <dgm:bulletEnabled val="1"/>
        </dgm:presLayoutVars>
      </dgm:prSet>
      <dgm:spPr/>
    </dgm:pt>
    <dgm:pt modelId="{5762352B-F7FB-D840-83DC-73EC3ECB7AB5}" type="pres">
      <dgm:prSet presAssocID="{CD67C203-F960-4A3F-AA93-EC749FE997A3}" presName="spaceBetweenRectangles" presStyleCnt="0"/>
      <dgm:spPr/>
    </dgm:pt>
    <dgm:pt modelId="{744C2F90-0B0B-6B42-B77B-FEBCED08B545}" type="pres">
      <dgm:prSet presAssocID="{F7D0766A-8F2B-4D90-A22A-CC984C03ED74}" presName="parentLin" presStyleCnt="0"/>
      <dgm:spPr/>
    </dgm:pt>
    <dgm:pt modelId="{9091DBB4-30B7-3C47-BBC3-6BDE9CCCE34A}" type="pres">
      <dgm:prSet presAssocID="{F7D0766A-8F2B-4D90-A22A-CC984C03ED74}" presName="parentLeftMargin" presStyleLbl="node1" presStyleIdx="2" presStyleCnt="4"/>
      <dgm:spPr/>
    </dgm:pt>
    <dgm:pt modelId="{0948CB52-464E-7C49-8956-8D30851FD982}" type="pres">
      <dgm:prSet presAssocID="{F7D0766A-8F2B-4D90-A22A-CC984C03ED7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217484D-7B85-1540-BBA5-FEABB59AC94A}" type="pres">
      <dgm:prSet presAssocID="{F7D0766A-8F2B-4D90-A22A-CC984C03ED74}" presName="negativeSpace" presStyleCnt="0"/>
      <dgm:spPr/>
    </dgm:pt>
    <dgm:pt modelId="{43220E06-5D96-2849-BE90-00605642CBE3}" type="pres">
      <dgm:prSet presAssocID="{F7D0766A-8F2B-4D90-A22A-CC984C03ED7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4076704-8F71-4321-94B5-12CAA19CAE8E}" srcId="{12D7C213-047F-4BAD-81B2-859982974CD2}" destId="{0775526A-C3F5-4535-B888-A3C8A4B7E55F}" srcOrd="0" destOrd="0" parTransId="{D793007F-AB69-4640-83CF-F4BD8F6A2DEF}" sibTransId="{F36DE69C-4266-4515-ABEE-7154B6AF5F3C}"/>
    <dgm:cxn modelId="{3672F504-EAA0-EA4B-B5BC-6E969E5B6EF4}" type="presOf" srcId="{0775526A-C3F5-4535-B888-A3C8A4B7E55F}" destId="{942F4F8A-FAA4-794E-8376-21FE275736D4}" srcOrd="0" destOrd="0" presId="urn:microsoft.com/office/officeart/2005/8/layout/list1"/>
    <dgm:cxn modelId="{B697E406-E6CE-294B-8A67-BB4CF7CC49F1}" type="presOf" srcId="{69C95D24-190A-4FA5-BFBE-2BB21EC63116}" destId="{F92643FD-B51E-354F-B3CE-409A68A6A48A}" srcOrd="0" destOrd="0" presId="urn:microsoft.com/office/officeart/2005/8/layout/list1"/>
    <dgm:cxn modelId="{F3985D2C-F280-7948-A16F-5CC483E66044}" type="presOf" srcId="{69C95D24-190A-4FA5-BFBE-2BB21EC63116}" destId="{07A56333-F5F6-1149-8033-82F356C0DA1C}" srcOrd="1" destOrd="0" presId="urn:microsoft.com/office/officeart/2005/8/layout/list1"/>
    <dgm:cxn modelId="{7B35A744-A6A8-FA4D-BDFF-C05F2F056628}" type="presOf" srcId="{F7D0766A-8F2B-4D90-A22A-CC984C03ED74}" destId="{0948CB52-464E-7C49-8956-8D30851FD982}" srcOrd="1" destOrd="0" presId="urn:microsoft.com/office/officeart/2005/8/layout/list1"/>
    <dgm:cxn modelId="{2D4FFC48-93D5-EE47-9648-C77D4C8006A0}" type="presOf" srcId="{0775526A-C3F5-4535-B888-A3C8A4B7E55F}" destId="{DA415CC2-091B-B043-BE0E-2FBB058DB319}" srcOrd="1" destOrd="0" presId="urn:microsoft.com/office/officeart/2005/8/layout/list1"/>
    <dgm:cxn modelId="{4C5D4554-53C0-C149-971D-9D5A2513E47A}" type="presOf" srcId="{1D845E9F-2C77-4D53-B144-9BFB421E139F}" destId="{E1E36C31-5EF0-FB4D-A28A-12ABE75334C9}" srcOrd="0" destOrd="0" presId="urn:microsoft.com/office/officeart/2005/8/layout/list1"/>
    <dgm:cxn modelId="{ECEA2D79-3C60-C34B-8582-E9F22F1538B7}" type="presOf" srcId="{12D7C213-047F-4BAD-81B2-859982974CD2}" destId="{A577C80C-5FD4-2D40-8A4A-408AF66AB6A7}" srcOrd="0" destOrd="0" presId="urn:microsoft.com/office/officeart/2005/8/layout/list1"/>
    <dgm:cxn modelId="{F0EB1980-E503-4654-8777-DF068BF4897A}" srcId="{12D7C213-047F-4BAD-81B2-859982974CD2}" destId="{69C95D24-190A-4FA5-BFBE-2BB21EC63116}" srcOrd="2" destOrd="0" parTransId="{E682BF1A-4DE6-4589-AA96-CB4F9E4074A3}" sibTransId="{CD67C203-F960-4A3F-AA93-EC749FE997A3}"/>
    <dgm:cxn modelId="{F033CBDA-5904-4F26-8920-875751B6CBB1}" srcId="{12D7C213-047F-4BAD-81B2-859982974CD2}" destId="{F7D0766A-8F2B-4D90-A22A-CC984C03ED74}" srcOrd="3" destOrd="0" parTransId="{1ECD76D9-1BD1-4ED2-8988-D6C1BB4A697C}" sibTransId="{F1381228-3412-4418-80B7-18F0FC07C8E9}"/>
    <dgm:cxn modelId="{1AD13FE9-421E-DF43-8F05-A467BB3661C7}" type="presOf" srcId="{F7D0766A-8F2B-4D90-A22A-CC984C03ED74}" destId="{9091DBB4-30B7-3C47-BBC3-6BDE9CCCE34A}" srcOrd="0" destOrd="0" presId="urn:microsoft.com/office/officeart/2005/8/layout/list1"/>
    <dgm:cxn modelId="{5AC88FFA-A720-F041-9876-76E7FBD5DB2D}" type="presOf" srcId="{1D845E9F-2C77-4D53-B144-9BFB421E139F}" destId="{EEE4FF08-182E-824F-9B7B-2D82A2051321}" srcOrd="1" destOrd="0" presId="urn:microsoft.com/office/officeart/2005/8/layout/list1"/>
    <dgm:cxn modelId="{0F2FCFFC-BE61-4167-9073-CC26930C5A49}" srcId="{12D7C213-047F-4BAD-81B2-859982974CD2}" destId="{1D845E9F-2C77-4D53-B144-9BFB421E139F}" srcOrd="1" destOrd="0" parTransId="{82AB3FDD-9231-4816-83ED-1F470F3DD081}" sibTransId="{11CE78F2-6D8B-4145-8852-E128CBB9C853}"/>
    <dgm:cxn modelId="{D1FBBC43-3241-4A44-B3E1-2E88C4B6FE39}" type="presParOf" srcId="{A577C80C-5FD4-2D40-8A4A-408AF66AB6A7}" destId="{2C270ED8-44E3-A643-826A-4F9DCF5DF226}" srcOrd="0" destOrd="0" presId="urn:microsoft.com/office/officeart/2005/8/layout/list1"/>
    <dgm:cxn modelId="{D5EDCF64-3973-1041-9780-7FFC3C7D786A}" type="presParOf" srcId="{2C270ED8-44E3-A643-826A-4F9DCF5DF226}" destId="{942F4F8A-FAA4-794E-8376-21FE275736D4}" srcOrd="0" destOrd="0" presId="urn:microsoft.com/office/officeart/2005/8/layout/list1"/>
    <dgm:cxn modelId="{7C879FF4-4385-9548-A392-CA0AF0007FC2}" type="presParOf" srcId="{2C270ED8-44E3-A643-826A-4F9DCF5DF226}" destId="{DA415CC2-091B-B043-BE0E-2FBB058DB319}" srcOrd="1" destOrd="0" presId="urn:microsoft.com/office/officeart/2005/8/layout/list1"/>
    <dgm:cxn modelId="{B517E3D8-5BFC-D942-B9BE-4D500BE1E621}" type="presParOf" srcId="{A577C80C-5FD4-2D40-8A4A-408AF66AB6A7}" destId="{3FA156EE-9016-9A41-9981-6BDD095E63B6}" srcOrd="1" destOrd="0" presId="urn:microsoft.com/office/officeart/2005/8/layout/list1"/>
    <dgm:cxn modelId="{C87AC807-A662-CA4B-A96A-43710207FE84}" type="presParOf" srcId="{A577C80C-5FD4-2D40-8A4A-408AF66AB6A7}" destId="{D5FEB14A-3A42-154E-81D5-DFBE1C02CB9E}" srcOrd="2" destOrd="0" presId="urn:microsoft.com/office/officeart/2005/8/layout/list1"/>
    <dgm:cxn modelId="{7BB5C700-A25D-7B4C-B2E4-FABFDCAA0945}" type="presParOf" srcId="{A577C80C-5FD4-2D40-8A4A-408AF66AB6A7}" destId="{551A6A60-15FD-D147-B74F-0A528402A8F3}" srcOrd="3" destOrd="0" presId="urn:microsoft.com/office/officeart/2005/8/layout/list1"/>
    <dgm:cxn modelId="{89C63B9C-C8A1-374F-A51A-0C3EBBCC0A62}" type="presParOf" srcId="{A577C80C-5FD4-2D40-8A4A-408AF66AB6A7}" destId="{2A8B4C07-0159-6C4F-A6ED-FCDA9DA6C7C6}" srcOrd="4" destOrd="0" presId="urn:microsoft.com/office/officeart/2005/8/layout/list1"/>
    <dgm:cxn modelId="{14AB79DE-5921-B847-830A-DC30F926BCC3}" type="presParOf" srcId="{2A8B4C07-0159-6C4F-A6ED-FCDA9DA6C7C6}" destId="{E1E36C31-5EF0-FB4D-A28A-12ABE75334C9}" srcOrd="0" destOrd="0" presId="urn:microsoft.com/office/officeart/2005/8/layout/list1"/>
    <dgm:cxn modelId="{2BD20670-3829-3546-8A6C-516CBBFB479C}" type="presParOf" srcId="{2A8B4C07-0159-6C4F-A6ED-FCDA9DA6C7C6}" destId="{EEE4FF08-182E-824F-9B7B-2D82A2051321}" srcOrd="1" destOrd="0" presId="urn:microsoft.com/office/officeart/2005/8/layout/list1"/>
    <dgm:cxn modelId="{00D302C2-1F1C-1542-BD86-E25B67328341}" type="presParOf" srcId="{A577C80C-5FD4-2D40-8A4A-408AF66AB6A7}" destId="{07DBC65F-E344-0E47-B708-03611AB30991}" srcOrd="5" destOrd="0" presId="urn:microsoft.com/office/officeart/2005/8/layout/list1"/>
    <dgm:cxn modelId="{D136D607-C5E0-6C4C-A158-B797D0FE3D13}" type="presParOf" srcId="{A577C80C-5FD4-2D40-8A4A-408AF66AB6A7}" destId="{97B9DF2B-64D2-F54D-9551-BC9BC07F9DA0}" srcOrd="6" destOrd="0" presId="urn:microsoft.com/office/officeart/2005/8/layout/list1"/>
    <dgm:cxn modelId="{0BD55000-2063-A24F-B754-7C07D908B926}" type="presParOf" srcId="{A577C80C-5FD4-2D40-8A4A-408AF66AB6A7}" destId="{8C85B480-5599-EA44-9C05-E018ADD3A6C4}" srcOrd="7" destOrd="0" presId="urn:microsoft.com/office/officeart/2005/8/layout/list1"/>
    <dgm:cxn modelId="{682F66F4-8AB1-7A4D-9585-7F2757409F9B}" type="presParOf" srcId="{A577C80C-5FD4-2D40-8A4A-408AF66AB6A7}" destId="{EB3FF807-0746-6D43-8E82-8E0213895C12}" srcOrd="8" destOrd="0" presId="urn:microsoft.com/office/officeart/2005/8/layout/list1"/>
    <dgm:cxn modelId="{28067FD5-2BDB-244C-BE81-19FF84906A17}" type="presParOf" srcId="{EB3FF807-0746-6D43-8E82-8E0213895C12}" destId="{F92643FD-B51E-354F-B3CE-409A68A6A48A}" srcOrd="0" destOrd="0" presId="urn:microsoft.com/office/officeart/2005/8/layout/list1"/>
    <dgm:cxn modelId="{7B87DDDA-1227-754B-A8F3-041EF6675F5A}" type="presParOf" srcId="{EB3FF807-0746-6D43-8E82-8E0213895C12}" destId="{07A56333-F5F6-1149-8033-82F356C0DA1C}" srcOrd="1" destOrd="0" presId="urn:microsoft.com/office/officeart/2005/8/layout/list1"/>
    <dgm:cxn modelId="{65D1B965-4692-FA4C-8BE8-C4982F986623}" type="presParOf" srcId="{A577C80C-5FD4-2D40-8A4A-408AF66AB6A7}" destId="{41F441A3-DC89-BE48-8399-BE2C981D1139}" srcOrd="9" destOrd="0" presId="urn:microsoft.com/office/officeart/2005/8/layout/list1"/>
    <dgm:cxn modelId="{CC987B20-6097-CC44-B734-08FE19A6E6F9}" type="presParOf" srcId="{A577C80C-5FD4-2D40-8A4A-408AF66AB6A7}" destId="{0644DBEE-B313-EB4E-B3BC-51EBF1624B06}" srcOrd="10" destOrd="0" presId="urn:microsoft.com/office/officeart/2005/8/layout/list1"/>
    <dgm:cxn modelId="{83D92526-BBBC-BD40-ACBC-C0C4C30233DF}" type="presParOf" srcId="{A577C80C-5FD4-2D40-8A4A-408AF66AB6A7}" destId="{5762352B-F7FB-D840-83DC-73EC3ECB7AB5}" srcOrd="11" destOrd="0" presId="urn:microsoft.com/office/officeart/2005/8/layout/list1"/>
    <dgm:cxn modelId="{D8D646B8-0E96-1D4C-A8AA-3E90D28715F8}" type="presParOf" srcId="{A577C80C-5FD4-2D40-8A4A-408AF66AB6A7}" destId="{744C2F90-0B0B-6B42-B77B-FEBCED08B545}" srcOrd="12" destOrd="0" presId="urn:microsoft.com/office/officeart/2005/8/layout/list1"/>
    <dgm:cxn modelId="{BBE98ABC-1E4D-7F4A-8376-0DE014DBE853}" type="presParOf" srcId="{744C2F90-0B0B-6B42-B77B-FEBCED08B545}" destId="{9091DBB4-30B7-3C47-BBC3-6BDE9CCCE34A}" srcOrd="0" destOrd="0" presId="urn:microsoft.com/office/officeart/2005/8/layout/list1"/>
    <dgm:cxn modelId="{A7B126F6-451B-0849-B124-610A9DEC83C8}" type="presParOf" srcId="{744C2F90-0B0B-6B42-B77B-FEBCED08B545}" destId="{0948CB52-464E-7C49-8956-8D30851FD982}" srcOrd="1" destOrd="0" presId="urn:microsoft.com/office/officeart/2005/8/layout/list1"/>
    <dgm:cxn modelId="{703C9596-903B-BA42-88EC-3CF9EFD8C566}" type="presParOf" srcId="{A577C80C-5FD4-2D40-8A4A-408AF66AB6A7}" destId="{8217484D-7B85-1540-BBA5-FEABB59AC94A}" srcOrd="13" destOrd="0" presId="urn:microsoft.com/office/officeart/2005/8/layout/list1"/>
    <dgm:cxn modelId="{722FEDEC-B11A-D34A-A3A1-8DC91FD7B356}" type="presParOf" srcId="{A577C80C-5FD4-2D40-8A4A-408AF66AB6A7}" destId="{43220E06-5D96-2849-BE90-00605642CBE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13116C-C3F7-4F8D-87EB-51DF508670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ED58FB-84F6-4A08-93A5-6D396E23D812}">
      <dgm:prSet/>
      <dgm:spPr/>
      <dgm:t>
        <a:bodyPr/>
        <a:lstStyle/>
        <a:p>
          <a:r>
            <a:rPr lang="ru-RU" b="1"/>
            <a:t>Model </a:t>
          </a:r>
          <a:r>
            <a:rPr lang="ru-RU"/>
            <a:t>— представление данных, сами данные</a:t>
          </a:r>
          <a:endParaRPr lang="en-US"/>
        </a:p>
      </dgm:t>
    </dgm:pt>
    <dgm:pt modelId="{0B9F87E1-1981-4E63-A5EC-59B3812E4DA7}" type="parTrans" cxnId="{7CAC5A0F-B1A6-466B-BE80-61D16A7F0024}">
      <dgm:prSet/>
      <dgm:spPr/>
      <dgm:t>
        <a:bodyPr/>
        <a:lstStyle/>
        <a:p>
          <a:endParaRPr lang="en-US"/>
        </a:p>
      </dgm:t>
    </dgm:pt>
    <dgm:pt modelId="{5202BDDF-9FE6-49D0-B9B2-801A41637591}" type="sibTrans" cxnId="{7CAC5A0F-B1A6-466B-BE80-61D16A7F0024}">
      <dgm:prSet/>
      <dgm:spPr/>
      <dgm:t>
        <a:bodyPr/>
        <a:lstStyle/>
        <a:p>
          <a:endParaRPr lang="en-US"/>
        </a:p>
      </dgm:t>
    </dgm:pt>
    <dgm:pt modelId="{5CBE4DAB-2E24-49F3-8A77-769F76B9E64A}">
      <dgm:prSet/>
      <dgm:spPr/>
      <dgm:t>
        <a:bodyPr/>
        <a:lstStyle/>
        <a:p>
          <a:r>
            <a:rPr lang="ru-RU" b="1"/>
            <a:t>View </a:t>
          </a:r>
          <a:r>
            <a:rPr lang="ru-RU"/>
            <a:t>— представление, вид, отображение</a:t>
          </a:r>
          <a:endParaRPr lang="en-US"/>
        </a:p>
      </dgm:t>
    </dgm:pt>
    <dgm:pt modelId="{14318C91-608C-4965-AE72-C6FA0846265E}" type="parTrans" cxnId="{423F4799-EEF8-4C59-8654-388214390BC1}">
      <dgm:prSet/>
      <dgm:spPr/>
      <dgm:t>
        <a:bodyPr/>
        <a:lstStyle/>
        <a:p>
          <a:endParaRPr lang="en-US"/>
        </a:p>
      </dgm:t>
    </dgm:pt>
    <dgm:pt modelId="{B1A549DB-BA44-4793-B64E-3AB7E2264E9A}" type="sibTrans" cxnId="{423F4799-EEF8-4C59-8654-388214390BC1}">
      <dgm:prSet/>
      <dgm:spPr/>
      <dgm:t>
        <a:bodyPr/>
        <a:lstStyle/>
        <a:p>
          <a:endParaRPr lang="en-US"/>
        </a:p>
      </dgm:t>
    </dgm:pt>
    <dgm:pt modelId="{D201363C-1953-49B3-900F-F10C42B7C2CB}">
      <dgm:prSet/>
      <dgm:spPr/>
      <dgm:t>
        <a:bodyPr/>
        <a:lstStyle/>
        <a:p>
          <a:r>
            <a:rPr lang="ru-RU" b="1"/>
            <a:t>Controller </a:t>
          </a:r>
          <a:r>
            <a:rPr lang="ru-RU"/>
            <a:t>— управление, связь между моделью и видом</a:t>
          </a:r>
          <a:endParaRPr lang="en-US"/>
        </a:p>
      </dgm:t>
    </dgm:pt>
    <dgm:pt modelId="{F5134C02-0ED9-4E90-9F56-F5B7F1F885B8}" type="parTrans" cxnId="{D0AA96E5-345F-449A-9762-9A7C937F8612}">
      <dgm:prSet/>
      <dgm:spPr/>
      <dgm:t>
        <a:bodyPr/>
        <a:lstStyle/>
        <a:p>
          <a:endParaRPr lang="en-US"/>
        </a:p>
      </dgm:t>
    </dgm:pt>
    <dgm:pt modelId="{217A0874-162E-4BA0-9E41-E20589B52B21}" type="sibTrans" cxnId="{D0AA96E5-345F-449A-9762-9A7C937F8612}">
      <dgm:prSet/>
      <dgm:spPr/>
      <dgm:t>
        <a:bodyPr/>
        <a:lstStyle/>
        <a:p>
          <a:endParaRPr lang="en-US"/>
        </a:p>
      </dgm:t>
    </dgm:pt>
    <dgm:pt modelId="{AF3A2703-CC5B-4854-9536-6F6B8AC23017}" type="pres">
      <dgm:prSet presAssocID="{F213116C-C3F7-4F8D-87EB-51DF50867091}" presName="root" presStyleCnt="0">
        <dgm:presLayoutVars>
          <dgm:dir/>
          <dgm:resizeHandles val="exact"/>
        </dgm:presLayoutVars>
      </dgm:prSet>
      <dgm:spPr/>
    </dgm:pt>
    <dgm:pt modelId="{D14C514C-1E48-47AA-8A6F-9C0A742EA00E}" type="pres">
      <dgm:prSet presAssocID="{9DED58FB-84F6-4A08-93A5-6D396E23D812}" presName="compNode" presStyleCnt="0"/>
      <dgm:spPr/>
    </dgm:pt>
    <dgm:pt modelId="{2B4BD176-7797-45FF-BCDC-DAA6EC922320}" type="pres">
      <dgm:prSet presAssocID="{9DED58FB-84F6-4A08-93A5-6D396E23D812}" presName="bgRect" presStyleLbl="bgShp" presStyleIdx="0" presStyleCnt="3"/>
      <dgm:spPr/>
    </dgm:pt>
    <dgm:pt modelId="{10723AA7-0268-469A-BD74-A5B221F12431}" type="pres">
      <dgm:prSet presAssocID="{9DED58FB-84F6-4A08-93A5-6D396E23D8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Сервер"/>
        </a:ext>
      </dgm:extLst>
    </dgm:pt>
    <dgm:pt modelId="{0CD60604-FA83-4B28-A6A7-00C5A6968754}" type="pres">
      <dgm:prSet presAssocID="{9DED58FB-84F6-4A08-93A5-6D396E23D812}" presName="spaceRect" presStyleCnt="0"/>
      <dgm:spPr/>
    </dgm:pt>
    <dgm:pt modelId="{AA8EBBC4-366F-4998-AAB9-2AC31D9EDBFC}" type="pres">
      <dgm:prSet presAssocID="{9DED58FB-84F6-4A08-93A5-6D396E23D812}" presName="parTx" presStyleLbl="revTx" presStyleIdx="0" presStyleCnt="3">
        <dgm:presLayoutVars>
          <dgm:chMax val="0"/>
          <dgm:chPref val="0"/>
        </dgm:presLayoutVars>
      </dgm:prSet>
      <dgm:spPr/>
    </dgm:pt>
    <dgm:pt modelId="{1C7844AC-EFA4-42AA-9A94-EB4DD31A338F}" type="pres">
      <dgm:prSet presAssocID="{5202BDDF-9FE6-49D0-B9B2-801A41637591}" presName="sibTrans" presStyleCnt="0"/>
      <dgm:spPr/>
    </dgm:pt>
    <dgm:pt modelId="{348C3C31-F592-4F54-AE0C-03E5B34752D9}" type="pres">
      <dgm:prSet presAssocID="{5CBE4DAB-2E24-49F3-8A77-769F76B9E64A}" presName="compNode" presStyleCnt="0"/>
      <dgm:spPr/>
    </dgm:pt>
    <dgm:pt modelId="{0B8424A6-20A3-4283-A8B9-0D5A25186950}" type="pres">
      <dgm:prSet presAssocID="{5CBE4DAB-2E24-49F3-8A77-769F76B9E64A}" presName="bgRect" presStyleLbl="bgShp" presStyleIdx="1" presStyleCnt="3"/>
      <dgm:spPr/>
    </dgm:pt>
    <dgm:pt modelId="{89D05D0F-666C-4E4F-8741-EBF3C1DFDD93}" type="pres">
      <dgm:prSet presAssocID="{5CBE4DAB-2E24-49F3-8A77-769F76B9E6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116F4F14-1109-40A8-9125-53F75DF7D4A7}" type="pres">
      <dgm:prSet presAssocID="{5CBE4DAB-2E24-49F3-8A77-769F76B9E64A}" presName="spaceRect" presStyleCnt="0"/>
      <dgm:spPr/>
    </dgm:pt>
    <dgm:pt modelId="{FBDD59B8-4CFF-4707-8CDB-00EC0CFAB1CE}" type="pres">
      <dgm:prSet presAssocID="{5CBE4DAB-2E24-49F3-8A77-769F76B9E64A}" presName="parTx" presStyleLbl="revTx" presStyleIdx="1" presStyleCnt="3">
        <dgm:presLayoutVars>
          <dgm:chMax val="0"/>
          <dgm:chPref val="0"/>
        </dgm:presLayoutVars>
      </dgm:prSet>
      <dgm:spPr/>
    </dgm:pt>
    <dgm:pt modelId="{251635E1-209C-40DF-A068-EF6828EA3009}" type="pres">
      <dgm:prSet presAssocID="{B1A549DB-BA44-4793-B64E-3AB7E2264E9A}" presName="sibTrans" presStyleCnt="0"/>
      <dgm:spPr/>
    </dgm:pt>
    <dgm:pt modelId="{31792234-7E47-4ED8-BB1B-BDF8D0D25A75}" type="pres">
      <dgm:prSet presAssocID="{D201363C-1953-49B3-900F-F10C42B7C2CB}" presName="compNode" presStyleCnt="0"/>
      <dgm:spPr/>
    </dgm:pt>
    <dgm:pt modelId="{34BAF206-CA42-496E-8468-D4A291E45113}" type="pres">
      <dgm:prSet presAssocID="{D201363C-1953-49B3-900F-F10C42B7C2CB}" presName="bgRect" presStyleLbl="bgShp" presStyleIdx="2" presStyleCnt="3"/>
      <dgm:spPr/>
    </dgm:pt>
    <dgm:pt modelId="{02AC93FA-6377-4AA5-B3CD-CC6C9B791BC7}" type="pres">
      <dgm:prSet presAssocID="{D201363C-1953-49B3-900F-F10C42B7C2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6755CF4A-274A-4BE5-8526-92365F383A98}" type="pres">
      <dgm:prSet presAssocID="{D201363C-1953-49B3-900F-F10C42B7C2CB}" presName="spaceRect" presStyleCnt="0"/>
      <dgm:spPr/>
    </dgm:pt>
    <dgm:pt modelId="{75A82F76-493A-494A-9AA9-03CC77F83092}" type="pres">
      <dgm:prSet presAssocID="{D201363C-1953-49B3-900F-F10C42B7C2C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CAC5A0F-B1A6-466B-BE80-61D16A7F0024}" srcId="{F213116C-C3F7-4F8D-87EB-51DF50867091}" destId="{9DED58FB-84F6-4A08-93A5-6D396E23D812}" srcOrd="0" destOrd="0" parTransId="{0B9F87E1-1981-4E63-A5EC-59B3812E4DA7}" sibTransId="{5202BDDF-9FE6-49D0-B9B2-801A41637591}"/>
    <dgm:cxn modelId="{AD110643-A4C1-40FE-8148-C80834225705}" type="presOf" srcId="{9DED58FB-84F6-4A08-93A5-6D396E23D812}" destId="{AA8EBBC4-366F-4998-AAB9-2AC31D9EDBFC}" srcOrd="0" destOrd="0" presId="urn:microsoft.com/office/officeart/2018/2/layout/IconVerticalSolidList"/>
    <dgm:cxn modelId="{6990EA54-A6B7-452E-806F-5BE34D557F4B}" type="presOf" srcId="{5CBE4DAB-2E24-49F3-8A77-769F76B9E64A}" destId="{FBDD59B8-4CFF-4707-8CDB-00EC0CFAB1CE}" srcOrd="0" destOrd="0" presId="urn:microsoft.com/office/officeart/2018/2/layout/IconVerticalSolidList"/>
    <dgm:cxn modelId="{BACC8687-9F41-44A9-A955-8C2416FFC716}" type="presOf" srcId="{D201363C-1953-49B3-900F-F10C42B7C2CB}" destId="{75A82F76-493A-494A-9AA9-03CC77F83092}" srcOrd="0" destOrd="0" presId="urn:microsoft.com/office/officeart/2018/2/layout/IconVerticalSolidList"/>
    <dgm:cxn modelId="{423F4799-EEF8-4C59-8654-388214390BC1}" srcId="{F213116C-C3F7-4F8D-87EB-51DF50867091}" destId="{5CBE4DAB-2E24-49F3-8A77-769F76B9E64A}" srcOrd="1" destOrd="0" parTransId="{14318C91-608C-4965-AE72-C6FA0846265E}" sibTransId="{B1A549DB-BA44-4793-B64E-3AB7E2264E9A}"/>
    <dgm:cxn modelId="{D0AA96E5-345F-449A-9762-9A7C937F8612}" srcId="{F213116C-C3F7-4F8D-87EB-51DF50867091}" destId="{D201363C-1953-49B3-900F-F10C42B7C2CB}" srcOrd="2" destOrd="0" parTransId="{F5134C02-0ED9-4E90-9F56-F5B7F1F885B8}" sibTransId="{217A0874-162E-4BA0-9E41-E20589B52B21}"/>
    <dgm:cxn modelId="{5CF3B1ED-8F51-47D3-BD73-CF8EEAE8F3D6}" type="presOf" srcId="{F213116C-C3F7-4F8D-87EB-51DF50867091}" destId="{AF3A2703-CC5B-4854-9536-6F6B8AC23017}" srcOrd="0" destOrd="0" presId="urn:microsoft.com/office/officeart/2018/2/layout/IconVerticalSolidList"/>
    <dgm:cxn modelId="{1C139D04-7859-4D62-846C-C109C1775181}" type="presParOf" srcId="{AF3A2703-CC5B-4854-9536-6F6B8AC23017}" destId="{D14C514C-1E48-47AA-8A6F-9C0A742EA00E}" srcOrd="0" destOrd="0" presId="urn:microsoft.com/office/officeart/2018/2/layout/IconVerticalSolidList"/>
    <dgm:cxn modelId="{53A9D2B1-1A4E-41AD-8C41-61D353FA4C17}" type="presParOf" srcId="{D14C514C-1E48-47AA-8A6F-9C0A742EA00E}" destId="{2B4BD176-7797-45FF-BCDC-DAA6EC922320}" srcOrd="0" destOrd="0" presId="urn:microsoft.com/office/officeart/2018/2/layout/IconVerticalSolidList"/>
    <dgm:cxn modelId="{D674E41F-FAD9-4252-8130-83266C4695DD}" type="presParOf" srcId="{D14C514C-1E48-47AA-8A6F-9C0A742EA00E}" destId="{10723AA7-0268-469A-BD74-A5B221F12431}" srcOrd="1" destOrd="0" presId="urn:microsoft.com/office/officeart/2018/2/layout/IconVerticalSolidList"/>
    <dgm:cxn modelId="{018E47E2-A2C6-400D-80ED-F883B0477FF2}" type="presParOf" srcId="{D14C514C-1E48-47AA-8A6F-9C0A742EA00E}" destId="{0CD60604-FA83-4B28-A6A7-00C5A6968754}" srcOrd="2" destOrd="0" presId="urn:microsoft.com/office/officeart/2018/2/layout/IconVerticalSolidList"/>
    <dgm:cxn modelId="{B2F78FB8-2154-476C-B42F-4F1380424B58}" type="presParOf" srcId="{D14C514C-1E48-47AA-8A6F-9C0A742EA00E}" destId="{AA8EBBC4-366F-4998-AAB9-2AC31D9EDBFC}" srcOrd="3" destOrd="0" presId="urn:microsoft.com/office/officeart/2018/2/layout/IconVerticalSolidList"/>
    <dgm:cxn modelId="{CC6DBA95-4A14-4501-BE0D-98AF6630A9E0}" type="presParOf" srcId="{AF3A2703-CC5B-4854-9536-6F6B8AC23017}" destId="{1C7844AC-EFA4-42AA-9A94-EB4DD31A338F}" srcOrd="1" destOrd="0" presId="urn:microsoft.com/office/officeart/2018/2/layout/IconVerticalSolidList"/>
    <dgm:cxn modelId="{13E8C1D9-0B1D-47FC-B163-C6AB42C487A6}" type="presParOf" srcId="{AF3A2703-CC5B-4854-9536-6F6B8AC23017}" destId="{348C3C31-F592-4F54-AE0C-03E5B34752D9}" srcOrd="2" destOrd="0" presId="urn:microsoft.com/office/officeart/2018/2/layout/IconVerticalSolidList"/>
    <dgm:cxn modelId="{A4A3044B-21A7-443A-BEC7-2F37BE89B060}" type="presParOf" srcId="{348C3C31-F592-4F54-AE0C-03E5B34752D9}" destId="{0B8424A6-20A3-4283-A8B9-0D5A25186950}" srcOrd="0" destOrd="0" presId="urn:microsoft.com/office/officeart/2018/2/layout/IconVerticalSolidList"/>
    <dgm:cxn modelId="{E8E94E94-F558-4E6E-80DC-AD240C999A42}" type="presParOf" srcId="{348C3C31-F592-4F54-AE0C-03E5B34752D9}" destId="{89D05D0F-666C-4E4F-8741-EBF3C1DFDD93}" srcOrd="1" destOrd="0" presId="urn:microsoft.com/office/officeart/2018/2/layout/IconVerticalSolidList"/>
    <dgm:cxn modelId="{151FC4FD-DB9C-4544-8DD1-9B8DF64D99C9}" type="presParOf" srcId="{348C3C31-F592-4F54-AE0C-03E5B34752D9}" destId="{116F4F14-1109-40A8-9125-53F75DF7D4A7}" srcOrd="2" destOrd="0" presId="urn:microsoft.com/office/officeart/2018/2/layout/IconVerticalSolidList"/>
    <dgm:cxn modelId="{63122E5C-6D68-40F1-95D2-AEAE839BA120}" type="presParOf" srcId="{348C3C31-F592-4F54-AE0C-03E5B34752D9}" destId="{FBDD59B8-4CFF-4707-8CDB-00EC0CFAB1CE}" srcOrd="3" destOrd="0" presId="urn:microsoft.com/office/officeart/2018/2/layout/IconVerticalSolidList"/>
    <dgm:cxn modelId="{DC9BB6BD-A534-4C7B-A53B-21F1B6DCEC4E}" type="presParOf" srcId="{AF3A2703-CC5B-4854-9536-6F6B8AC23017}" destId="{251635E1-209C-40DF-A068-EF6828EA3009}" srcOrd="3" destOrd="0" presId="urn:microsoft.com/office/officeart/2018/2/layout/IconVerticalSolidList"/>
    <dgm:cxn modelId="{44088827-5CAA-4124-8852-4AF20AE8A510}" type="presParOf" srcId="{AF3A2703-CC5B-4854-9536-6F6B8AC23017}" destId="{31792234-7E47-4ED8-BB1B-BDF8D0D25A75}" srcOrd="4" destOrd="0" presId="urn:microsoft.com/office/officeart/2018/2/layout/IconVerticalSolidList"/>
    <dgm:cxn modelId="{31F1D9EF-C225-40C7-9AA8-C1EEB538A3E2}" type="presParOf" srcId="{31792234-7E47-4ED8-BB1B-BDF8D0D25A75}" destId="{34BAF206-CA42-496E-8468-D4A291E45113}" srcOrd="0" destOrd="0" presId="urn:microsoft.com/office/officeart/2018/2/layout/IconVerticalSolidList"/>
    <dgm:cxn modelId="{9404C68F-06A8-41E8-901A-BDEDA3A622D0}" type="presParOf" srcId="{31792234-7E47-4ED8-BB1B-BDF8D0D25A75}" destId="{02AC93FA-6377-4AA5-B3CD-CC6C9B791BC7}" srcOrd="1" destOrd="0" presId="urn:microsoft.com/office/officeart/2018/2/layout/IconVerticalSolidList"/>
    <dgm:cxn modelId="{82628E1D-0C0D-4E7B-8508-603AC763488E}" type="presParOf" srcId="{31792234-7E47-4ED8-BB1B-BDF8D0D25A75}" destId="{6755CF4A-274A-4BE5-8526-92365F383A98}" srcOrd="2" destOrd="0" presId="urn:microsoft.com/office/officeart/2018/2/layout/IconVerticalSolidList"/>
    <dgm:cxn modelId="{A7687C8E-E306-42E7-9F7A-48A55C5A1364}" type="presParOf" srcId="{31792234-7E47-4ED8-BB1B-BDF8D0D25A75}" destId="{75A82F76-493A-494A-9AA9-03CC77F830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887901-ADD7-4FFA-BEF1-75630BBB590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04D7542-F4EB-4ACD-A3EE-89B8F8E2CB5F}">
      <dgm:prSet/>
      <dgm:spPr/>
      <dgm:t>
        <a:bodyPr/>
        <a:lstStyle/>
        <a:p>
          <a:r>
            <a:rPr lang="ru-RU"/>
            <a:t>@PathVariable</a:t>
          </a:r>
          <a:endParaRPr lang="en-US"/>
        </a:p>
      </dgm:t>
    </dgm:pt>
    <dgm:pt modelId="{645518E0-027D-4C73-B679-56D1FF64044A}" type="parTrans" cxnId="{749993C5-2271-467D-A03D-0D98918D139B}">
      <dgm:prSet/>
      <dgm:spPr/>
      <dgm:t>
        <a:bodyPr/>
        <a:lstStyle/>
        <a:p>
          <a:endParaRPr lang="en-US"/>
        </a:p>
      </dgm:t>
    </dgm:pt>
    <dgm:pt modelId="{AF7C4400-DD3C-487C-BF6B-918FC9598E27}" type="sibTrans" cxnId="{749993C5-2271-467D-A03D-0D98918D139B}">
      <dgm:prSet/>
      <dgm:spPr/>
      <dgm:t>
        <a:bodyPr/>
        <a:lstStyle/>
        <a:p>
          <a:endParaRPr lang="en-US"/>
        </a:p>
      </dgm:t>
    </dgm:pt>
    <dgm:pt modelId="{F0F226AB-225A-456C-BE92-E77417A6A5D6}">
      <dgm:prSet/>
      <dgm:spPr/>
      <dgm:t>
        <a:bodyPr/>
        <a:lstStyle/>
        <a:p>
          <a:r>
            <a:rPr lang="ru-RU"/>
            <a:t>@RequestBody</a:t>
          </a:r>
          <a:endParaRPr lang="en-US"/>
        </a:p>
      </dgm:t>
    </dgm:pt>
    <dgm:pt modelId="{64A243A1-4357-41D3-BAAC-3F70D51B7AF7}" type="parTrans" cxnId="{4614F859-EC8D-4130-BE4C-B4989A0FD878}">
      <dgm:prSet/>
      <dgm:spPr/>
      <dgm:t>
        <a:bodyPr/>
        <a:lstStyle/>
        <a:p>
          <a:endParaRPr lang="en-US"/>
        </a:p>
      </dgm:t>
    </dgm:pt>
    <dgm:pt modelId="{05BBA8EB-43E4-4ABC-8BB1-C2251796B430}" type="sibTrans" cxnId="{4614F859-EC8D-4130-BE4C-B4989A0FD878}">
      <dgm:prSet/>
      <dgm:spPr/>
      <dgm:t>
        <a:bodyPr/>
        <a:lstStyle/>
        <a:p>
          <a:endParaRPr lang="en-US"/>
        </a:p>
      </dgm:t>
    </dgm:pt>
    <dgm:pt modelId="{52DD4C1D-263C-4B9B-899F-6418FE3C8027}">
      <dgm:prSet/>
      <dgm:spPr/>
      <dgm:t>
        <a:bodyPr/>
        <a:lstStyle/>
        <a:p>
          <a:r>
            <a:rPr lang="ru-RU"/>
            <a:t>@ResponseBody</a:t>
          </a:r>
          <a:endParaRPr lang="en-US"/>
        </a:p>
      </dgm:t>
    </dgm:pt>
    <dgm:pt modelId="{DC6F7287-1E6B-42EF-84FC-81E2F5C2B113}" type="parTrans" cxnId="{749F18BC-4E23-4684-BC60-75A55B3A3FB8}">
      <dgm:prSet/>
      <dgm:spPr/>
      <dgm:t>
        <a:bodyPr/>
        <a:lstStyle/>
        <a:p>
          <a:endParaRPr lang="en-US"/>
        </a:p>
      </dgm:t>
    </dgm:pt>
    <dgm:pt modelId="{5AF79C5C-7F84-4BEC-8738-82B26244D97B}" type="sibTrans" cxnId="{749F18BC-4E23-4684-BC60-75A55B3A3FB8}">
      <dgm:prSet/>
      <dgm:spPr/>
      <dgm:t>
        <a:bodyPr/>
        <a:lstStyle/>
        <a:p>
          <a:endParaRPr lang="en-US"/>
        </a:p>
      </dgm:t>
    </dgm:pt>
    <dgm:pt modelId="{398F838E-02F4-45AA-8475-83EE6393CEA8}">
      <dgm:prSet/>
      <dgm:spPr/>
      <dgm:t>
        <a:bodyPr/>
        <a:lstStyle/>
        <a:p>
          <a:r>
            <a:rPr lang="ru-RU"/>
            <a:t>@RestController</a:t>
          </a:r>
          <a:endParaRPr lang="en-US"/>
        </a:p>
      </dgm:t>
    </dgm:pt>
    <dgm:pt modelId="{EA3E6CBA-4681-4DFC-A04F-968CC15F8890}" type="parTrans" cxnId="{A3FB05DF-4996-4A6B-82A0-2F1A5B5FCFCC}">
      <dgm:prSet/>
      <dgm:spPr/>
      <dgm:t>
        <a:bodyPr/>
        <a:lstStyle/>
        <a:p>
          <a:endParaRPr lang="en-US"/>
        </a:p>
      </dgm:t>
    </dgm:pt>
    <dgm:pt modelId="{FE01327C-1762-4D06-8DE2-4EF77C5DCB1E}" type="sibTrans" cxnId="{A3FB05DF-4996-4A6B-82A0-2F1A5B5FCFCC}">
      <dgm:prSet/>
      <dgm:spPr/>
      <dgm:t>
        <a:bodyPr/>
        <a:lstStyle/>
        <a:p>
          <a:endParaRPr lang="en-US"/>
        </a:p>
      </dgm:t>
    </dgm:pt>
    <dgm:pt modelId="{62DDB047-370F-4D77-A3F8-D7239D309A39}">
      <dgm:prSet/>
      <dgm:spPr/>
      <dgm:t>
        <a:bodyPr/>
        <a:lstStyle/>
        <a:p>
          <a:r>
            <a:rPr lang="ru-RU"/>
            <a:t>@GetMapping</a:t>
          </a:r>
          <a:endParaRPr lang="en-US"/>
        </a:p>
      </dgm:t>
    </dgm:pt>
    <dgm:pt modelId="{B1EAB4F0-0D03-43EC-9F09-75B7BB3745C4}" type="parTrans" cxnId="{27B02C80-5495-41A4-8DA0-87A00D36E74E}">
      <dgm:prSet/>
      <dgm:spPr/>
      <dgm:t>
        <a:bodyPr/>
        <a:lstStyle/>
        <a:p>
          <a:endParaRPr lang="en-US"/>
        </a:p>
      </dgm:t>
    </dgm:pt>
    <dgm:pt modelId="{38CCDE94-7D37-4F20-B4AC-C341D3AE6881}" type="sibTrans" cxnId="{27B02C80-5495-41A4-8DA0-87A00D36E74E}">
      <dgm:prSet/>
      <dgm:spPr/>
      <dgm:t>
        <a:bodyPr/>
        <a:lstStyle/>
        <a:p>
          <a:endParaRPr lang="en-US"/>
        </a:p>
      </dgm:t>
    </dgm:pt>
    <dgm:pt modelId="{11816DCA-5A64-4989-B04A-9C955940CF65}">
      <dgm:prSet/>
      <dgm:spPr/>
      <dgm:t>
        <a:bodyPr/>
        <a:lstStyle/>
        <a:p>
          <a:r>
            <a:rPr lang="ru-RU"/>
            <a:t>@PostMapping</a:t>
          </a:r>
          <a:endParaRPr lang="en-US"/>
        </a:p>
      </dgm:t>
    </dgm:pt>
    <dgm:pt modelId="{C98D64D3-D68B-4200-8AB5-412D373B4398}" type="parTrans" cxnId="{5E924B4A-D118-4D01-92E4-CFEC9970E43E}">
      <dgm:prSet/>
      <dgm:spPr/>
      <dgm:t>
        <a:bodyPr/>
        <a:lstStyle/>
        <a:p>
          <a:endParaRPr lang="en-US"/>
        </a:p>
      </dgm:t>
    </dgm:pt>
    <dgm:pt modelId="{642A2FF0-5F97-4977-9D4C-23E8841B0C99}" type="sibTrans" cxnId="{5E924B4A-D118-4D01-92E4-CFEC9970E43E}">
      <dgm:prSet/>
      <dgm:spPr/>
      <dgm:t>
        <a:bodyPr/>
        <a:lstStyle/>
        <a:p>
          <a:endParaRPr lang="en-US"/>
        </a:p>
      </dgm:t>
    </dgm:pt>
    <dgm:pt modelId="{1B3C0DAA-B6D9-4E0E-A529-B3ED10CBB26E}">
      <dgm:prSet/>
      <dgm:spPr/>
      <dgm:t>
        <a:bodyPr/>
        <a:lstStyle/>
        <a:p>
          <a:r>
            <a:rPr lang="ru-RU"/>
            <a:t>@PutMapping</a:t>
          </a:r>
          <a:endParaRPr lang="en-US"/>
        </a:p>
      </dgm:t>
    </dgm:pt>
    <dgm:pt modelId="{5FA32327-024E-4FA9-A630-32C9ED2CB13B}" type="parTrans" cxnId="{ADAE25C1-C803-4C3D-81FA-41BB8275B035}">
      <dgm:prSet/>
      <dgm:spPr/>
      <dgm:t>
        <a:bodyPr/>
        <a:lstStyle/>
        <a:p>
          <a:endParaRPr lang="en-US"/>
        </a:p>
      </dgm:t>
    </dgm:pt>
    <dgm:pt modelId="{13F4EE95-0144-4545-85DB-9F8517E2F2FF}" type="sibTrans" cxnId="{ADAE25C1-C803-4C3D-81FA-41BB8275B035}">
      <dgm:prSet/>
      <dgm:spPr/>
      <dgm:t>
        <a:bodyPr/>
        <a:lstStyle/>
        <a:p>
          <a:endParaRPr lang="en-US"/>
        </a:p>
      </dgm:t>
    </dgm:pt>
    <dgm:pt modelId="{9AC5BFA0-E442-43D4-8A11-8E58EC4B07AF}">
      <dgm:prSet/>
      <dgm:spPr/>
      <dgm:t>
        <a:bodyPr/>
        <a:lstStyle/>
        <a:p>
          <a:r>
            <a:rPr lang="ru-RU"/>
            <a:t>@DeleteMapping</a:t>
          </a:r>
          <a:endParaRPr lang="en-US"/>
        </a:p>
      </dgm:t>
    </dgm:pt>
    <dgm:pt modelId="{59CFB601-B3B2-42A7-974F-809CA7E55B4B}" type="parTrans" cxnId="{75344243-9958-49B7-9C6C-61E576A63BF5}">
      <dgm:prSet/>
      <dgm:spPr/>
      <dgm:t>
        <a:bodyPr/>
        <a:lstStyle/>
        <a:p>
          <a:endParaRPr lang="en-US"/>
        </a:p>
      </dgm:t>
    </dgm:pt>
    <dgm:pt modelId="{C4E55430-91F5-46F2-B646-8D586CC0B95E}" type="sibTrans" cxnId="{75344243-9958-49B7-9C6C-61E576A63BF5}">
      <dgm:prSet/>
      <dgm:spPr/>
      <dgm:t>
        <a:bodyPr/>
        <a:lstStyle/>
        <a:p>
          <a:endParaRPr lang="en-US"/>
        </a:p>
      </dgm:t>
    </dgm:pt>
    <dgm:pt modelId="{A0CB77D6-649C-3F41-B754-15339981D5E3}" type="pres">
      <dgm:prSet presAssocID="{3C887901-ADD7-4FFA-BEF1-75630BBB5903}" presName="vert0" presStyleCnt="0">
        <dgm:presLayoutVars>
          <dgm:dir/>
          <dgm:animOne val="branch"/>
          <dgm:animLvl val="lvl"/>
        </dgm:presLayoutVars>
      </dgm:prSet>
      <dgm:spPr/>
    </dgm:pt>
    <dgm:pt modelId="{35DE4E08-9790-2048-A6E4-6AFA9DAC1BCF}" type="pres">
      <dgm:prSet presAssocID="{104D7542-F4EB-4ACD-A3EE-89B8F8E2CB5F}" presName="thickLine" presStyleLbl="alignNode1" presStyleIdx="0" presStyleCnt="8"/>
      <dgm:spPr/>
    </dgm:pt>
    <dgm:pt modelId="{C68DCC40-1ECF-304A-90E3-928FC47FDCD8}" type="pres">
      <dgm:prSet presAssocID="{104D7542-F4EB-4ACD-A3EE-89B8F8E2CB5F}" presName="horz1" presStyleCnt="0"/>
      <dgm:spPr/>
    </dgm:pt>
    <dgm:pt modelId="{5CE6A64A-80A9-DD4E-8055-03C38E133D6A}" type="pres">
      <dgm:prSet presAssocID="{104D7542-F4EB-4ACD-A3EE-89B8F8E2CB5F}" presName="tx1" presStyleLbl="revTx" presStyleIdx="0" presStyleCnt="8"/>
      <dgm:spPr/>
    </dgm:pt>
    <dgm:pt modelId="{377A0BA6-AAEF-A949-878E-17466437D7C9}" type="pres">
      <dgm:prSet presAssocID="{104D7542-F4EB-4ACD-A3EE-89B8F8E2CB5F}" presName="vert1" presStyleCnt="0"/>
      <dgm:spPr/>
    </dgm:pt>
    <dgm:pt modelId="{C7748DC7-24DA-404B-B900-4B368F03C943}" type="pres">
      <dgm:prSet presAssocID="{F0F226AB-225A-456C-BE92-E77417A6A5D6}" presName="thickLine" presStyleLbl="alignNode1" presStyleIdx="1" presStyleCnt="8"/>
      <dgm:spPr/>
    </dgm:pt>
    <dgm:pt modelId="{F7E5B8FF-039C-E44B-95BE-2BD20787840B}" type="pres">
      <dgm:prSet presAssocID="{F0F226AB-225A-456C-BE92-E77417A6A5D6}" presName="horz1" presStyleCnt="0"/>
      <dgm:spPr/>
    </dgm:pt>
    <dgm:pt modelId="{58DC4A7F-A2A4-7C49-B876-377ABF439BB7}" type="pres">
      <dgm:prSet presAssocID="{F0F226AB-225A-456C-BE92-E77417A6A5D6}" presName="tx1" presStyleLbl="revTx" presStyleIdx="1" presStyleCnt="8"/>
      <dgm:spPr/>
    </dgm:pt>
    <dgm:pt modelId="{FB929415-499B-DB43-ADA6-7C2C4C9AAF45}" type="pres">
      <dgm:prSet presAssocID="{F0F226AB-225A-456C-BE92-E77417A6A5D6}" presName="vert1" presStyleCnt="0"/>
      <dgm:spPr/>
    </dgm:pt>
    <dgm:pt modelId="{4592D3C7-B93C-5448-82A4-CDC140DCF1C1}" type="pres">
      <dgm:prSet presAssocID="{52DD4C1D-263C-4B9B-899F-6418FE3C8027}" presName="thickLine" presStyleLbl="alignNode1" presStyleIdx="2" presStyleCnt="8"/>
      <dgm:spPr/>
    </dgm:pt>
    <dgm:pt modelId="{2DDE0963-2458-AE48-8F6A-BC81F8A03838}" type="pres">
      <dgm:prSet presAssocID="{52DD4C1D-263C-4B9B-899F-6418FE3C8027}" presName="horz1" presStyleCnt="0"/>
      <dgm:spPr/>
    </dgm:pt>
    <dgm:pt modelId="{48D797F8-D89D-FA46-9B6D-20DA7236FA7E}" type="pres">
      <dgm:prSet presAssocID="{52DD4C1D-263C-4B9B-899F-6418FE3C8027}" presName="tx1" presStyleLbl="revTx" presStyleIdx="2" presStyleCnt="8"/>
      <dgm:spPr/>
    </dgm:pt>
    <dgm:pt modelId="{E8168E89-3655-8146-AF41-EFE4AF49883E}" type="pres">
      <dgm:prSet presAssocID="{52DD4C1D-263C-4B9B-899F-6418FE3C8027}" presName="vert1" presStyleCnt="0"/>
      <dgm:spPr/>
    </dgm:pt>
    <dgm:pt modelId="{01BB0D1A-C0A5-3748-84F2-F2B1B116E845}" type="pres">
      <dgm:prSet presAssocID="{398F838E-02F4-45AA-8475-83EE6393CEA8}" presName="thickLine" presStyleLbl="alignNode1" presStyleIdx="3" presStyleCnt="8"/>
      <dgm:spPr/>
    </dgm:pt>
    <dgm:pt modelId="{62E033A3-4A27-0949-B58F-0A776F5C21B9}" type="pres">
      <dgm:prSet presAssocID="{398F838E-02F4-45AA-8475-83EE6393CEA8}" presName="horz1" presStyleCnt="0"/>
      <dgm:spPr/>
    </dgm:pt>
    <dgm:pt modelId="{C32C6982-D856-5343-83DA-BF9F04A169F1}" type="pres">
      <dgm:prSet presAssocID="{398F838E-02F4-45AA-8475-83EE6393CEA8}" presName="tx1" presStyleLbl="revTx" presStyleIdx="3" presStyleCnt="8"/>
      <dgm:spPr/>
    </dgm:pt>
    <dgm:pt modelId="{59D89194-DE49-4F4F-829D-F54F1C5A028B}" type="pres">
      <dgm:prSet presAssocID="{398F838E-02F4-45AA-8475-83EE6393CEA8}" presName="vert1" presStyleCnt="0"/>
      <dgm:spPr/>
    </dgm:pt>
    <dgm:pt modelId="{F5B5FB92-8274-5B44-BA0E-D3CD3BBA6B26}" type="pres">
      <dgm:prSet presAssocID="{62DDB047-370F-4D77-A3F8-D7239D309A39}" presName="thickLine" presStyleLbl="alignNode1" presStyleIdx="4" presStyleCnt="8"/>
      <dgm:spPr/>
    </dgm:pt>
    <dgm:pt modelId="{DCE86AF1-C2C3-2A4F-8544-A72148CBA8F0}" type="pres">
      <dgm:prSet presAssocID="{62DDB047-370F-4D77-A3F8-D7239D309A39}" presName="horz1" presStyleCnt="0"/>
      <dgm:spPr/>
    </dgm:pt>
    <dgm:pt modelId="{5A6DF970-66BB-9C4B-B152-E4F778BFEA24}" type="pres">
      <dgm:prSet presAssocID="{62DDB047-370F-4D77-A3F8-D7239D309A39}" presName="tx1" presStyleLbl="revTx" presStyleIdx="4" presStyleCnt="8"/>
      <dgm:spPr/>
    </dgm:pt>
    <dgm:pt modelId="{8AEBA6EB-7221-084D-A3EF-F1E966BB79A8}" type="pres">
      <dgm:prSet presAssocID="{62DDB047-370F-4D77-A3F8-D7239D309A39}" presName="vert1" presStyleCnt="0"/>
      <dgm:spPr/>
    </dgm:pt>
    <dgm:pt modelId="{0136F827-DB01-7145-ADC7-F38375C56148}" type="pres">
      <dgm:prSet presAssocID="{11816DCA-5A64-4989-B04A-9C955940CF65}" presName="thickLine" presStyleLbl="alignNode1" presStyleIdx="5" presStyleCnt="8"/>
      <dgm:spPr/>
    </dgm:pt>
    <dgm:pt modelId="{04420324-D414-8B48-A269-ED359D2D20C1}" type="pres">
      <dgm:prSet presAssocID="{11816DCA-5A64-4989-B04A-9C955940CF65}" presName="horz1" presStyleCnt="0"/>
      <dgm:spPr/>
    </dgm:pt>
    <dgm:pt modelId="{DC67B14F-E809-EB4A-8828-D6BBA61B15E7}" type="pres">
      <dgm:prSet presAssocID="{11816DCA-5A64-4989-B04A-9C955940CF65}" presName="tx1" presStyleLbl="revTx" presStyleIdx="5" presStyleCnt="8"/>
      <dgm:spPr/>
    </dgm:pt>
    <dgm:pt modelId="{78E13960-7DA1-2B4A-A5E0-2AF313BB8C26}" type="pres">
      <dgm:prSet presAssocID="{11816DCA-5A64-4989-B04A-9C955940CF65}" presName="vert1" presStyleCnt="0"/>
      <dgm:spPr/>
    </dgm:pt>
    <dgm:pt modelId="{AB2C9CD8-AD8B-9049-AA62-E67D79D35316}" type="pres">
      <dgm:prSet presAssocID="{1B3C0DAA-B6D9-4E0E-A529-B3ED10CBB26E}" presName="thickLine" presStyleLbl="alignNode1" presStyleIdx="6" presStyleCnt="8"/>
      <dgm:spPr/>
    </dgm:pt>
    <dgm:pt modelId="{42BE76D4-6E6B-9449-B920-77D991D4CFEF}" type="pres">
      <dgm:prSet presAssocID="{1B3C0DAA-B6D9-4E0E-A529-B3ED10CBB26E}" presName="horz1" presStyleCnt="0"/>
      <dgm:spPr/>
    </dgm:pt>
    <dgm:pt modelId="{F26B5A90-7FD9-8548-BA75-521559CCBC4F}" type="pres">
      <dgm:prSet presAssocID="{1B3C0DAA-B6D9-4E0E-A529-B3ED10CBB26E}" presName="tx1" presStyleLbl="revTx" presStyleIdx="6" presStyleCnt="8"/>
      <dgm:spPr/>
    </dgm:pt>
    <dgm:pt modelId="{97F6F27F-46CA-A848-ABE0-4A95B3F7024A}" type="pres">
      <dgm:prSet presAssocID="{1B3C0DAA-B6D9-4E0E-A529-B3ED10CBB26E}" presName="vert1" presStyleCnt="0"/>
      <dgm:spPr/>
    </dgm:pt>
    <dgm:pt modelId="{843DEAF7-65FA-3942-85D3-0A0464A5543F}" type="pres">
      <dgm:prSet presAssocID="{9AC5BFA0-E442-43D4-8A11-8E58EC4B07AF}" presName="thickLine" presStyleLbl="alignNode1" presStyleIdx="7" presStyleCnt="8"/>
      <dgm:spPr/>
    </dgm:pt>
    <dgm:pt modelId="{36830404-564B-D74E-A990-A25D3E2D65B7}" type="pres">
      <dgm:prSet presAssocID="{9AC5BFA0-E442-43D4-8A11-8E58EC4B07AF}" presName="horz1" presStyleCnt="0"/>
      <dgm:spPr/>
    </dgm:pt>
    <dgm:pt modelId="{CE74A31B-0B46-B148-A368-F20687B8CE48}" type="pres">
      <dgm:prSet presAssocID="{9AC5BFA0-E442-43D4-8A11-8E58EC4B07AF}" presName="tx1" presStyleLbl="revTx" presStyleIdx="7" presStyleCnt="8"/>
      <dgm:spPr/>
    </dgm:pt>
    <dgm:pt modelId="{56294647-30FE-BF4F-A125-93A1E7895D9B}" type="pres">
      <dgm:prSet presAssocID="{9AC5BFA0-E442-43D4-8A11-8E58EC4B07AF}" presName="vert1" presStyleCnt="0"/>
      <dgm:spPr/>
    </dgm:pt>
  </dgm:ptLst>
  <dgm:cxnLst>
    <dgm:cxn modelId="{AFB77A06-5009-5544-9AA3-81A3B15A8F1F}" type="presOf" srcId="{52DD4C1D-263C-4B9B-899F-6418FE3C8027}" destId="{48D797F8-D89D-FA46-9B6D-20DA7236FA7E}" srcOrd="0" destOrd="0" presId="urn:microsoft.com/office/officeart/2008/layout/LinedList"/>
    <dgm:cxn modelId="{75344243-9958-49B7-9C6C-61E576A63BF5}" srcId="{3C887901-ADD7-4FFA-BEF1-75630BBB5903}" destId="{9AC5BFA0-E442-43D4-8A11-8E58EC4B07AF}" srcOrd="7" destOrd="0" parTransId="{59CFB601-B3B2-42A7-974F-809CA7E55B4B}" sibTransId="{C4E55430-91F5-46F2-B646-8D586CC0B95E}"/>
    <dgm:cxn modelId="{74D86247-405C-A14D-9749-A0F151A138EB}" type="presOf" srcId="{1B3C0DAA-B6D9-4E0E-A529-B3ED10CBB26E}" destId="{F26B5A90-7FD9-8548-BA75-521559CCBC4F}" srcOrd="0" destOrd="0" presId="urn:microsoft.com/office/officeart/2008/layout/LinedList"/>
    <dgm:cxn modelId="{5E924B4A-D118-4D01-92E4-CFEC9970E43E}" srcId="{3C887901-ADD7-4FFA-BEF1-75630BBB5903}" destId="{11816DCA-5A64-4989-B04A-9C955940CF65}" srcOrd="5" destOrd="0" parTransId="{C98D64D3-D68B-4200-8AB5-412D373B4398}" sibTransId="{642A2FF0-5F97-4977-9D4C-23E8841B0C99}"/>
    <dgm:cxn modelId="{4614F859-EC8D-4130-BE4C-B4989A0FD878}" srcId="{3C887901-ADD7-4FFA-BEF1-75630BBB5903}" destId="{F0F226AB-225A-456C-BE92-E77417A6A5D6}" srcOrd="1" destOrd="0" parTransId="{64A243A1-4357-41D3-BAAC-3F70D51B7AF7}" sibTransId="{05BBA8EB-43E4-4ABC-8BB1-C2251796B430}"/>
    <dgm:cxn modelId="{27B02C80-5495-41A4-8DA0-87A00D36E74E}" srcId="{3C887901-ADD7-4FFA-BEF1-75630BBB5903}" destId="{62DDB047-370F-4D77-A3F8-D7239D309A39}" srcOrd="4" destOrd="0" parTransId="{B1EAB4F0-0D03-43EC-9F09-75B7BB3745C4}" sibTransId="{38CCDE94-7D37-4F20-B4AC-C341D3AE6881}"/>
    <dgm:cxn modelId="{C2D78B88-075F-C44E-847A-E4761E8E53D5}" type="presOf" srcId="{11816DCA-5A64-4989-B04A-9C955940CF65}" destId="{DC67B14F-E809-EB4A-8828-D6BBA61B15E7}" srcOrd="0" destOrd="0" presId="urn:microsoft.com/office/officeart/2008/layout/LinedList"/>
    <dgm:cxn modelId="{3D3AD29E-AD12-7B42-B6F7-95680A29CC64}" type="presOf" srcId="{62DDB047-370F-4D77-A3F8-D7239D309A39}" destId="{5A6DF970-66BB-9C4B-B152-E4F778BFEA24}" srcOrd="0" destOrd="0" presId="urn:microsoft.com/office/officeart/2008/layout/LinedList"/>
    <dgm:cxn modelId="{7E4674A3-2735-BA46-8995-C287995AD43B}" type="presOf" srcId="{F0F226AB-225A-456C-BE92-E77417A6A5D6}" destId="{58DC4A7F-A2A4-7C49-B876-377ABF439BB7}" srcOrd="0" destOrd="0" presId="urn:microsoft.com/office/officeart/2008/layout/LinedList"/>
    <dgm:cxn modelId="{5AE94BAB-200B-524B-A08D-D4B2FF02F02C}" type="presOf" srcId="{398F838E-02F4-45AA-8475-83EE6393CEA8}" destId="{C32C6982-D856-5343-83DA-BF9F04A169F1}" srcOrd="0" destOrd="0" presId="urn:microsoft.com/office/officeart/2008/layout/LinedList"/>
    <dgm:cxn modelId="{0A7560B0-8829-5E43-B7E9-7B9C5986DAAB}" type="presOf" srcId="{3C887901-ADD7-4FFA-BEF1-75630BBB5903}" destId="{A0CB77D6-649C-3F41-B754-15339981D5E3}" srcOrd="0" destOrd="0" presId="urn:microsoft.com/office/officeart/2008/layout/LinedList"/>
    <dgm:cxn modelId="{73A39AB0-143A-C449-884B-6CECDB0CDEA8}" type="presOf" srcId="{104D7542-F4EB-4ACD-A3EE-89B8F8E2CB5F}" destId="{5CE6A64A-80A9-DD4E-8055-03C38E133D6A}" srcOrd="0" destOrd="0" presId="urn:microsoft.com/office/officeart/2008/layout/LinedList"/>
    <dgm:cxn modelId="{749F18BC-4E23-4684-BC60-75A55B3A3FB8}" srcId="{3C887901-ADD7-4FFA-BEF1-75630BBB5903}" destId="{52DD4C1D-263C-4B9B-899F-6418FE3C8027}" srcOrd="2" destOrd="0" parTransId="{DC6F7287-1E6B-42EF-84FC-81E2F5C2B113}" sibTransId="{5AF79C5C-7F84-4BEC-8738-82B26244D97B}"/>
    <dgm:cxn modelId="{ADAE25C1-C803-4C3D-81FA-41BB8275B035}" srcId="{3C887901-ADD7-4FFA-BEF1-75630BBB5903}" destId="{1B3C0DAA-B6D9-4E0E-A529-B3ED10CBB26E}" srcOrd="6" destOrd="0" parTransId="{5FA32327-024E-4FA9-A630-32C9ED2CB13B}" sibTransId="{13F4EE95-0144-4545-85DB-9F8517E2F2FF}"/>
    <dgm:cxn modelId="{749993C5-2271-467D-A03D-0D98918D139B}" srcId="{3C887901-ADD7-4FFA-BEF1-75630BBB5903}" destId="{104D7542-F4EB-4ACD-A3EE-89B8F8E2CB5F}" srcOrd="0" destOrd="0" parTransId="{645518E0-027D-4C73-B679-56D1FF64044A}" sibTransId="{AF7C4400-DD3C-487C-BF6B-918FC9598E27}"/>
    <dgm:cxn modelId="{A3FB05DF-4996-4A6B-82A0-2F1A5B5FCFCC}" srcId="{3C887901-ADD7-4FFA-BEF1-75630BBB5903}" destId="{398F838E-02F4-45AA-8475-83EE6393CEA8}" srcOrd="3" destOrd="0" parTransId="{EA3E6CBA-4681-4DFC-A04F-968CC15F8890}" sibTransId="{FE01327C-1762-4D06-8DE2-4EF77C5DCB1E}"/>
    <dgm:cxn modelId="{752AEAE5-12A3-E649-8835-F2897F815C7A}" type="presOf" srcId="{9AC5BFA0-E442-43D4-8A11-8E58EC4B07AF}" destId="{CE74A31B-0B46-B148-A368-F20687B8CE48}" srcOrd="0" destOrd="0" presId="urn:microsoft.com/office/officeart/2008/layout/LinedList"/>
    <dgm:cxn modelId="{B9A5F2C1-5BDF-9B4A-996F-7D3CCEA339B8}" type="presParOf" srcId="{A0CB77D6-649C-3F41-B754-15339981D5E3}" destId="{35DE4E08-9790-2048-A6E4-6AFA9DAC1BCF}" srcOrd="0" destOrd="0" presId="urn:microsoft.com/office/officeart/2008/layout/LinedList"/>
    <dgm:cxn modelId="{5B7E0CC6-ECD3-3C47-894D-6A56AD2FA5E8}" type="presParOf" srcId="{A0CB77D6-649C-3F41-B754-15339981D5E3}" destId="{C68DCC40-1ECF-304A-90E3-928FC47FDCD8}" srcOrd="1" destOrd="0" presId="urn:microsoft.com/office/officeart/2008/layout/LinedList"/>
    <dgm:cxn modelId="{0437F696-8C1A-434A-939B-92F33B8BA707}" type="presParOf" srcId="{C68DCC40-1ECF-304A-90E3-928FC47FDCD8}" destId="{5CE6A64A-80A9-DD4E-8055-03C38E133D6A}" srcOrd="0" destOrd="0" presId="urn:microsoft.com/office/officeart/2008/layout/LinedList"/>
    <dgm:cxn modelId="{295A77A5-0E28-4444-9392-211C5FDB10B6}" type="presParOf" srcId="{C68DCC40-1ECF-304A-90E3-928FC47FDCD8}" destId="{377A0BA6-AAEF-A949-878E-17466437D7C9}" srcOrd="1" destOrd="0" presId="urn:microsoft.com/office/officeart/2008/layout/LinedList"/>
    <dgm:cxn modelId="{E06200E8-518C-E44C-A334-A27D300E9083}" type="presParOf" srcId="{A0CB77D6-649C-3F41-B754-15339981D5E3}" destId="{C7748DC7-24DA-404B-B900-4B368F03C943}" srcOrd="2" destOrd="0" presId="urn:microsoft.com/office/officeart/2008/layout/LinedList"/>
    <dgm:cxn modelId="{6FF89FAB-2773-C74C-B240-EC4713CDBA28}" type="presParOf" srcId="{A0CB77D6-649C-3F41-B754-15339981D5E3}" destId="{F7E5B8FF-039C-E44B-95BE-2BD20787840B}" srcOrd="3" destOrd="0" presId="urn:microsoft.com/office/officeart/2008/layout/LinedList"/>
    <dgm:cxn modelId="{2DF4D787-D627-5D47-B380-F85A2FA8F86B}" type="presParOf" srcId="{F7E5B8FF-039C-E44B-95BE-2BD20787840B}" destId="{58DC4A7F-A2A4-7C49-B876-377ABF439BB7}" srcOrd="0" destOrd="0" presId="urn:microsoft.com/office/officeart/2008/layout/LinedList"/>
    <dgm:cxn modelId="{EBBF6E30-EC44-524E-AA52-7BDF392477AB}" type="presParOf" srcId="{F7E5B8FF-039C-E44B-95BE-2BD20787840B}" destId="{FB929415-499B-DB43-ADA6-7C2C4C9AAF45}" srcOrd="1" destOrd="0" presId="urn:microsoft.com/office/officeart/2008/layout/LinedList"/>
    <dgm:cxn modelId="{2004ACA7-CE72-8E48-8E1E-32BED3CDBBB7}" type="presParOf" srcId="{A0CB77D6-649C-3F41-B754-15339981D5E3}" destId="{4592D3C7-B93C-5448-82A4-CDC140DCF1C1}" srcOrd="4" destOrd="0" presId="urn:microsoft.com/office/officeart/2008/layout/LinedList"/>
    <dgm:cxn modelId="{7E05DF31-EB44-D146-BB8D-0796A9B802D9}" type="presParOf" srcId="{A0CB77D6-649C-3F41-B754-15339981D5E3}" destId="{2DDE0963-2458-AE48-8F6A-BC81F8A03838}" srcOrd="5" destOrd="0" presId="urn:microsoft.com/office/officeart/2008/layout/LinedList"/>
    <dgm:cxn modelId="{7E12EF67-8C70-2649-AEFB-93B71D353B67}" type="presParOf" srcId="{2DDE0963-2458-AE48-8F6A-BC81F8A03838}" destId="{48D797F8-D89D-FA46-9B6D-20DA7236FA7E}" srcOrd="0" destOrd="0" presId="urn:microsoft.com/office/officeart/2008/layout/LinedList"/>
    <dgm:cxn modelId="{9706C112-D1F3-244B-9080-D1A70B29DA5E}" type="presParOf" srcId="{2DDE0963-2458-AE48-8F6A-BC81F8A03838}" destId="{E8168E89-3655-8146-AF41-EFE4AF49883E}" srcOrd="1" destOrd="0" presId="urn:microsoft.com/office/officeart/2008/layout/LinedList"/>
    <dgm:cxn modelId="{E17EADC3-FE5E-3745-A4FD-E17F796549D0}" type="presParOf" srcId="{A0CB77D6-649C-3F41-B754-15339981D5E3}" destId="{01BB0D1A-C0A5-3748-84F2-F2B1B116E845}" srcOrd="6" destOrd="0" presId="urn:microsoft.com/office/officeart/2008/layout/LinedList"/>
    <dgm:cxn modelId="{BEFDC255-5BBC-E84A-8D33-EA2EBB0BB4D3}" type="presParOf" srcId="{A0CB77D6-649C-3F41-B754-15339981D5E3}" destId="{62E033A3-4A27-0949-B58F-0A776F5C21B9}" srcOrd="7" destOrd="0" presId="urn:microsoft.com/office/officeart/2008/layout/LinedList"/>
    <dgm:cxn modelId="{3CD19C54-842E-A84A-BE5E-627FDD30D05E}" type="presParOf" srcId="{62E033A3-4A27-0949-B58F-0A776F5C21B9}" destId="{C32C6982-D856-5343-83DA-BF9F04A169F1}" srcOrd="0" destOrd="0" presId="urn:microsoft.com/office/officeart/2008/layout/LinedList"/>
    <dgm:cxn modelId="{B0D0D2A2-3439-8743-AA34-1C52EA6A2E40}" type="presParOf" srcId="{62E033A3-4A27-0949-B58F-0A776F5C21B9}" destId="{59D89194-DE49-4F4F-829D-F54F1C5A028B}" srcOrd="1" destOrd="0" presId="urn:microsoft.com/office/officeart/2008/layout/LinedList"/>
    <dgm:cxn modelId="{F7403523-5379-C642-8B20-B2DD6134A30F}" type="presParOf" srcId="{A0CB77D6-649C-3F41-B754-15339981D5E3}" destId="{F5B5FB92-8274-5B44-BA0E-D3CD3BBA6B26}" srcOrd="8" destOrd="0" presId="urn:microsoft.com/office/officeart/2008/layout/LinedList"/>
    <dgm:cxn modelId="{0FECADA9-A8F2-584E-81C9-66A7413B479C}" type="presParOf" srcId="{A0CB77D6-649C-3F41-B754-15339981D5E3}" destId="{DCE86AF1-C2C3-2A4F-8544-A72148CBA8F0}" srcOrd="9" destOrd="0" presId="urn:microsoft.com/office/officeart/2008/layout/LinedList"/>
    <dgm:cxn modelId="{67D78C64-DF0C-2640-96B5-F50D76F5B600}" type="presParOf" srcId="{DCE86AF1-C2C3-2A4F-8544-A72148CBA8F0}" destId="{5A6DF970-66BB-9C4B-B152-E4F778BFEA24}" srcOrd="0" destOrd="0" presId="urn:microsoft.com/office/officeart/2008/layout/LinedList"/>
    <dgm:cxn modelId="{66EE049E-35B2-7640-A1D2-BD340473E50A}" type="presParOf" srcId="{DCE86AF1-C2C3-2A4F-8544-A72148CBA8F0}" destId="{8AEBA6EB-7221-084D-A3EF-F1E966BB79A8}" srcOrd="1" destOrd="0" presId="urn:microsoft.com/office/officeart/2008/layout/LinedList"/>
    <dgm:cxn modelId="{2CE66990-5C1E-974E-BD1A-C53DC8EC9806}" type="presParOf" srcId="{A0CB77D6-649C-3F41-B754-15339981D5E3}" destId="{0136F827-DB01-7145-ADC7-F38375C56148}" srcOrd="10" destOrd="0" presId="urn:microsoft.com/office/officeart/2008/layout/LinedList"/>
    <dgm:cxn modelId="{D628AB0B-85E1-5946-9D31-6DBEF2D8301B}" type="presParOf" srcId="{A0CB77D6-649C-3F41-B754-15339981D5E3}" destId="{04420324-D414-8B48-A269-ED359D2D20C1}" srcOrd="11" destOrd="0" presId="urn:microsoft.com/office/officeart/2008/layout/LinedList"/>
    <dgm:cxn modelId="{4C97614B-ACDE-C047-B8CD-282A62843657}" type="presParOf" srcId="{04420324-D414-8B48-A269-ED359D2D20C1}" destId="{DC67B14F-E809-EB4A-8828-D6BBA61B15E7}" srcOrd="0" destOrd="0" presId="urn:microsoft.com/office/officeart/2008/layout/LinedList"/>
    <dgm:cxn modelId="{38AC8600-F8F0-2F4A-AD74-05A2BFB75334}" type="presParOf" srcId="{04420324-D414-8B48-A269-ED359D2D20C1}" destId="{78E13960-7DA1-2B4A-A5E0-2AF313BB8C26}" srcOrd="1" destOrd="0" presId="urn:microsoft.com/office/officeart/2008/layout/LinedList"/>
    <dgm:cxn modelId="{C5FA7A69-EC83-4348-B6FF-C9D0DEA77E67}" type="presParOf" srcId="{A0CB77D6-649C-3F41-B754-15339981D5E3}" destId="{AB2C9CD8-AD8B-9049-AA62-E67D79D35316}" srcOrd="12" destOrd="0" presId="urn:microsoft.com/office/officeart/2008/layout/LinedList"/>
    <dgm:cxn modelId="{EFB25904-3284-0448-8C8C-84980A5F137F}" type="presParOf" srcId="{A0CB77D6-649C-3F41-B754-15339981D5E3}" destId="{42BE76D4-6E6B-9449-B920-77D991D4CFEF}" srcOrd="13" destOrd="0" presId="urn:microsoft.com/office/officeart/2008/layout/LinedList"/>
    <dgm:cxn modelId="{4A30BB90-49DA-2246-90A4-08B06A10302E}" type="presParOf" srcId="{42BE76D4-6E6B-9449-B920-77D991D4CFEF}" destId="{F26B5A90-7FD9-8548-BA75-521559CCBC4F}" srcOrd="0" destOrd="0" presId="urn:microsoft.com/office/officeart/2008/layout/LinedList"/>
    <dgm:cxn modelId="{0C152542-687B-334D-B549-3651279DBC4B}" type="presParOf" srcId="{42BE76D4-6E6B-9449-B920-77D991D4CFEF}" destId="{97F6F27F-46CA-A848-ABE0-4A95B3F7024A}" srcOrd="1" destOrd="0" presId="urn:microsoft.com/office/officeart/2008/layout/LinedList"/>
    <dgm:cxn modelId="{CCD597C3-DB36-9E41-B613-B9A501C43CFC}" type="presParOf" srcId="{A0CB77D6-649C-3F41-B754-15339981D5E3}" destId="{843DEAF7-65FA-3942-85D3-0A0464A5543F}" srcOrd="14" destOrd="0" presId="urn:microsoft.com/office/officeart/2008/layout/LinedList"/>
    <dgm:cxn modelId="{652047C5-2A71-3D47-820B-26814BC29AF1}" type="presParOf" srcId="{A0CB77D6-649C-3F41-B754-15339981D5E3}" destId="{36830404-564B-D74E-A990-A25D3E2D65B7}" srcOrd="15" destOrd="0" presId="urn:microsoft.com/office/officeart/2008/layout/LinedList"/>
    <dgm:cxn modelId="{E47C7619-EE4A-8842-93E4-B31D01023D55}" type="presParOf" srcId="{36830404-564B-D74E-A990-A25D3E2D65B7}" destId="{CE74A31B-0B46-B148-A368-F20687B8CE48}" srcOrd="0" destOrd="0" presId="urn:microsoft.com/office/officeart/2008/layout/LinedList"/>
    <dgm:cxn modelId="{127B4130-A976-2B44-BD90-3F0345ACE87C}" type="presParOf" srcId="{36830404-564B-D74E-A990-A25D3E2D65B7}" destId="{56294647-30FE-BF4F-A125-93A1E7895D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D3721-4710-7146-AEB4-7A910BF2F4B6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5E828-16F0-1A4A-A5B6-0199FF466164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/>
            <a:t>Любой объект, управляемый Spring контейнером </a:t>
          </a:r>
          <a:endParaRPr lang="en-US" sz="4000" kern="1200"/>
        </a:p>
      </dsp:txBody>
      <dsp:txXfrm>
        <a:off x="696297" y="538547"/>
        <a:ext cx="4171627" cy="2590157"/>
      </dsp:txXfrm>
    </dsp:sp>
    <dsp:sp modelId="{57213153-81C4-3847-8C59-3E584E5BBDDC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A3A80-C7D5-6F46-BC83-764B6DCDC78F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/>
            <a:t>Spring полностью управляет  жизненным циклом бина</a:t>
          </a:r>
          <a:endParaRPr lang="en-US" sz="4000" kern="120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044BF-ABC1-9E4A-A0B3-9B0BD43AE438}">
      <dsp:nvSpPr>
        <dsp:cNvPr id="0" name=""/>
        <dsp:cNvSpPr/>
      </dsp:nvSpPr>
      <dsp:spPr>
        <a:xfrm>
          <a:off x="0" y="67306"/>
          <a:ext cx="6263640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singleton</a:t>
          </a:r>
          <a:endParaRPr lang="en-US" sz="2900" kern="1200"/>
        </a:p>
      </dsp:txBody>
      <dsp:txXfrm>
        <a:off x="33955" y="101261"/>
        <a:ext cx="6195730" cy="627655"/>
      </dsp:txXfrm>
    </dsp:sp>
    <dsp:sp modelId="{AECA073F-7C74-BC49-BB7B-16DEC8EEFC8F}">
      <dsp:nvSpPr>
        <dsp:cNvPr id="0" name=""/>
        <dsp:cNvSpPr/>
      </dsp:nvSpPr>
      <dsp:spPr>
        <a:xfrm>
          <a:off x="0" y="846391"/>
          <a:ext cx="6263640" cy="69556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prototype</a:t>
          </a:r>
          <a:endParaRPr lang="en-US" sz="2900" kern="1200"/>
        </a:p>
      </dsp:txBody>
      <dsp:txXfrm>
        <a:off x="33955" y="880346"/>
        <a:ext cx="6195730" cy="627655"/>
      </dsp:txXfrm>
    </dsp:sp>
    <dsp:sp modelId="{58711572-7C14-1F45-A3DC-EE32ACD5646D}">
      <dsp:nvSpPr>
        <dsp:cNvPr id="0" name=""/>
        <dsp:cNvSpPr/>
      </dsp:nvSpPr>
      <dsp:spPr>
        <a:xfrm>
          <a:off x="0" y="1625476"/>
          <a:ext cx="6263640" cy="69556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request</a:t>
          </a:r>
          <a:endParaRPr lang="en-US" sz="2900" kern="1200"/>
        </a:p>
      </dsp:txBody>
      <dsp:txXfrm>
        <a:off x="33955" y="1659431"/>
        <a:ext cx="6195730" cy="627655"/>
      </dsp:txXfrm>
    </dsp:sp>
    <dsp:sp modelId="{789563B7-DA82-9A48-8B10-8BE7B56D0BE2}">
      <dsp:nvSpPr>
        <dsp:cNvPr id="0" name=""/>
        <dsp:cNvSpPr/>
      </dsp:nvSpPr>
      <dsp:spPr>
        <a:xfrm>
          <a:off x="0" y="2404561"/>
          <a:ext cx="6263640" cy="69556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session</a:t>
          </a:r>
          <a:endParaRPr lang="en-US" sz="2900" kern="1200"/>
        </a:p>
      </dsp:txBody>
      <dsp:txXfrm>
        <a:off x="33955" y="2438516"/>
        <a:ext cx="6195730" cy="627655"/>
      </dsp:txXfrm>
    </dsp:sp>
    <dsp:sp modelId="{859AA5C4-D191-5D47-8014-15E87065A262}">
      <dsp:nvSpPr>
        <dsp:cNvPr id="0" name=""/>
        <dsp:cNvSpPr/>
      </dsp:nvSpPr>
      <dsp:spPr>
        <a:xfrm>
          <a:off x="0" y="3183646"/>
          <a:ext cx="6263640" cy="69556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globalSession</a:t>
          </a:r>
          <a:endParaRPr lang="en-US" sz="2900" kern="1200"/>
        </a:p>
      </dsp:txBody>
      <dsp:txXfrm>
        <a:off x="33955" y="3217601"/>
        <a:ext cx="6195730" cy="627655"/>
      </dsp:txXfrm>
    </dsp:sp>
    <dsp:sp modelId="{996C2C5B-00A9-E047-BB5F-AE70DB2DC4A4}">
      <dsp:nvSpPr>
        <dsp:cNvPr id="0" name=""/>
        <dsp:cNvSpPr/>
      </dsp:nvSpPr>
      <dsp:spPr>
        <a:xfrm>
          <a:off x="0" y="3962731"/>
          <a:ext cx="6263640" cy="69556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application</a:t>
          </a:r>
          <a:endParaRPr lang="en-US" sz="2900" kern="1200"/>
        </a:p>
      </dsp:txBody>
      <dsp:txXfrm>
        <a:off x="33955" y="3996686"/>
        <a:ext cx="6195730" cy="627655"/>
      </dsp:txXfrm>
    </dsp:sp>
    <dsp:sp modelId="{DDFEE2A8-213F-8C4C-8190-171EDFF76A48}">
      <dsp:nvSpPr>
        <dsp:cNvPr id="0" name=""/>
        <dsp:cNvSpPr/>
      </dsp:nvSpPr>
      <dsp:spPr>
        <a:xfrm>
          <a:off x="0" y="4741816"/>
          <a:ext cx="6263640" cy="69556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websocket</a:t>
          </a:r>
          <a:endParaRPr lang="en-US" sz="2900" kern="1200"/>
        </a:p>
      </dsp:txBody>
      <dsp:txXfrm>
        <a:off x="33955" y="4775771"/>
        <a:ext cx="6195730" cy="627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EB14A-3A42-154E-81D5-DFBE1C02CB9E}">
      <dsp:nvSpPr>
        <dsp:cNvPr id="0" name=""/>
        <dsp:cNvSpPr/>
      </dsp:nvSpPr>
      <dsp:spPr>
        <a:xfrm>
          <a:off x="0" y="5291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15CC2-091B-B043-BE0E-2FBB058DB319}">
      <dsp:nvSpPr>
        <dsp:cNvPr id="0" name=""/>
        <dsp:cNvSpPr/>
      </dsp:nvSpPr>
      <dsp:spPr>
        <a:xfrm>
          <a:off x="333341" y="86359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Xml</a:t>
          </a:r>
          <a:endParaRPr lang="en-US" sz="3000" kern="1200"/>
        </a:p>
      </dsp:txBody>
      <dsp:txXfrm>
        <a:off x="376572" y="129590"/>
        <a:ext cx="4580321" cy="799138"/>
      </dsp:txXfrm>
    </dsp:sp>
    <dsp:sp modelId="{97B9DF2B-64D2-F54D-9551-BC9BC07F9DA0}">
      <dsp:nvSpPr>
        <dsp:cNvPr id="0" name=""/>
        <dsp:cNvSpPr/>
      </dsp:nvSpPr>
      <dsp:spPr>
        <a:xfrm>
          <a:off x="0" y="18899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4FF08-182E-824F-9B7B-2D82A2051321}">
      <dsp:nvSpPr>
        <dsp:cNvPr id="0" name=""/>
        <dsp:cNvSpPr/>
      </dsp:nvSpPr>
      <dsp:spPr>
        <a:xfrm>
          <a:off x="333341" y="1447159"/>
          <a:ext cx="4666783" cy="885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Annotation</a:t>
          </a:r>
          <a:endParaRPr lang="en-US" sz="3000" kern="1200"/>
        </a:p>
      </dsp:txBody>
      <dsp:txXfrm>
        <a:off x="376572" y="1490390"/>
        <a:ext cx="4580321" cy="799138"/>
      </dsp:txXfrm>
    </dsp:sp>
    <dsp:sp modelId="{0644DBEE-B313-EB4E-B3BC-51EBF1624B06}">
      <dsp:nvSpPr>
        <dsp:cNvPr id="0" name=""/>
        <dsp:cNvSpPr/>
      </dsp:nvSpPr>
      <dsp:spPr>
        <a:xfrm>
          <a:off x="0" y="32507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56333-F5F6-1149-8033-82F356C0DA1C}">
      <dsp:nvSpPr>
        <dsp:cNvPr id="0" name=""/>
        <dsp:cNvSpPr/>
      </dsp:nvSpPr>
      <dsp:spPr>
        <a:xfrm>
          <a:off x="333341" y="2807959"/>
          <a:ext cx="4666783" cy="885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Java</a:t>
          </a:r>
          <a:endParaRPr lang="en-US" sz="3000" kern="1200"/>
        </a:p>
      </dsp:txBody>
      <dsp:txXfrm>
        <a:off x="376572" y="2851190"/>
        <a:ext cx="4580321" cy="799138"/>
      </dsp:txXfrm>
    </dsp:sp>
    <dsp:sp modelId="{43220E06-5D96-2849-BE90-00605642CBE3}">
      <dsp:nvSpPr>
        <dsp:cNvPr id="0" name=""/>
        <dsp:cNvSpPr/>
      </dsp:nvSpPr>
      <dsp:spPr>
        <a:xfrm>
          <a:off x="0" y="4611560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8CB52-464E-7C49-8956-8D30851FD982}">
      <dsp:nvSpPr>
        <dsp:cNvPr id="0" name=""/>
        <dsp:cNvSpPr/>
      </dsp:nvSpPr>
      <dsp:spPr>
        <a:xfrm>
          <a:off x="333341" y="4168760"/>
          <a:ext cx="4666783" cy="88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Groovy</a:t>
          </a:r>
          <a:endParaRPr lang="en-US" sz="3000" kern="1200"/>
        </a:p>
      </dsp:txBody>
      <dsp:txXfrm>
        <a:off x="376572" y="4211991"/>
        <a:ext cx="4580321" cy="799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BD176-7797-45FF-BCDC-DAA6EC922320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23AA7-0268-469A-BD74-A5B221F12431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EBBC4-366F-4998-AAB9-2AC31D9EDBFC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/>
            <a:t>Model </a:t>
          </a:r>
          <a:r>
            <a:rPr lang="ru-RU" sz="2500" kern="1200"/>
            <a:t>— представление данных, сами данные</a:t>
          </a:r>
          <a:endParaRPr lang="en-US" sz="2500" kern="1200"/>
        </a:p>
      </dsp:txBody>
      <dsp:txXfrm>
        <a:off x="1945450" y="719"/>
        <a:ext cx="4643240" cy="1684372"/>
      </dsp:txXfrm>
    </dsp:sp>
    <dsp:sp modelId="{0B8424A6-20A3-4283-A8B9-0D5A25186950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05D0F-666C-4E4F-8741-EBF3C1DFDD93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D59B8-4CFF-4707-8CDB-00EC0CFAB1CE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/>
            <a:t>View </a:t>
          </a:r>
          <a:r>
            <a:rPr lang="ru-RU" sz="2500" kern="1200"/>
            <a:t>— представление, вид, отображение</a:t>
          </a:r>
          <a:endParaRPr lang="en-US" sz="2500" kern="1200"/>
        </a:p>
      </dsp:txBody>
      <dsp:txXfrm>
        <a:off x="1945450" y="2106185"/>
        <a:ext cx="4643240" cy="1684372"/>
      </dsp:txXfrm>
    </dsp:sp>
    <dsp:sp modelId="{34BAF206-CA42-496E-8468-D4A291E45113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C93FA-6377-4AA5-B3CD-CC6C9B791BC7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82F76-493A-494A-9AA9-03CC77F83092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/>
            <a:t>Controller </a:t>
          </a:r>
          <a:r>
            <a:rPr lang="ru-RU" sz="2500" kern="1200"/>
            <a:t>— управление, связь между моделью и видом</a:t>
          </a:r>
          <a:endParaRPr lang="en-US" sz="2500" kern="1200"/>
        </a:p>
      </dsp:txBody>
      <dsp:txXfrm>
        <a:off x="1945450" y="4211650"/>
        <a:ext cx="4643240" cy="16843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E4E08-9790-2048-A6E4-6AFA9DAC1BCF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6A64A-80A9-DD4E-8055-03C38E133D6A}">
      <dsp:nvSpPr>
        <dsp:cNvPr id="0" name=""/>
        <dsp:cNvSpPr/>
      </dsp:nvSpPr>
      <dsp:spPr>
        <a:xfrm>
          <a:off x="0" y="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@PathVariable</a:t>
          </a:r>
          <a:endParaRPr lang="en-US" sz="2900" kern="1200"/>
        </a:p>
      </dsp:txBody>
      <dsp:txXfrm>
        <a:off x="0" y="0"/>
        <a:ext cx="6492875" cy="638175"/>
      </dsp:txXfrm>
    </dsp:sp>
    <dsp:sp modelId="{C7748DC7-24DA-404B-B900-4B368F03C943}">
      <dsp:nvSpPr>
        <dsp:cNvPr id="0" name=""/>
        <dsp:cNvSpPr/>
      </dsp:nvSpPr>
      <dsp:spPr>
        <a:xfrm>
          <a:off x="0" y="638175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C4A7F-A2A4-7C49-B876-377ABF439BB7}">
      <dsp:nvSpPr>
        <dsp:cNvPr id="0" name=""/>
        <dsp:cNvSpPr/>
      </dsp:nvSpPr>
      <dsp:spPr>
        <a:xfrm>
          <a:off x="0" y="6381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@RequestBody</a:t>
          </a:r>
          <a:endParaRPr lang="en-US" sz="2900" kern="1200"/>
        </a:p>
      </dsp:txBody>
      <dsp:txXfrm>
        <a:off x="0" y="638175"/>
        <a:ext cx="6492875" cy="638175"/>
      </dsp:txXfrm>
    </dsp:sp>
    <dsp:sp modelId="{4592D3C7-B93C-5448-82A4-CDC140DCF1C1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797F8-D89D-FA46-9B6D-20DA7236FA7E}">
      <dsp:nvSpPr>
        <dsp:cNvPr id="0" name=""/>
        <dsp:cNvSpPr/>
      </dsp:nvSpPr>
      <dsp:spPr>
        <a:xfrm>
          <a:off x="0" y="12763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@ResponseBody</a:t>
          </a:r>
          <a:endParaRPr lang="en-US" sz="2900" kern="1200"/>
        </a:p>
      </dsp:txBody>
      <dsp:txXfrm>
        <a:off x="0" y="1276350"/>
        <a:ext cx="6492875" cy="638175"/>
      </dsp:txXfrm>
    </dsp:sp>
    <dsp:sp modelId="{01BB0D1A-C0A5-3748-84F2-F2B1B116E845}">
      <dsp:nvSpPr>
        <dsp:cNvPr id="0" name=""/>
        <dsp:cNvSpPr/>
      </dsp:nvSpPr>
      <dsp:spPr>
        <a:xfrm>
          <a:off x="0" y="1914524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C6982-D856-5343-83DA-BF9F04A169F1}">
      <dsp:nvSpPr>
        <dsp:cNvPr id="0" name=""/>
        <dsp:cNvSpPr/>
      </dsp:nvSpPr>
      <dsp:spPr>
        <a:xfrm>
          <a:off x="0" y="19145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@RestController</a:t>
          </a:r>
          <a:endParaRPr lang="en-US" sz="2900" kern="1200"/>
        </a:p>
      </dsp:txBody>
      <dsp:txXfrm>
        <a:off x="0" y="1914525"/>
        <a:ext cx="6492875" cy="638175"/>
      </dsp:txXfrm>
    </dsp:sp>
    <dsp:sp modelId="{F5B5FB92-8274-5B44-BA0E-D3CD3BBA6B2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DF970-66BB-9C4B-B152-E4F778BFEA24}">
      <dsp:nvSpPr>
        <dsp:cNvPr id="0" name=""/>
        <dsp:cNvSpPr/>
      </dsp:nvSpPr>
      <dsp:spPr>
        <a:xfrm>
          <a:off x="0" y="255270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@GetMapping</a:t>
          </a:r>
          <a:endParaRPr lang="en-US" sz="2900" kern="1200"/>
        </a:p>
      </dsp:txBody>
      <dsp:txXfrm>
        <a:off x="0" y="2552700"/>
        <a:ext cx="6492875" cy="638175"/>
      </dsp:txXfrm>
    </dsp:sp>
    <dsp:sp modelId="{0136F827-DB01-7145-ADC7-F38375C56148}">
      <dsp:nvSpPr>
        <dsp:cNvPr id="0" name=""/>
        <dsp:cNvSpPr/>
      </dsp:nvSpPr>
      <dsp:spPr>
        <a:xfrm>
          <a:off x="0" y="3190874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7B14F-E809-EB4A-8828-D6BBA61B15E7}">
      <dsp:nvSpPr>
        <dsp:cNvPr id="0" name=""/>
        <dsp:cNvSpPr/>
      </dsp:nvSpPr>
      <dsp:spPr>
        <a:xfrm>
          <a:off x="0" y="31908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@PostMapping</a:t>
          </a:r>
          <a:endParaRPr lang="en-US" sz="2900" kern="1200"/>
        </a:p>
      </dsp:txBody>
      <dsp:txXfrm>
        <a:off x="0" y="3190875"/>
        <a:ext cx="6492875" cy="638175"/>
      </dsp:txXfrm>
    </dsp:sp>
    <dsp:sp modelId="{AB2C9CD8-AD8B-9049-AA62-E67D79D35316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B5A90-7FD9-8548-BA75-521559CCBC4F}">
      <dsp:nvSpPr>
        <dsp:cNvPr id="0" name=""/>
        <dsp:cNvSpPr/>
      </dsp:nvSpPr>
      <dsp:spPr>
        <a:xfrm>
          <a:off x="0" y="38290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@PutMapping</a:t>
          </a:r>
          <a:endParaRPr lang="en-US" sz="2900" kern="1200"/>
        </a:p>
      </dsp:txBody>
      <dsp:txXfrm>
        <a:off x="0" y="3829050"/>
        <a:ext cx="6492875" cy="638175"/>
      </dsp:txXfrm>
    </dsp:sp>
    <dsp:sp modelId="{843DEAF7-65FA-3942-85D3-0A0464A5543F}">
      <dsp:nvSpPr>
        <dsp:cNvPr id="0" name=""/>
        <dsp:cNvSpPr/>
      </dsp:nvSpPr>
      <dsp:spPr>
        <a:xfrm>
          <a:off x="0" y="4467225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4A31B-0B46-B148-A368-F20687B8CE48}">
      <dsp:nvSpPr>
        <dsp:cNvPr id="0" name=""/>
        <dsp:cNvSpPr/>
      </dsp:nvSpPr>
      <dsp:spPr>
        <a:xfrm>
          <a:off x="0" y="44672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@DeleteMapping</a:t>
          </a:r>
          <a:endParaRPr lang="en-US" sz="2900" kern="1200"/>
        </a:p>
      </dsp:txBody>
      <dsp:txXfrm>
        <a:off x="0" y="4467225"/>
        <a:ext cx="6492875" cy="638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3CAC0-B1EB-E64F-857D-7B702DA1BA4D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CC5C9-BA85-FA44-BA4D-57A1D1254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9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e241d0d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e241d0d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e241d0d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e241d0d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e241d0d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e241d0d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216fa18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216fa18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216fa18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216fa18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216fa18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216fa18f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e241d0d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e241d0d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216fa18f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216fa18f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e241d0d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e241d0d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216fa18f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216fa18f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216fa18f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216fa18f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e241d0d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e241d0d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77eddf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77eddf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77eddf0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77eddf0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edce69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edce69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edce695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edce695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edce695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edce695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edce695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edce695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edce695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edce695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edce695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edce695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edce695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edce695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77eddf0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77eddf0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e241d0d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e241d0d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edce695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edce695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edce695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edce695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edce69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edce69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7f0bd89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7f0bd89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0161d26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0161d26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0161d26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0161d26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0161d26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0161d26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0161d26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0161d26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f8b03f03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f8b03f03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f8b03f0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f8b03f03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7f0bd89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7f0bd89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7f0bd89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7f0bd89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7f0bd89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7f0bd89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e3be14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7e3be14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7e3be14d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7e3be14d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7e3be14d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7e3be14d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F478D-A8F5-1A9C-C414-720CA90F6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7435C1-8730-A3AC-7E90-F3062A01C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743212-556F-3735-C729-CF7F8F98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888-225C-AC4E-95A0-B4941AA0815D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9D164C-C8D4-3BE0-D268-B9DFD089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EA1ED-497F-248A-ABBD-F545F2EB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D973-5E8E-9B41-B139-E9D58C822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05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02ECD-1D9A-E30E-CF73-41115E45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96E44B-4150-FD37-CA39-4811CFF5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654A07-17CC-4B70-C066-AAD76A99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888-225C-AC4E-95A0-B4941AA0815D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510B7C-34C0-483A-A991-83A9418A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E14B1E-4FFF-1FF1-5411-035EF224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D973-5E8E-9B41-B139-E9D58C822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68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BA58A1A-CD70-FC31-DE1C-59B1857DD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839098-5914-EDFF-601A-63ACA2FB9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6A4BDD-8BD2-7BC3-ED07-CFBC54FF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888-225C-AC4E-95A0-B4941AA0815D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3472A6-015F-9681-6F7B-F55A5F33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9DD7BB-B2D6-FA8D-C681-565D2438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D973-5E8E-9B41-B139-E9D58C822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88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20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C7053-253A-4041-275E-6099B97F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C9940-1B49-D077-3739-6CA8BFF22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300346-B613-B7E8-04D5-B7CC1CF7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888-225C-AC4E-95A0-B4941AA0815D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F9CF77-AA9A-2E29-761B-4CB9544E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EE75DA-98AA-3AC8-A9CC-8CA948CA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D973-5E8E-9B41-B139-E9D58C822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24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1F2DC-1AAF-6DAC-BB8E-5F920839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2EA797-5E6D-3889-A821-38541821E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656107-CD41-3515-2E27-E5AE5239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888-225C-AC4E-95A0-B4941AA0815D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D1119A-604A-5BB2-3160-A177CC9F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4E9FA5-E9ED-D5A5-66C9-199D6C48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D973-5E8E-9B41-B139-E9D58C822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14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43D63-437A-534E-52C5-33290DD8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B62821-C0B7-6421-811A-86C559A80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0F9261-D8B6-7032-C9AC-D5D7CEEAB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01E492-86C6-AD0F-DBC0-0BB62B1B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888-225C-AC4E-95A0-B4941AA0815D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41E9EA-5866-F6A4-245C-A94C614E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4B570B-C7FA-4D1C-8A61-BFA85C9B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D973-5E8E-9B41-B139-E9D58C822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3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F4B0C-E28A-660E-BB1D-28ADB9C7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61E71D-1CAF-4ED5-01C6-98B7FD9A4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578E50-B75D-ADB9-307D-60E167AC6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AD84A-54F2-DACC-5CD1-ACB7B6FDB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0A4EF5-4CEF-9075-DE4C-FF33E938B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F420D6-F7A8-E9FC-46AB-1A37CA94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888-225C-AC4E-95A0-B4941AA0815D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ED65BC8-DF3B-8C74-8C62-775A3A07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FCA6CF-814C-B9F6-49E0-947F2E2E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D973-5E8E-9B41-B139-E9D58C822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C6B76-C46B-1C45-B332-17641F7D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76DE55-FA9C-A623-913A-D0B12B89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888-225C-AC4E-95A0-B4941AA0815D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6E3BB2-AC9A-FB25-AAC0-4954D6CC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8D5585-8B0C-0B7A-2DBF-D352644E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D973-5E8E-9B41-B139-E9D58C822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81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092F17-AF41-1EE2-B82C-7A4D5A2D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888-225C-AC4E-95A0-B4941AA0815D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4037BB-7546-9C01-305A-1CD66ED9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48C431-E5C3-8F9E-5942-1EE5CB2E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D973-5E8E-9B41-B139-E9D58C822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50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8BD54-ECB0-AAF0-97FD-84222ED1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B4B9BA-81E0-0ED9-49A8-0E33E9F5D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609CA1-35E9-CF96-470A-D99591201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29233E-5451-9066-1879-565465DD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888-225C-AC4E-95A0-B4941AA0815D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92E172-2395-BBC0-CCE4-FC890D2A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BA8492-41A0-2F52-9CEC-BA731D3C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D973-5E8E-9B41-B139-E9D58C822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29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EE793-8E1D-C1D6-9C65-F618779C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BF887A-8139-419B-BDA4-D533A26B8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10016B-F284-4885-5855-16FE6636C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C21CF9-C38B-FF11-F231-A2D3E09F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B888-225C-AC4E-95A0-B4941AA0815D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39A3BB-16CD-507C-C462-AD4F7F11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26F387-32CA-B52F-71B7-97766E37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D973-5E8E-9B41-B139-E9D58C822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09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7DEB8-1E05-EB1C-BDC1-49E7C16E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65F71A-4E75-A722-9B75-710D561C5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04E18D-DF57-957C-6E21-35B298ABC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EB888-225C-AC4E-95A0-B4941AA0815D}" type="datetimeFigureOut">
              <a:rPr lang="ru-RU" smtClean="0"/>
              <a:t>29.11.2022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2A740A-ABF8-3931-F93F-71108EE97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646EFC-5DA9-275F-CB85-5176A4D99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D973-5E8E-9B41-B139-E9D58C822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96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en.wikipedia.org/wiki/Persistence_(computer_science)" TargetMode="External"/><Relationship Id="rId4" Type="http://schemas.openxmlformats.org/officeDocument/2006/relationships/hyperlink" Target="https://ru.wikipedia.org/wiki/%D0%90%D0%BA%D1%80%D0%BE%D0%BD%D0%B8%D0%BC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B01A8-FFF2-6050-B8B5-5A4E924F7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5596128" cy="1340687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Spring framework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04298E-12B4-CA3F-E47B-F5B7A811E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855085"/>
            <a:ext cx="5291328" cy="1778071"/>
          </a:xfrm>
        </p:spPr>
        <p:txBody>
          <a:bodyPr anchor="t">
            <a:normAutofit/>
          </a:bodyPr>
          <a:lstStyle/>
          <a:p>
            <a:r>
              <a:rPr lang="en-US" sz="2000" dirty="0" err="1"/>
              <a:t>Л</a:t>
            </a:r>
            <a:r>
              <a:rPr lang="ru-RU" sz="2000" dirty="0" err="1"/>
              <a:t>екция</a:t>
            </a:r>
            <a:r>
              <a:rPr lang="ru-RU" sz="2000" dirty="0"/>
              <a:t> №8</a:t>
            </a:r>
          </a:p>
          <a:p>
            <a:endParaRPr lang="ru-RU" sz="2000" dirty="0"/>
          </a:p>
          <a:p>
            <a:r>
              <a:rPr lang="ru-RU" sz="2000" dirty="0"/>
              <a:t>Преподаватель: Торопчин Д.А.</a:t>
            </a:r>
          </a:p>
          <a:p>
            <a:r>
              <a:rPr lang="ru-RU" sz="2000" dirty="0"/>
              <a:t>ГК «Технологии Надежности»</a:t>
            </a:r>
          </a:p>
          <a:p>
            <a:pPr algn="l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14444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vert="horz" wrap="square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Инициализация и уничтожение компонентов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-228600">
              <a:buFont typeface="Arial" panose="020B0604020202020204" pitchFamily="34" charset="0"/>
              <a:buChar char="•"/>
            </a:pPr>
            <a:r>
              <a:rPr lang="en-US" sz="2000"/>
              <a:t>Методы уничтожения работают аналогично методам инициализации</a:t>
            </a:r>
          </a:p>
          <a:p>
            <a:pPr marL="0" indent="-22860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000"/>
              <a:t>При закрытии контекста будет вызвана логика, описанная в соответствующем методе</a:t>
            </a:r>
          </a:p>
          <a:p>
            <a:pPr marL="0" indent="-228600">
              <a:spcBef>
                <a:spcPts val="1333"/>
              </a:spcBef>
              <a:buFont typeface="Arial" panose="020B0604020202020204" pitchFamily="34" charset="0"/>
              <a:buChar char="•"/>
            </a:pPr>
            <a:endParaRPr lang="en-US" sz="2000"/>
          </a:p>
          <a:p>
            <a:pPr marL="0" indent="-228600">
              <a:spcBef>
                <a:spcPts val="1333"/>
              </a:spcBef>
              <a:buFont typeface="Arial" panose="020B0604020202020204" pitchFamily="34" charset="0"/>
              <a:buChar char="•"/>
            </a:pPr>
            <a:endParaRPr lang="en-US" sz="2000"/>
          </a:p>
          <a:p>
            <a:pPr marL="0" indent="-228600">
              <a:spcBef>
                <a:spcPts val="1333"/>
              </a:spcBef>
              <a:buFont typeface="Arial" panose="020B0604020202020204" pitchFamily="34" charset="0"/>
              <a:buChar char="•"/>
            </a:pPr>
            <a:endParaRPr lang="en-US" sz="2000"/>
          </a:p>
          <a:p>
            <a:pPr marL="0" indent="-228600">
              <a:spcBef>
                <a:spcPts val="1333"/>
              </a:spcBef>
              <a:buFont typeface="Arial" panose="020B0604020202020204" pitchFamily="34" charset="0"/>
              <a:buChar char="•"/>
            </a:pPr>
            <a:endParaRPr lang="en-US" sz="2000"/>
          </a:p>
          <a:p>
            <a:pPr marL="0" indent="-228600"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297763" y="1261885"/>
            <a:ext cx="6250769" cy="4173362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Inversion of Control (IoC)</a:t>
            </a:r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-228600">
              <a:buFont typeface="Arial" panose="020B0604020202020204" pitchFamily="34" charset="0"/>
              <a:buChar char="•"/>
            </a:pPr>
            <a:r>
              <a:rPr lang="en-US" sz="2400"/>
              <a:t>абстрактный принцип, для написания слабо связанного кода. </a:t>
            </a:r>
          </a:p>
          <a:p>
            <a:pPr marL="0" indent="-2286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US" sz="2400"/>
              <a:t>Каждый компонент системы должен быть как можно более изолированным от других, не полагаясь в своей работе на детали конкретной реализации других компонентов.</a:t>
            </a:r>
          </a:p>
          <a:p>
            <a:pPr marL="0" indent="-2286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US" sz="2400"/>
              <a:t>Класс не заботится о своих зависимостях, а предоставляет эту функцию внешнему механизму</a:t>
            </a:r>
          </a:p>
          <a:p>
            <a:pPr marL="0" indent="-2286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Spring DI</a:t>
            </a: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6212410" y="704088"/>
            <a:ext cx="5135293" cy="52486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-228600">
              <a:buFont typeface="Arial" panose="020B0604020202020204" pitchFamily="34" charset="0"/>
              <a:buChar char="•"/>
            </a:pPr>
            <a:r>
              <a:rPr lang="en-US" sz="2400"/>
              <a:t>одна из реализаций IoC</a:t>
            </a:r>
          </a:p>
          <a:p>
            <a:pPr marL="0" indent="-2286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US" sz="2400"/>
              <a:t>Виды DI</a:t>
            </a:r>
          </a:p>
          <a:p>
            <a:pPr indent="-228600">
              <a:spcBef>
                <a:spcPts val="2133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/>
              <a:t>Constructor</a:t>
            </a:r>
          </a:p>
          <a:p>
            <a:pPr indent="-2286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/>
              <a:t>Setter</a:t>
            </a:r>
          </a:p>
          <a:p>
            <a:pPr marL="0" indent="-228600">
              <a:spcBef>
                <a:spcPts val="2133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0" indent="-228600">
              <a:spcBef>
                <a:spcPts val="2133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0" indent="-2286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Constructor injection</a:t>
            </a: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32225" y="2068458"/>
            <a:ext cx="11327549" cy="42478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Setter injection</a:t>
            </a: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32225" y="2082617"/>
            <a:ext cx="11327549" cy="4219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Field injection</a:t>
            </a: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32225" y="2096330"/>
            <a:ext cx="11327549" cy="41920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Bean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6" name="Google Shape;144;p23">
            <a:extLst>
              <a:ext uri="{FF2B5EF4-FFF2-40B4-BE49-F238E27FC236}">
                <a16:creationId xmlns:a16="http://schemas.microsoft.com/office/drawing/2014/main" id="{6F96E0DB-9DA8-033D-7571-E3F37EBFC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37065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Bean lifecycle</a:t>
            </a: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77316" y="1385150"/>
            <a:ext cx="6780700" cy="40853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Spring Xml Configuration</a:t>
            </a:r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804672" y="2121763"/>
            <a:ext cx="5157216" cy="377301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-2286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>
              <a:sym typeface="Verdana"/>
            </a:endParaRPr>
          </a:p>
          <a:p>
            <a:pPr marL="0" indent="-228600">
              <a:spcBef>
                <a:spcPts val="2133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ym typeface="Verdana"/>
              </a:rPr>
              <a:t>&lt;bean class=”Executor”&gt;</a:t>
            </a:r>
          </a:p>
          <a:p>
            <a:pPr marL="0" indent="-228600">
              <a:spcBef>
                <a:spcPts val="2133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ym typeface="Verdana"/>
              </a:rPr>
              <a:t>&lt;constructor-arg ref=”taskBean”/&gt;	</a:t>
            </a:r>
          </a:p>
          <a:p>
            <a:pPr marL="0" indent="-228600">
              <a:spcBef>
                <a:spcPts val="2133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ym typeface="Verdana"/>
              </a:rPr>
              <a:t>&lt;/bean&gt;</a:t>
            </a:r>
          </a:p>
          <a:p>
            <a:pPr marL="0" indent="-228600">
              <a:spcBef>
                <a:spcPts val="2133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>
              <a:sym typeface="Verdana"/>
            </a:endParaRPr>
          </a:p>
          <a:p>
            <a:pPr marL="0" indent="-22860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ym typeface="Verdana"/>
              </a:rPr>
              <a:t>&lt;bean id=”taskBean” class=”Task”/&gt;</a:t>
            </a: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69642" y="1428476"/>
            <a:ext cx="4736963" cy="3845598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17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: Shape 18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Spring Annotation Configuration</a:t>
            </a:r>
          </a:p>
        </p:txBody>
      </p:sp>
      <p:sp>
        <p:nvSpPr>
          <p:cNvPr id="174" name="Google Shape;174;p27"/>
          <p:cNvSpPr txBox="1"/>
          <p:nvPr/>
        </p:nvSpPr>
        <p:spPr>
          <a:xfrm>
            <a:off x="804672" y="2121763"/>
            <a:ext cx="5157216" cy="377301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@Component</a:t>
            </a:r>
            <a:r>
              <a:rPr lang="en-US" sz="2000"/>
              <a:t> - аннотация, которой помечаются классы бины, для регистрации в контексте Spring.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От аннотации </a:t>
            </a:r>
            <a:r>
              <a:rPr lang="en-US" sz="2000" b="1"/>
              <a:t>@Component</a:t>
            </a:r>
            <a:r>
              <a:rPr lang="en-US" sz="2000"/>
              <a:t> наследуются аннотации </a:t>
            </a:r>
            <a:r>
              <a:rPr lang="en-US" sz="2000" b="1"/>
              <a:t>@Repository, @Service, @Controller</a:t>
            </a:r>
            <a:r>
              <a:rPr lang="en-US" sz="200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Эти аннотации также “говорят” Spring’у о необходимости регистрации объекта класса в контексте</a:t>
            </a: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69642" y="1512863"/>
            <a:ext cx="4736963" cy="3676825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Что такое Spring</a:t>
            </a:r>
          </a:p>
        </p:txBody>
      </p:sp>
      <p:pic>
        <p:nvPicPr>
          <p:cNvPr id="2" name="Google Shape;63;p14">
            <a:extLst>
              <a:ext uri="{FF2B5EF4-FFF2-40B4-BE49-F238E27FC236}">
                <a16:creationId xmlns:a16="http://schemas.microsoft.com/office/drawing/2014/main" id="{F1526241-3392-13D3-0CA5-939C542089AB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0060" y="2872042"/>
            <a:ext cx="3425957" cy="1113435"/>
          </a:xfrm>
          <a:prstGeom prst="rect">
            <a:avLst/>
          </a:prstGeom>
          <a:noFill/>
        </p:spPr>
      </p:pic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387515" y="1690689"/>
            <a:ext cx="7161017" cy="448627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-228600">
              <a:buFont typeface="Arial" panose="020B0604020202020204" pitchFamily="34" charset="0"/>
              <a:buChar char="•"/>
            </a:pPr>
            <a:r>
              <a:rPr lang="en-US" sz="1400" dirty="0"/>
              <a:t>Open source </a:t>
            </a:r>
            <a:r>
              <a:rPr lang="en-US" sz="1400" dirty="0" err="1"/>
              <a:t>фреймворк</a:t>
            </a:r>
            <a:r>
              <a:rPr lang="en-US" sz="1400" dirty="0"/>
              <a:t> </a:t>
            </a:r>
            <a:r>
              <a:rPr lang="en-US" sz="1400" dirty="0" err="1"/>
              <a:t>для</a:t>
            </a:r>
            <a:r>
              <a:rPr lang="en-US" sz="1400" dirty="0"/>
              <a:t> Java. </a:t>
            </a:r>
            <a:r>
              <a:rPr lang="en-US" sz="1400" dirty="0" err="1"/>
              <a:t>Есть</a:t>
            </a:r>
            <a:r>
              <a:rPr lang="en-US" sz="1400" dirty="0"/>
              <a:t> </a:t>
            </a:r>
            <a:r>
              <a:rPr lang="en-US" sz="1400" dirty="0" err="1"/>
              <a:t>форк</a:t>
            </a:r>
            <a:r>
              <a:rPr lang="en-US" sz="1400" dirty="0"/>
              <a:t> </a:t>
            </a:r>
            <a:r>
              <a:rPr lang="en-US" sz="1400" dirty="0" err="1"/>
              <a:t>для</a:t>
            </a:r>
            <a:r>
              <a:rPr lang="en-US" sz="1400" dirty="0"/>
              <a:t> .NET</a:t>
            </a:r>
          </a:p>
          <a:p>
            <a:pPr marL="0" indent="-2286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Release 1.0 at 2004</a:t>
            </a:r>
          </a:p>
          <a:p>
            <a:pPr marL="0" indent="-2286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Current version 5.3.13</a:t>
            </a:r>
          </a:p>
          <a:p>
            <a:pPr indent="-228600">
              <a:spcBef>
                <a:spcPts val="1333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 err="1"/>
              <a:t>Легковесные</a:t>
            </a:r>
            <a:r>
              <a:rPr lang="en-US" sz="1400" dirty="0"/>
              <a:t> jar-</a:t>
            </a:r>
            <a:r>
              <a:rPr lang="en-US" sz="1400" dirty="0" err="1"/>
              <a:t>библиотеки</a:t>
            </a:r>
            <a:endParaRPr lang="en-US" sz="1400" dirty="0"/>
          </a:p>
          <a:p>
            <a:pPr indent="-228600">
              <a:spcBef>
                <a:spcPts val="1333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 err="1"/>
              <a:t>Контейнер</a:t>
            </a:r>
            <a:endParaRPr lang="en-US" sz="1400" dirty="0"/>
          </a:p>
          <a:p>
            <a:pPr lvl="1" indent="-228600">
              <a:spcBef>
                <a:spcPts val="1333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управляет</a:t>
            </a:r>
            <a:r>
              <a:rPr lang="en-US" sz="1400" dirty="0"/>
              <a:t> </a:t>
            </a:r>
            <a:r>
              <a:rPr lang="en-US" sz="1400" dirty="0" err="1"/>
              <a:t>жизненным</a:t>
            </a:r>
            <a:r>
              <a:rPr lang="en-US" sz="1400" dirty="0"/>
              <a:t> </a:t>
            </a:r>
            <a:r>
              <a:rPr lang="en-US" sz="1400" dirty="0" err="1"/>
              <a:t>циклом</a:t>
            </a:r>
            <a:r>
              <a:rPr lang="en-US" sz="1400" dirty="0"/>
              <a:t> </a:t>
            </a:r>
            <a:r>
              <a:rPr lang="en-US" sz="1400" dirty="0" err="1"/>
              <a:t>объектов</a:t>
            </a:r>
            <a:endParaRPr lang="en-US" sz="1400" dirty="0"/>
          </a:p>
          <a:p>
            <a:pPr indent="-228600">
              <a:spcBef>
                <a:spcPts val="1333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 err="1"/>
              <a:t>Фреймворк</a:t>
            </a:r>
            <a:endParaRPr lang="en-US" sz="1400" dirty="0"/>
          </a:p>
          <a:p>
            <a:pPr lvl="1" indent="-228600">
              <a:spcBef>
                <a:spcPts val="1333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классы</a:t>
            </a:r>
            <a:r>
              <a:rPr lang="en-US" sz="1400" dirty="0"/>
              <a:t> </a:t>
            </a:r>
            <a:r>
              <a:rPr lang="en-US" sz="1400" dirty="0" err="1"/>
              <a:t>и</a:t>
            </a:r>
            <a:r>
              <a:rPr lang="en-US" sz="1400" dirty="0"/>
              <a:t> </a:t>
            </a:r>
            <a:r>
              <a:rPr lang="en-US" sz="1400" dirty="0" err="1"/>
              <a:t>утилиты</a:t>
            </a:r>
            <a:r>
              <a:rPr lang="en-US" sz="1400" dirty="0"/>
              <a:t> </a:t>
            </a:r>
            <a:r>
              <a:rPr lang="en-US" sz="1400" dirty="0" err="1"/>
              <a:t>для</a:t>
            </a:r>
            <a:r>
              <a:rPr lang="en-US" sz="1400" dirty="0"/>
              <a:t> </a:t>
            </a:r>
            <a:r>
              <a:rPr lang="en-US" sz="1400" dirty="0" err="1"/>
              <a:t>создания</a:t>
            </a:r>
            <a:r>
              <a:rPr lang="en-US" sz="1400" dirty="0"/>
              <a:t> </a:t>
            </a:r>
            <a:r>
              <a:rPr lang="en-US" sz="1400" dirty="0" err="1"/>
              <a:t>приложений</a:t>
            </a:r>
            <a:endParaRPr lang="en-US" sz="1400" dirty="0"/>
          </a:p>
          <a:p>
            <a:pPr indent="-228600">
              <a:spcBef>
                <a:spcPts val="1333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 err="1"/>
              <a:t>Внедрение</a:t>
            </a:r>
            <a:r>
              <a:rPr lang="en-US" sz="1400" dirty="0"/>
              <a:t> </a:t>
            </a:r>
            <a:r>
              <a:rPr lang="en-US" sz="1400" dirty="0" err="1"/>
              <a:t>зависимостей</a:t>
            </a:r>
            <a:r>
              <a:rPr lang="en-US" sz="1400" dirty="0"/>
              <a:t> (</a:t>
            </a:r>
            <a:r>
              <a:rPr lang="en-US" sz="1400" dirty="0" err="1"/>
              <a:t>инверсия</a:t>
            </a:r>
            <a:r>
              <a:rPr lang="en-US" sz="1400" dirty="0"/>
              <a:t> </a:t>
            </a:r>
            <a:r>
              <a:rPr lang="en-US" sz="1400" dirty="0" err="1"/>
              <a:t>контроля</a:t>
            </a:r>
            <a:r>
              <a:rPr lang="en-US" sz="1400" dirty="0"/>
              <a:t>)</a:t>
            </a:r>
          </a:p>
          <a:p>
            <a:pPr lvl="1" indent="-228600">
              <a:spcBef>
                <a:spcPts val="1333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400" dirty="0" err="1"/>
              <a:t>объекты</a:t>
            </a:r>
            <a:r>
              <a:rPr lang="en-US" sz="1400" dirty="0"/>
              <a:t> </a:t>
            </a:r>
            <a:r>
              <a:rPr lang="en-US" sz="1400" dirty="0" err="1"/>
              <a:t>получают</a:t>
            </a:r>
            <a:r>
              <a:rPr lang="en-US" sz="1400" dirty="0"/>
              <a:t> </a:t>
            </a:r>
            <a:r>
              <a:rPr lang="en-US" sz="1400" dirty="0" err="1"/>
              <a:t>свои</a:t>
            </a:r>
            <a:r>
              <a:rPr lang="en-US" sz="1400" dirty="0"/>
              <a:t> </a:t>
            </a:r>
            <a:r>
              <a:rPr lang="en-US" sz="1400" dirty="0" err="1"/>
              <a:t>зависимости</a:t>
            </a:r>
            <a:r>
              <a:rPr lang="en-US" sz="1400" dirty="0"/>
              <a:t> </a:t>
            </a:r>
            <a:r>
              <a:rPr lang="en-US" sz="1400" dirty="0" err="1"/>
              <a:t>и</a:t>
            </a:r>
            <a:r>
              <a:rPr lang="en-US" sz="1400" dirty="0"/>
              <a:t> </a:t>
            </a:r>
            <a:r>
              <a:rPr lang="en-US" sz="1400" dirty="0" err="1"/>
              <a:t>не</a:t>
            </a:r>
            <a:r>
              <a:rPr lang="en-US" sz="1400" dirty="0"/>
              <a:t> </a:t>
            </a:r>
            <a:r>
              <a:rPr lang="en-US" sz="1400" dirty="0" err="1"/>
              <a:t>создают</a:t>
            </a:r>
            <a:r>
              <a:rPr lang="en-US" sz="1400" dirty="0"/>
              <a:t> </a:t>
            </a:r>
            <a:r>
              <a:rPr lang="en-US" sz="1400" dirty="0" err="1"/>
              <a:t>их</a:t>
            </a:r>
            <a:endParaRPr lang="en-US" sz="1400" dirty="0"/>
          </a:p>
          <a:p>
            <a:pPr indent="-228600">
              <a:spcBef>
                <a:spcPts val="1333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АОП (</a:t>
            </a:r>
            <a:r>
              <a:rPr lang="en-US" sz="1400" dirty="0" err="1"/>
              <a:t>аспектно-ориентированное</a:t>
            </a:r>
            <a:r>
              <a:rPr lang="en-US" sz="1400" dirty="0"/>
              <a:t> </a:t>
            </a:r>
            <a:r>
              <a:rPr lang="en-US" sz="1400" dirty="0" err="1"/>
              <a:t>программирование</a:t>
            </a:r>
            <a:r>
              <a:rPr lang="en-US" sz="1400" dirty="0"/>
              <a:t>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configuration</a:t>
            </a:r>
          </a:p>
        </p:txBody>
      </p:sp>
      <p:sp>
        <p:nvSpPr>
          <p:cNvPr id="181" name="Google Shape;181;p28"/>
          <p:cNvSpPr txBox="1"/>
          <p:nvPr/>
        </p:nvSpPr>
        <p:spPr>
          <a:xfrm>
            <a:off x="804672" y="2121763"/>
            <a:ext cx="5157216" cy="377301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Аннотация </a:t>
            </a:r>
            <a:r>
              <a:rPr lang="en-US" sz="2000" b="1"/>
              <a:t>@Configuration</a:t>
            </a:r>
            <a:r>
              <a:rPr lang="en-US" sz="2000"/>
              <a:t> обозначает класс конфигурации. Это особый класс для спринга, т.к он понимает, что данный класс содержит определение других бинов.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Для создания бина в джава конфигурации необходимо над методом поставить аннотацию </a:t>
            </a:r>
            <a:r>
              <a:rPr lang="en-US" sz="2000" b="1"/>
              <a:t>@Bean</a:t>
            </a:r>
            <a:r>
              <a:rPr lang="en-US" sz="2000"/>
              <a:t>, которая говорит, что метод результатом работы метода будет </a:t>
            </a:r>
            <a:r>
              <a:rPr lang="en-US" sz="2000" b="1"/>
              <a:t>бин, </a:t>
            </a:r>
            <a:r>
              <a:rPr lang="en-US" sz="2000"/>
              <a:t>при этом именем бина будет название метода (taskBean, executor)</a:t>
            </a: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52237" y="484632"/>
            <a:ext cx="4571773" cy="5733287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Bean scopes</a:t>
            </a:r>
          </a:p>
        </p:txBody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513850CC-FB90-696F-72A9-32C094370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41857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Singleton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212410" y="704088"/>
            <a:ext cx="5135293" cy="52486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Spring IoC контейнер создает единственный экземпляр бина. Как правило, используется для </a:t>
            </a:r>
            <a:r>
              <a:rPr lang="en-US" sz="2400" i="1"/>
              <a:t>bean’ов</a:t>
            </a:r>
            <a:r>
              <a:rPr lang="en-US" sz="2400"/>
              <a:t> без сохранения состояния(stateless).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При следующем запросе </a:t>
            </a:r>
            <a:r>
              <a:rPr lang="en-US" sz="2400" i="1"/>
              <a:t>bean’a</a:t>
            </a:r>
            <a:r>
              <a:rPr lang="en-US" sz="2400"/>
              <a:t>, контейнер вернет тот же </a:t>
            </a:r>
            <a:r>
              <a:rPr lang="en-US" sz="2400" i="1"/>
              <a:t>bean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Создается в момент поднятия контекста(если не </a:t>
            </a:r>
            <a:r>
              <a:rPr lang="en-US" sz="2400" i="1"/>
              <a:t>lazy</a:t>
            </a:r>
            <a:r>
              <a:rPr lang="en-US" sz="2400"/>
              <a:t>).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Используется как значение по умолчанию. </a:t>
            </a:r>
          </a:p>
          <a:p>
            <a:pPr marL="0" indent="-2286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2400" i="1"/>
              <a:t>&lt;bean id=”sun” class=”...” </a:t>
            </a:r>
            <a:r>
              <a:rPr lang="en-US" sz="2400" b="1" i="1" u="sng"/>
              <a:t>scope=”singleton”</a:t>
            </a:r>
            <a:r>
              <a:rPr lang="en-US" sz="2400" i="1"/>
              <a:t> /&gt;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Singleton</a:t>
            </a: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21466" y="1966293"/>
            <a:ext cx="8949066" cy="4452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Prototype</a:t>
            </a: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Spring IoC контейнер создает любое количество экземпляров бина.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Новый экземпляр бина создается каждый раз, когда бин необходим в качестве зависимости, либо через вызов getBean().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Как правило, используется для bean’ов с сохранением состояния(stateful)</a:t>
            </a:r>
          </a:p>
          <a:p>
            <a:pPr marL="0" indent="-2286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2400" i="1"/>
              <a:t>&lt;bean id=”friday” class=”...” </a:t>
            </a:r>
            <a:r>
              <a:rPr lang="en-US" sz="2400" b="1" i="1"/>
              <a:t>scope=”prototype”</a:t>
            </a:r>
            <a:r>
              <a:rPr lang="en-US" sz="2400" i="1"/>
              <a:t> /&gt;</a:t>
            </a:r>
            <a:endParaRPr 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9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9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9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9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Prototype</a:t>
            </a: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21466" y="1966293"/>
            <a:ext cx="8949066" cy="4452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Request</a:t>
            </a: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Жизненный цикл экземпляра ограничен единственным HTTP запросом; для каждого нового HTTP запроса создается новый экземпляр бина.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Действует, только если вы используете web-aware ApplicationContext</a:t>
            </a:r>
          </a:p>
          <a:p>
            <a:pPr marL="0" indent="-2286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US" sz="2000" i="1"/>
              <a:t>&lt;bean id=”parser” class=”...” </a:t>
            </a:r>
            <a:r>
              <a:rPr lang="en-US" sz="2000" b="1" i="1"/>
              <a:t>scope=”request”</a:t>
            </a:r>
            <a:r>
              <a:rPr lang="en-US" sz="2000" i="1"/>
              <a:t> /&gt;</a:t>
            </a:r>
            <a:endParaRPr lang="en-US" sz="2000"/>
          </a:p>
          <a:p>
            <a:pPr marL="0" indent="-2286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Session</a:t>
            </a: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Жизненный цикл экземпляра ограничен в пределах одной и той же HTTPSession.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Действует, только если вы используете web-aware ApplicationContext</a:t>
            </a:r>
            <a:endParaRPr lang="en-US" sz="2000" i="1"/>
          </a:p>
          <a:p>
            <a:pPr marL="0" indent="-2286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2000" i="1"/>
              <a:t>&lt;bean id=”securityChecker” class=”...” </a:t>
            </a:r>
            <a:r>
              <a:rPr lang="en-US" sz="2000" b="1" i="1"/>
              <a:t>scope=”session”</a:t>
            </a:r>
            <a:r>
              <a:rPr lang="en-US" sz="2000" i="1"/>
              <a:t> /&gt;</a:t>
            </a:r>
            <a:endParaRPr 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0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1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1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1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1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1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GlobalSession</a:t>
            </a: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Жизненный цикл экземпляра ограничен в пределах глобальной HTTPSession(обычно при использовании portlet контекста).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Действует, только если вы используете web-aware ApplicationContext</a:t>
            </a:r>
          </a:p>
          <a:p>
            <a:pPr marL="0" indent="-2286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2000" i="1"/>
              <a:t>&lt;bean id=”twitterPortlet” class=”...” </a:t>
            </a:r>
            <a:r>
              <a:rPr lang="en-US" sz="2000" b="1" i="1"/>
              <a:t>scope=”globalSession”</a:t>
            </a:r>
            <a:r>
              <a:rPr lang="en-US" sz="2000" i="1"/>
              <a:t> /&gt;</a:t>
            </a:r>
            <a:endParaRPr 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</a:t>
            </a:r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Жизненный цикл экземпляра ограничен в пределах ServletContext.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Действует, только если вы используете web-aware ApplicationContext</a:t>
            </a:r>
          </a:p>
          <a:p>
            <a:pPr marL="0" indent="-2286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2000" i="1"/>
              <a:t>&lt;bean id=”servletListener” class=”...” </a:t>
            </a:r>
            <a:br>
              <a:rPr lang="en-US" sz="2000" i="1"/>
            </a:br>
            <a:r>
              <a:rPr lang="en-US" sz="2000" i="1"/>
              <a:t>			</a:t>
            </a:r>
            <a:r>
              <a:rPr lang="en-US" sz="2000" b="1" i="1"/>
              <a:t>scope=”application”</a:t>
            </a:r>
            <a:r>
              <a:rPr lang="en-US" sz="2000" i="1"/>
              <a:t> /&gt;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Модули Spring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C83AA8-DA9D-188D-560A-F44BE3ACE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334294"/>
            <a:ext cx="6780700" cy="418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Configurations</a:t>
            </a:r>
          </a:p>
        </p:txBody>
      </p:sp>
      <p:graphicFrame>
        <p:nvGraphicFramePr>
          <p:cNvPr id="119" name="Google Shape;117;p23">
            <a:extLst>
              <a:ext uri="{FF2B5EF4-FFF2-40B4-BE49-F238E27FC236}">
                <a16:creationId xmlns:a16="http://schemas.microsoft.com/office/drawing/2014/main" id="{EC017FD8-A000-64F0-40CF-31D54B2D2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182938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Xml bean definition</a:t>
            </a:r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6212410" y="704088"/>
            <a:ext cx="5135293" cy="52486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0">
              <a:buNone/>
            </a:pPr>
            <a:r>
              <a:rPr lang="ru-RU" sz="2400" dirty="0"/>
              <a:t>	</a:t>
            </a:r>
            <a:r>
              <a:rPr lang="en-US" sz="2400" dirty="0"/>
              <a:t>&lt;bean id=”event” 	  </a:t>
            </a:r>
            <a:r>
              <a:rPr lang="ru-RU" sz="2400" dirty="0"/>
              <a:t> 			</a:t>
            </a:r>
            <a:r>
              <a:rPr lang="en-US" sz="2400" dirty="0"/>
              <a:t>class=”</a:t>
            </a:r>
            <a:r>
              <a:rPr lang="en-US" sz="2400" dirty="0" err="1"/>
              <a:t>Example.class</a:t>
            </a:r>
            <a:r>
              <a:rPr lang="en-US" sz="2400" dirty="0"/>
              <a:t>”</a:t>
            </a:r>
            <a:br>
              <a:rPr lang="en-US" sz="2400" dirty="0"/>
            </a:br>
            <a:r>
              <a:rPr lang="ru-RU" sz="2400" dirty="0"/>
              <a:t>		</a:t>
            </a:r>
            <a:r>
              <a:rPr lang="en-US" sz="2400" dirty="0"/>
              <a:t>scope=”prototype”</a:t>
            </a:r>
            <a:br>
              <a:rPr lang="en-US" sz="2400" dirty="0"/>
            </a:br>
            <a:r>
              <a:rPr lang="en-US" sz="2400" dirty="0"/>
              <a:t>	    </a:t>
            </a:r>
            <a:r>
              <a:rPr lang="en-US" sz="2400" dirty="0" err="1"/>
              <a:t>init</a:t>
            </a:r>
            <a:r>
              <a:rPr lang="en-US" sz="2400" dirty="0"/>
              <a:t>-method=”</a:t>
            </a:r>
            <a:r>
              <a:rPr lang="en-US" sz="2400" dirty="0" err="1"/>
              <a:t>initMethod</a:t>
            </a:r>
            <a:r>
              <a:rPr lang="en-US" sz="2400" dirty="0"/>
              <a:t>”&gt;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2400" dirty="0"/>
              <a:t>	&lt;property name=”recipients” </a:t>
            </a:r>
            <a:r>
              <a:rPr lang="ru-RU" sz="2400" dirty="0"/>
              <a:t>		</a:t>
            </a:r>
            <a:r>
              <a:rPr lang="en-US" sz="2400" dirty="0"/>
              <a:t>ref=”</a:t>
            </a:r>
            <a:r>
              <a:rPr lang="en-US" sz="2400" dirty="0" err="1"/>
              <a:t>eventRecipients</a:t>
            </a:r>
            <a:r>
              <a:rPr lang="en-US" sz="2400" dirty="0"/>
              <a:t>”/&gt;</a:t>
            </a:r>
            <a:br>
              <a:rPr lang="en-US" sz="2400" dirty="0"/>
            </a:br>
            <a:r>
              <a:rPr lang="ru-RU" sz="2400" dirty="0"/>
              <a:t>	</a:t>
            </a:r>
            <a:r>
              <a:rPr lang="en-US" sz="2400" dirty="0"/>
              <a:t>&lt;/bean&gt;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&lt;bean id=”</a:t>
            </a:r>
            <a:r>
              <a:rPr lang="en-US" sz="2400" dirty="0" err="1"/>
              <a:t>eventRecipients</a:t>
            </a:r>
            <a:r>
              <a:rPr lang="en-US" sz="2400" dirty="0"/>
              <a:t>” …. /&gt;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Annotation bean definition</a:t>
            </a:r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sym typeface="Verdana"/>
              </a:rPr>
              <a:t>@Component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sym typeface="Verdana"/>
              </a:rPr>
              <a:t>@Scope("prototype")</a:t>
            </a:r>
          </a:p>
          <a:p>
            <a:pPr marL="0" indent="0">
              <a:buNone/>
            </a:pPr>
            <a:r>
              <a:rPr lang="en-US" sz="2000" b="1" dirty="0">
                <a:highlight>
                  <a:srgbClr val="F8F8F8"/>
                </a:highlight>
                <a:sym typeface="Verdana"/>
              </a:rPr>
              <a:t>class</a:t>
            </a:r>
            <a:r>
              <a:rPr lang="en-US" sz="2000" dirty="0">
                <a:highlight>
                  <a:srgbClr val="F8F8F8"/>
                </a:highlight>
                <a:sym typeface="Verdana"/>
              </a:rPr>
              <a:t> Event {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sym typeface="Verdana"/>
              </a:rPr>
              <a:t>        @</a:t>
            </a:r>
            <a:r>
              <a:rPr lang="en-US" sz="2000" dirty="0" err="1">
                <a:highlight>
                  <a:srgbClr val="FFFFFF"/>
                </a:highlight>
                <a:sym typeface="Verdana"/>
              </a:rPr>
              <a:t>Autowired</a:t>
            </a:r>
            <a:endParaRPr lang="en-US" sz="2000" dirty="0">
              <a:highlight>
                <a:srgbClr val="FFFFFF"/>
              </a:highlight>
              <a:sym typeface="Verdana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sym typeface="Verdana"/>
              </a:rPr>
              <a:t>        </a:t>
            </a:r>
            <a:r>
              <a:rPr lang="en-US" sz="2000" b="1" dirty="0">
                <a:highlight>
                  <a:srgbClr val="FFFFFF"/>
                </a:highlight>
                <a:sym typeface="Verdana"/>
              </a:rPr>
              <a:t>private</a:t>
            </a:r>
            <a:r>
              <a:rPr lang="en-US" sz="2000" dirty="0">
                <a:highlight>
                  <a:srgbClr val="FFFFFF"/>
                </a:highlight>
                <a:sym typeface="Verdana"/>
              </a:rPr>
              <a:t> List&lt;String&gt; recipients;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sym typeface="Verdana"/>
              </a:rPr>
              <a:t>      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sym typeface="Verdana"/>
              </a:rPr>
              <a:t>        @</a:t>
            </a:r>
            <a:r>
              <a:rPr lang="en-US" sz="2000" dirty="0" err="1">
                <a:highlight>
                  <a:srgbClr val="FFFFFF"/>
                </a:highlight>
                <a:sym typeface="Verdana"/>
              </a:rPr>
              <a:t>PostConstruct</a:t>
            </a:r>
            <a:endParaRPr lang="en-US" sz="2000" dirty="0">
              <a:highlight>
                <a:srgbClr val="FFFFFF"/>
              </a:highlight>
              <a:sym typeface="Verdana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sym typeface="Verdana"/>
              </a:rPr>
              <a:t>        </a:t>
            </a:r>
            <a:r>
              <a:rPr lang="en-US" sz="2000" b="1" dirty="0">
                <a:highlight>
                  <a:srgbClr val="FFFFFF"/>
                </a:highlight>
                <a:sym typeface="Verdana"/>
              </a:rPr>
              <a:t>void</a:t>
            </a:r>
            <a:r>
              <a:rPr lang="en-US" sz="2000" dirty="0">
                <a:highlight>
                  <a:srgbClr val="FFFFFF"/>
                </a:highlight>
                <a:sym typeface="Verdana"/>
              </a:rPr>
              <a:t> </a:t>
            </a:r>
            <a:r>
              <a:rPr lang="en-US" sz="2000" dirty="0" err="1">
                <a:highlight>
                  <a:srgbClr val="FFFFFF"/>
                </a:highlight>
                <a:sym typeface="Verdana"/>
              </a:rPr>
              <a:t>initMethod</a:t>
            </a:r>
            <a:r>
              <a:rPr lang="en-US" sz="2000" dirty="0">
                <a:highlight>
                  <a:srgbClr val="FFFFFF"/>
                </a:highlight>
                <a:sym typeface="Verdana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sym typeface="Verdana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sym typeface="Verdana"/>
              </a:rPr>
              <a:t>}</a:t>
            </a:r>
          </a:p>
          <a:p>
            <a:pPr marL="0" indent="0">
              <a:buNone/>
            </a:pPr>
            <a:r>
              <a:rPr lang="en-US" sz="2000" dirty="0"/>
              <a:t>@Component </a:t>
            </a:r>
            <a:r>
              <a:rPr lang="en-US" sz="2000" dirty="0" err="1"/>
              <a:t>говорит</a:t>
            </a:r>
            <a:r>
              <a:rPr lang="en-US" sz="2000" dirty="0"/>
              <a:t> </a:t>
            </a:r>
            <a:r>
              <a:rPr lang="en-US" sz="2000" dirty="0" err="1"/>
              <a:t>спрингу</a:t>
            </a:r>
            <a:r>
              <a:rPr lang="en-US" sz="2000" dirty="0"/>
              <a:t> </a:t>
            </a:r>
            <a:r>
              <a:rPr lang="en-US" sz="2000" dirty="0" err="1"/>
              <a:t>что</a:t>
            </a:r>
            <a:r>
              <a:rPr lang="en-US" sz="2000" dirty="0"/>
              <a:t> </a:t>
            </a:r>
            <a:r>
              <a:rPr lang="en-US" sz="2000" dirty="0" err="1"/>
              <a:t>экземпляр</a:t>
            </a:r>
            <a:r>
              <a:rPr lang="en-US" sz="2000" dirty="0"/>
              <a:t> </a:t>
            </a:r>
            <a:r>
              <a:rPr lang="en-US" sz="2000" dirty="0" err="1"/>
              <a:t>класса</a:t>
            </a:r>
            <a:r>
              <a:rPr lang="en-US" sz="2000" dirty="0"/>
              <a:t> </a:t>
            </a:r>
            <a:r>
              <a:rPr lang="en-US" sz="2000" dirty="0" err="1"/>
              <a:t>будет</a:t>
            </a:r>
            <a:r>
              <a:rPr lang="en-US" sz="2000" dirty="0"/>
              <a:t> </a:t>
            </a:r>
            <a:r>
              <a:rPr lang="en-US" sz="2000" dirty="0" err="1"/>
              <a:t>бином</a:t>
            </a:r>
            <a:endParaRPr lang="en-US" sz="2000" dirty="0"/>
          </a:p>
          <a:p>
            <a:pPr marL="0" indent="-22860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/>
              <a:t>В</a:t>
            </a:r>
            <a:r>
              <a:rPr lang="en-US" sz="2000" dirty="0"/>
              <a:t> </a:t>
            </a:r>
            <a:r>
              <a:rPr lang="en-US" sz="2000" dirty="0" err="1"/>
              <a:t>качестве</a:t>
            </a:r>
            <a:r>
              <a:rPr lang="en-US" sz="2000" dirty="0"/>
              <a:t> id </a:t>
            </a:r>
            <a:r>
              <a:rPr lang="en-US" sz="2000" dirty="0" err="1"/>
              <a:t>возьмется</a:t>
            </a:r>
            <a:r>
              <a:rPr lang="en-US" sz="2000" dirty="0"/>
              <a:t> </a:t>
            </a:r>
            <a:r>
              <a:rPr lang="en-US" sz="2000" dirty="0" err="1"/>
              <a:t>имя</a:t>
            </a:r>
            <a:r>
              <a:rPr lang="en-US" sz="2000" dirty="0"/>
              <a:t> </a:t>
            </a:r>
            <a:r>
              <a:rPr lang="en-US" sz="2000" dirty="0" err="1"/>
              <a:t>класса</a:t>
            </a:r>
            <a:r>
              <a:rPr lang="en-US" sz="2000" dirty="0"/>
              <a:t>, </a:t>
            </a:r>
            <a:r>
              <a:rPr lang="en-US" sz="2000" dirty="0" err="1"/>
              <a:t>с</a:t>
            </a:r>
            <a:r>
              <a:rPr lang="en-US" sz="2000" dirty="0"/>
              <a:t> </a:t>
            </a:r>
            <a:r>
              <a:rPr lang="en-US" sz="2000" dirty="0" err="1"/>
              <a:t>приведением</a:t>
            </a:r>
            <a:r>
              <a:rPr lang="en-US" sz="2000" dirty="0"/>
              <a:t> 1го </a:t>
            </a:r>
            <a:r>
              <a:rPr lang="en-US" sz="2000" dirty="0" err="1"/>
              <a:t>символа</a:t>
            </a:r>
            <a:r>
              <a:rPr lang="en-US" sz="2000" dirty="0"/>
              <a:t> </a:t>
            </a:r>
            <a:r>
              <a:rPr lang="en-US" sz="2000" dirty="0" err="1"/>
              <a:t>к</a:t>
            </a:r>
            <a:r>
              <a:rPr lang="en-US" sz="2000" dirty="0"/>
              <a:t> lower-case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 bean definition</a:t>
            </a:r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sym typeface="Verdana"/>
              </a:rPr>
              <a:t>@Configuration</a:t>
            </a:r>
          </a:p>
          <a:p>
            <a:pPr marL="0" indent="0">
              <a:buNone/>
            </a:pPr>
            <a:r>
              <a:rPr lang="en-US" sz="2000" b="1" dirty="0">
                <a:highlight>
                  <a:srgbClr val="FFFFFF"/>
                </a:highlight>
                <a:sym typeface="Verdana"/>
              </a:rPr>
              <a:t>class</a:t>
            </a:r>
            <a:r>
              <a:rPr lang="en-US" sz="2000" dirty="0">
                <a:highlight>
                  <a:srgbClr val="FFFFFF"/>
                </a:highlight>
                <a:sym typeface="Verdana"/>
              </a:rPr>
              <a:t> Config {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sym typeface="Verdana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sym typeface="Verdana"/>
              </a:rPr>
              <a:t>    @Bean(</a:t>
            </a:r>
            <a:r>
              <a:rPr lang="en-US" sz="2000" dirty="0" err="1">
                <a:highlight>
                  <a:srgbClr val="FFFFFF"/>
                </a:highlight>
                <a:sym typeface="Verdana"/>
              </a:rPr>
              <a:t>initMethod</a:t>
            </a:r>
            <a:r>
              <a:rPr lang="en-US" sz="2000" dirty="0">
                <a:highlight>
                  <a:srgbClr val="FFFFFF"/>
                </a:highlight>
                <a:sym typeface="Verdana"/>
              </a:rPr>
              <a:t> = "</a:t>
            </a:r>
            <a:r>
              <a:rPr lang="en-US" sz="2000" dirty="0" err="1">
                <a:highlight>
                  <a:srgbClr val="FFFFFF"/>
                </a:highlight>
                <a:sym typeface="Verdana"/>
              </a:rPr>
              <a:t>initMethod</a:t>
            </a:r>
            <a:r>
              <a:rPr lang="en-US" sz="2000" dirty="0">
                <a:highlight>
                  <a:srgbClr val="FFFFFF"/>
                </a:highlight>
                <a:sym typeface="Verdana"/>
              </a:rPr>
              <a:t>")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sym typeface="Verdana"/>
              </a:rPr>
              <a:t>    @Scope("prototype")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sym typeface="Verdana"/>
              </a:rPr>
              <a:t>    </a:t>
            </a:r>
            <a:r>
              <a:rPr lang="en-US" sz="2000" b="1" dirty="0">
                <a:highlight>
                  <a:srgbClr val="FFFFFF"/>
                </a:highlight>
                <a:sym typeface="Verdana"/>
              </a:rPr>
              <a:t>public</a:t>
            </a:r>
            <a:r>
              <a:rPr lang="en-US" sz="2000" dirty="0">
                <a:highlight>
                  <a:srgbClr val="FFFFFF"/>
                </a:highlight>
                <a:sym typeface="Verdana"/>
              </a:rPr>
              <a:t> Event event(List&lt;String&gt; recipients) {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sym typeface="Verdana"/>
              </a:rPr>
              <a:t>        Event event = </a:t>
            </a:r>
            <a:r>
              <a:rPr lang="en-US" sz="2000" b="1" dirty="0">
                <a:highlight>
                  <a:srgbClr val="FFFFFF"/>
                </a:highlight>
                <a:sym typeface="Verdana"/>
              </a:rPr>
              <a:t>new</a:t>
            </a:r>
            <a:r>
              <a:rPr lang="en-US" sz="2000" dirty="0">
                <a:highlight>
                  <a:srgbClr val="FFFFFF"/>
                </a:highlight>
                <a:sym typeface="Verdana"/>
              </a:rPr>
              <a:t> Event();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sym typeface="Verdana"/>
              </a:rPr>
              <a:t>        </a:t>
            </a:r>
            <a:r>
              <a:rPr lang="en-US" sz="2000" dirty="0" err="1">
                <a:highlight>
                  <a:srgbClr val="FFFFFF"/>
                </a:highlight>
                <a:sym typeface="Verdana"/>
              </a:rPr>
              <a:t>event.recipients</a:t>
            </a:r>
            <a:r>
              <a:rPr lang="en-US" sz="2000" dirty="0">
                <a:highlight>
                  <a:srgbClr val="FFFFFF"/>
                </a:highlight>
                <a:sym typeface="Verdana"/>
              </a:rPr>
              <a:t> = recipients;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sym typeface="Verdana"/>
              </a:rPr>
              <a:t>        </a:t>
            </a:r>
            <a:r>
              <a:rPr lang="en-US" sz="2000" b="1" dirty="0">
                <a:highlight>
                  <a:srgbClr val="FFFFFF"/>
                </a:highlight>
                <a:sym typeface="Verdana"/>
              </a:rPr>
              <a:t>return</a:t>
            </a:r>
            <a:r>
              <a:rPr lang="en-US" sz="2000" dirty="0">
                <a:highlight>
                  <a:srgbClr val="FFFFFF"/>
                </a:highlight>
                <a:sym typeface="Verdana"/>
              </a:rPr>
              <a:t> event;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sym typeface="Verdana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  <a:sym typeface="Verdana"/>
              </a:rPr>
              <a:t>}</a:t>
            </a:r>
          </a:p>
          <a:p>
            <a:pPr marL="0" indent="-228600">
              <a:buFont typeface="Arial" panose="020B0604020202020204" pitchFamily="34" charset="0"/>
              <a:buChar char="•"/>
            </a:pPr>
            <a:r>
              <a:rPr lang="en-US" sz="2000" dirty="0"/>
              <a:t>@Configuration - </a:t>
            </a:r>
            <a:r>
              <a:rPr lang="en-US" sz="2000" dirty="0" err="1"/>
              <a:t>аннотация</a:t>
            </a:r>
            <a:r>
              <a:rPr lang="en-US" sz="2000" dirty="0"/>
              <a:t>, </a:t>
            </a:r>
            <a:r>
              <a:rPr lang="en-US" sz="2000" dirty="0" err="1"/>
              <a:t>которая</a:t>
            </a:r>
            <a:r>
              <a:rPr lang="en-US" sz="2000" dirty="0"/>
              <a:t> </a:t>
            </a:r>
            <a:r>
              <a:rPr lang="en-US" sz="2000" dirty="0" err="1"/>
              <a:t>говорит</a:t>
            </a:r>
            <a:r>
              <a:rPr lang="en-US" sz="2000" dirty="0"/>
              <a:t> </a:t>
            </a:r>
            <a:r>
              <a:rPr lang="en-US" sz="2000" dirty="0" err="1"/>
              <a:t>что</a:t>
            </a:r>
            <a:r>
              <a:rPr lang="en-US" sz="2000" dirty="0"/>
              <a:t> </a:t>
            </a:r>
            <a:r>
              <a:rPr lang="en-US" sz="2000" dirty="0" err="1"/>
              <a:t>это</a:t>
            </a:r>
            <a:r>
              <a:rPr lang="en-US" sz="2000" dirty="0"/>
              <a:t> </a:t>
            </a:r>
            <a:r>
              <a:rPr lang="en-US" sz="2000" dirty="0" err="1"/>
              <a:t>класс</a:t>
            </a:r>
            <a:r>
              <a:rPr lang="en-US" sz="2000" dirty="0"/>
              <a:t> </a:t>
            </a:r>
            <a:r>
              <a:rPr lang="en-US" sz="2000" dirty="0" err="1"/>
              <a:t>конфигураций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 err="1"/>
              <a:t>В</a:t>
            </a:r>
            <a:r>
              <a:rPr lang="en-US" sz="2000" dirty="0"/>
              <a:t> </a:t>
            </a:r>
            <a:r>
              <a:rPr lang="en-US" sz="2000" dirty="0" err="1"/>
              <a:t>качестве</a:t>
            </a:r>
            <a:r>
              <a:rPr lang="en-US" sz="2000" dirty="0"/>
              <a:t> id </a:t>
            </a:r>
            <a:r>
              <a:rPr lang="en-US" sz="2000" dirty="0" err="1"/>
              <a:t>возьмется</a:t>
            </a:r>
            <a:r>
              <a:rPr lang="en-US" sz="2000" dirty="0"/>
              <a:t> </a:t>
            </a:r>
            <a:r>
              <a:rPr lang="en-US" sz="2000" dirty="0" err="1"/>
              <a:t>имя</a:t>
            </a:r>
            <a:r>
              <a:rPr lang="en-US" sz="2000" dirty="0"/>
              <a:t> </a:t>
            </a:r>
            <a:r>
              <a:rPr lang="en-US" sz="2000" dirty="0" err="1"/>
              <a:t>метода</a:t>
            </a:r>
            <a:endParaRPr lang="en-US" sz="2000" dirty="0"/>
          </a:p>
          <a:p>
            <a:pPr marL="0" indent="-2286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  <a:buClr>
                <a:srgbClr val="000000"/>
              </a:buClr>
              <a:buSzPts val="1100"/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MVC</a:t>
            </a:r>
          </a:p>
        </p:txBody>
      </p: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2B1CD237-D716-8B5A-D88E-667E402AD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949338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22917" y="643467"/>
            <a:ext cx="8346166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84" descr="Крупный план звукового оборудования">
            <a:extLst>
              <a:ext uri="{FF2B5EF4-FFF2-40B4-BE49-F238E27FC236}">
                <a16:creationId xmlns:a16="http://schemas.microsoft.com/office/drawing/2014/main" id="{7DDE3E4D-97D5-D954-6391-30710E5EAB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3" name="Rectangle 88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Основные аннотации</a:t>
            </a:r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050889" y="2324100"/>
            <a:ext cx="6784259" cy="38750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Bef>
                <a:spcPts val="2267"/>
              </a:spcBef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en-US" sz="2400">
                <a:highlight>
                  <a:srgbClr val="FFFFFF"/>
                </a:highlight>
              </a:rPr>
              <a:t>@Controller</a:t>
            </a:r>
          </a:p>
          <a:p>
            <a:pPr indent="-228600">
              <a:spcBef>
                <a:spcPts val="2267"/>
              </a:spcBef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en-US" sz="2400">
                <a:highlight>
                  <a:srgbClr val="FFFFFF"/>
                </a:highlight>
              </a:rPr>
              <a:t>@RequestMapping</a:t>
            </a:r>
          </a:p>
          <a:p>
            <a:pPr indent="-228600">
              <a:spcBef>
                <a:spcPts val="2267"/>
              </a:spcBef>
              <a:spcAft>
                <a:spcPts val="1333"/>
              </a:spcAft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en-US" sz="2400">
                <a:highlight>
                  <a:srgbClr val="FFFFFF"/>
                </a:highlight>
              </a:rPr>
              <a:t>@ParamVariable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RESTful support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349F91-C3C8-1E5A-6DBE-B5AE2ADF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8384" y="214489"/>
            <a:ext cx="6024654" cy="3919566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indent="0">
              <a:lnSpc>
                <a:spcPct val="115000"/>
              </a:lnSpc>
              <a:buFont typeface="Arial" panose="020B0604020202020204" pitchFamily="34" charset="0"/>
              <a:buNone/>
            </a:pPr>
            <a:endParaRPr lang="ru-RU" sz="2400" b="1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15000"/>
              </a:lnSpc>
              <a:buFont typeface="Arial" panose="020B0604020202020204" pitchFamily="34" charset="0"/>
              <a:buNone/>
            </a:pPr>
            <a:endParaRPr lang="ru-RU" sz="2400" b="1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15000"/>
              </a:lnSpc>
              <a:buFont typeface="Arial" panose="020B0604020202020204" pitchFamily="34" charset="0"/>
              <a:buNone/>
            </a:pPr>
            <a:endParaRPr lang="ru-RU" sz="2400" b="1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" sz="2400" b="1" dirty="0">
                <a:solidFill>
                  <a:srgbClr val="222222"/>
                </a:solidFill>
                <a:highlight>
                  <a:srgbClr val="FFFFFF"/>
                </a:highlight>
              </a:rPr>
              <a:t>REST</a:t>
            </a:r>
            <a:r>
              <a:rPr lang="en" sz="2400" dirty="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lang="ru-RU" sz="2400" dirty="0">
                <a:solidFill>
                  <a:srgbClr val="222222"/>
                </a:solidFill>
                <a:highlight>
                  <a:srgbClr val="FFFFFF"/>
                </a:highlight>
              </a:rPr>
              <a:t>сокр. от англ. </a:t>
            </a:r>
            <a:r>
              <a:rPr lang="en" sz="2400" b="1" i="1" dirty="0">
                <a:solidFill>
                  <a:srgbClr val="222222"/>
                </a:solidFill>
                <a:highlight>
                  <a:srgbClr val="FFFFFF"/>
                </a:highlight>
              </a:rPr>
              <a:t>Representational State Transfer</a:t>
            </a:r>
            <a:r>
              <a:rPr lang="en" sz="2400" dirty="0">
                <a:solidFill>
                  <a:srgbClr val="222222"/>
                </a:solidFill>
                <a:highlight>
                  <a:srgbClr val="FFFFFF"/>
                </a:highlight>
              </a:rPr>
              <a:t> — «</a:t>
            </a:r>
            <a:r>
              <a:rPr lang="ru-RU" sz="2400" dirty="0">
                <a:solidFill>
                  <a:srgbClr val="222222"/>
                </a:solidFill>
                <a:highlight>
                  <a:srgbClr val="FFFFFF"/>
                </a:highlight>
              </a:rPr>
              <a:t>передача состояния представления») — архитектурный стиль взаимодействия компонентов распределенного приложения в сети.</a:t>
            </a:r>
          </a:p>
          <a:p>
            <a:pPr marL="0" indent="0">
              <a:lnSpc>
                <a:spcPct val="115000"/>
              </a:lnSpc>
              <a:spcBef>
                <a:spcPts val="1333"/>
              </a:spcBef>
              <a:buNone/>
            </a:pPr>
            <a:r>
              <a:rPr lang="en" sz="2400" b="1" dirty="0">
                <a:solidFill>
                  <a:srgbClr val="222222"/>
                </a:solidFill>
                <a:highlight>
                  <a:srgbClr val="FFFFFF"/>
                </a:highlight>
              </a:rPr>
              <a:t>CRUD </a:t>
            </a:r>
            <a:r>
              <a:rPr lang="en" sz="2400" dirty="0">
                <a:solidFill>
                  <a:srgbClr val="222222"/>
                </a:solidFill>
                <a:highlight>
                  <a:srgbClr val="FFFFFF"/>
                </a:highlight>
              </a:rPr>
              <a:t>(</a:t>
            </a:r>
            <a:r>
              <a:rPr lang="ru-RU" sz="2400" dirty="0">
                <a:solidFill>
                  <a:srgbClr val="222222"/>
                </a:solidFill>
                <a:highlight>
                  <a:srgbClr val="FFFFFF"/>
                </a:highlight>
              </a:rPr>
              <a:t>сокр. от </a:t>
            </a:r>
            <a:r>
              <a:rPr lang="ru-RU" sz="2400" dirty="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sz="2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2400" dirty="0">
                <a:solidFill>
                  <a:srgbClr val="222222"/>
                </a:solidFill>
                <a:highlight>
                  <a:srgbClr val="FFFFFF"/>
                </a:highlight>
              </a:rPr>
              <a:t>create, read, update, delete — «</a:t>
            </a:r>
            <a:r>
              <a:rPr lang="ru-RU" sz="2400" dirty="0">
                <a:solidFill>
                  <a:srgbClr val="222222"/>
                </a:solidFill>
                <a:highlight>
                  <a:srgbClr val="FFFFFF"/>
                </a:highlight>
              </a:rPr>
              <a:t>создать, прочесть, обновить, удалить») — </a:t>
            </a:r>
            <a:r>
              <a:rPr lang="ru-RU" sz="2400" dirty="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акроним</a:t>
            </a:r>
            <a:r>
              <a:rPr lang="ru-RU" sz="2400" dirty="0">
                <a:solidFill>
                  <a:srgbClr val="222222"/>
                </a:solidFill>
                <a:highlight>
                  <a:srgbClr val="FFFFFF"/>
                </a:highlight>
              </a:rPr>
              <a:t>, обозначающий четыре базовые функции, используемые при работе с </a:t>
            </a:r>
            <a:r>
              <a:rPr lang="ru-RU" sz="2400" dirty="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персистентными</a:t>
            </a:r>
            <a:r>
              <a:rPr lang="ru-RU" sz="2400" dirty="0">
                <a:solidFill>
                  <a:srgbClr val="222222"/>
                </a:solidFill>
                <a:highlight>
                  <a:srgbClr val="FFFFFF"/>
                </a:highlight>
              </a:rPr>
              <a:t> хранилищами данных:</a:t>
            </a:r>
          </a:p>
          <a:p>
            <a:pPr marL="0" indent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None/>
            </a:pPr>
            <a:endParaRPr lang="ru-RU" sz="2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11" name="Google Shape;90;p19">
            <a:extLst>
              <a:ext uri="{FF2B5EF4-FFF2-40B4-BE49-F238E27FC236}">
                <a16:creationId xmlns:a16="http://schemas.microsoft.com/office/drawing/2014/main" id="{0E3582BD-2724-0AC4-4F07-576608EBEB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7153872"/>
              </p:ext>
            </p:extLst>
          </p:nvPr>
        </p:nvGraphicFramePr>
        <p:xfrm>
          <a:off x="4848601" y="3839967"/>
          <a:ext cx="7202433" cy="2454165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</a:tblPr>
              <a:tblGrid>
                <a:gridCol w="2269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83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" sz="1400" b="1" dirty="0">
                          <a:highlight>
                            <a:srgbClr val="F8F9FA"/>
                          </a:highlight>
                        </a:rPr>
                        <a:t>Операция</a:t>
                      </a:r>
                      <a:endParaRPr sz="1400" b="1" dirty="0">
                        <a:highlight>
                          <a:srgbClr val="F8F9FA"/>
                        </a:highlight>
                      </a:endParaRPr>
                    </a:p>
                  </a:txBody>
                  <a:tcPr marL="71133" marR="71133" marT="35567" marB="35567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" sz="1400" b="1">
                          <a:highlight>
                            <a:srgbClr val="F8F9FA"/>
                          </a:highlight>
                        </a:rPr>
                        <a:t>Оператор в языке SQL</a:t>
                      </a:r>
                      <a:endParaRPr sz="1400" b="1">
                        <a:highlight>
                          <a:srgbClr val="F8F9FA"/>
                        </a:highlight>
                      </a:endParaRPr>
                    </a:p>
                  </a:txBody>
                  <a:tcPr marL="71133" marR="71133" marT="35567" marB="35567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" sz="1400" b="1" dirty="0">
                          <a:highlight>
                            <a:srgbClr val="F8F9FA"/>
                          </a:highlight>
                        </a:rPr>
                        <a:t>Операция в протоколе HTTP</a:t>
                      </a:r>
                      <a:endParaRPr sz="1400" b="1" dirty="0">
                        <a:highlight>
                          <a:srgbClr val="F8F9FA"/>
                        </a:highlight>
                      </a:endParaRPr>
                    </a:p>
                  </a:txBody>
                  <a:tcPr marL="71133" marR="71133" marT="35567" marB="35567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83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" sz="1400">
                          <a:highlight>
                            <a:srgbClr val="F8F9FA"/>
                          </a:highlight>
                        </a:rPr>
                        <a:t>Создание (create)</a:t>
                      </a:r>
                      <a:endParaRPr sz="1400">
                        <a:highlight>
                          <a:srgbClr val="F8F9FA"/>
                        </a:highlight>
                      </a:endParaRPr>
                    </a:p>
                  </a:txBody>
                  <a:tcPr marL="71133" marR="71133" marT="35567" marB="35567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>
                          <a:highlight>
                            <a:srgbClr val="F8F9FA"/>
                          </a:highlight>
                        </a:rPr>
                        <a:t>INSERT</a:t>
                      </a:r>
                      <a:endParaRPr sz="1400">
                        <a:highlight>
                          <a:srgbClr val="F8F9FA"/>
                        </a:highlight>
                      </a:endParaRPr>
                    </a:p>
                  </a:txBody>
                  <a:tcPr marL="71133" marR="71133" marT="35567" marB="35567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" sz="1400">
                          <a:highlight>
                            <a:srgbClr val="F8F9FA"/>
                          </a:highlight>
                        </a:rPr>
                        <a:t>POST</a:t>
                      </a:r>
                      <a:endParaRPr sz="1400">
                        <a:highlight>
                          <a:srgbClr val="F8F9FA"/>
                        </a:highlight>
                      </a:endParaRPr>
                    </a:p>
                  </a:txBody>
                  <a:tcPr marL="71133" marR="71133" marT="35567" marB="35567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83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" sz="1400">
                          <a:highlight>
                            <a:srgbClr val="F8F9FA"/>
                          </a:highlight>
                        </a:rPr>
                        <a:t>Чтение (read)</a:t>
                      </a:r>
                      <a:endParaRPr sz="1400">
                        <a:highlight>
                          <a:srgbClr val="F8F9FA"/>
                        </a:highlight>
                      </a:endParaRPr>
                    </a:p>
                  </a:txBody>
                  <a:tcPr marL="71133" marR="71133" marT="35567" marB="35567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" sz="1400">
                          <a:highlight>
                            <a:srgbClr val="F8F9FA"/>
                          </a:highlight>
                        </a:rPr>
                        <a:t>SELECT</a:t>
                      </a:r>
                      <a:endParaRPr sz="1400">
                        <a:highlight>
                          <a:srgbClr val="F8F9FA"/>
                        </a:highlight>
                      </a:endParaRPr>
                    </a:p>
                  </a:txBody>
                  <a:tcPr marL="71133" marR="71133" marT="35567" marB="35567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" sz="1400">
                          <a:highlight>
                            <a:srgbClr val="F8F9FA"/>
                          </a:highlight>
                        </a:rPr>
                        <a:t>GET</a:t>
                      </a:r>
                      <a:endParaRPr sz="1400">
                        <a:highlight>
                          <a:srgbClr val="F8F9FA"/>
                        </a:highlight>
                      </a:endParaRPr>
                    </a:p>
                  </a:txBody>
                  <a:tcPr marL="71133" marR="71133" marT="35567" marB="35567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83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" sz="1400">
                          <a:highlight>
                            <a:srgbClr val="F8F9FA"/>
                          </a:highlight>
                        </a:rPr>
                        <a:t>Редактирование (update)</a:t>
                      </a:r>
                      <a:endParaRPr sz="1400">
                        <a:highlight>
                          <a:srgbClr val="F8F9FA"/>
                        </a:highlight>
                      </a:endParaRPr>
                    </a:p>
                  </a:txBody>
                  <a:tcPr marL="71133" marR="71133" marT="35567" marB="35567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" sz="1400">
                          <a:highlight>
                            <a:srgbClr val="F8F9FA"/>
                          </a:highlight>
                        </a:rPr>
                        <a:t>UPDATE</a:t>
                      </a:r>
                      <a:endParaRPr sz="1400">
                        <a:highlight>
                          <a:srgbClr val="F8F9FA"/>
                        </a:highlight>
                      </a:endParaRPr>
                    </a:p>
                  </a:txBody>
                  <a:tcPr marL="71133" marR="71133" marT="35567" marB="35567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" sz="1400">
                          <a:highlight>
                            <a:srgbClr val="F8F9FA"/>
                          </a:highlight>
                        </a:rPr>
                        <a:t>PUT или PATCH</a:t>
                      </a:r>
                      <a:endParaRPr sz="1400">
                        <a:highlight>
                          <a:srgbClr val="F8F9FA"/>
                        </a:highlight>
                      </a:endParaRPr>
                    </a:p>
                  </a:txBody>
                  <a:tcPr marL="71133" marR="71133" marT="35567" marB="35567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83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" sz="1400">
                          <a:highlight>
                            <a:srgbClr val="F8F9FA"/>
                          </a:highlight>
                        </a:rPr>
                        <a:t>Удаление (delete)</a:t>
                      </a:r>
                      <a:endParaRPr sz="1400">
                        <a:highlight>
                          <a:srgbClr val="F8F9FA"/>
                        </a:highlight>
                      </a:endParaRPr>
                    </a:p>
                  </a:txBody>
                  <a:tcPr marL="71133" marR="71133" marT="35567" marB="35567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" sz="1400">
                          <a:highlight>
                            <a:srgbClr val="F8F9FA"/>
                          </a:highlight>
                        </a:rPr>
                        <a:t>DELETE</a:t>
                      </a:r>
                      <a:endParaRPr sz="1400">
                        <a:highlight>
                          <a:srgbClr val="F8F9FA"/>
                        </a:highlight>
                      </a:endParaRPr>
                    </a:p>
                  </a:txBody>
                  <a:tcPr marL="71133" marR="71133" marT="35567" marB="35567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" sz="1400" dirty="0">
                          <a:highlight>
                            <a:srgbClr val="F8F9FA"/>
                          </a:highlight>
                        </a:rPr>
                        <a:t>DELETE</a:t>
                      </a:r>
                      <a:endParaRPr sz="1400" dirty="0">
                        <a:highlight>
                          <a:srgbClr val="F8F9FA"/>
                        </a:highlight>
                      </a:endParaRPr>
                    </a:p>
                  </a:txBody>
                  <a:tcPr marL="71133" marR="71133" marT="35567" marB="35567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REST-аннотации</a:t>
            </a:r>
          </a:p>
        </p:txBody>
      </p:sp>
      <p:graphicFrame>
        <p:nvGraphicFramePr>
          <p:cNvPr id="99" name="Google Shape;97;p20">
            <a:extLst>
              <a:ext uri="{FF2B5EF4-FFF2-40B4-BE49-F238E27FC236}">
                <a16:creationId xmlns:a16="http://schemas.microsoft.com/office/drawing/2014/main" id="{9BDC2017-778F-646C-32D8-03106C1117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281201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Bean Post Processor</a:t>
            </a:r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-228600">
              <a:buFont typeface="Arial" panose="020B0604020202020204" pitchFamily="34" charset="0"/>
              <a:buChar char="•"/>
            </a:pPr>
            <a:r>
              <a:rPr lang="en-US" sz="2400" dirty="0"/>
              <a:t>BPP </a:t>
            </a:r>
            <a:r>
              <a:rPr lang="en-US" sz="2400" dirty="0" err="1"/>
              <a:t>позволяют</a:t>
            </a:r>
            <a:r>
              <a:rPr lang="en-US" sz="2400" dirty="0"/>
              <a:t> “</a:t>
            </a:r>
            <a:r>
              <a:rPr lang="en-US" sz="2400" dirty="0" err="1"/>
              <a:t>подкрутить</a:t>
            </a:r>
            <a:r>
              <a:rPr lang="en-US" sz="2400" dirty="0"/>
              <a:t>” </a:t>
            </a:r>
            <a:r>
              <a:rPr lang="en-US" sz="2400" dirty="0" err="1"/>
              <a:t>бин</a:t>
            </a:r>
            <a:r>
              <a:rPr lang="en-US" sz="2400" dirty="0"/>
              <a:t>.</a:t>
            </a:r>
          </a:p>
          <a:p>
            <a:pPr marL="0" indent="-2286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Имеют</a:t>
            </a:r>
            <a:r>
              <a:rPr lang="en-US" sz="2400" dirty="0"/>
              <a:t> </a:t>
            </a:r>
            <a:r>
              <a:rPr lang="en-US" sz="2400" dirty="0" err="1"/>
              <a:t>методы</a:t>
            </a:r>
            <a:endParaRPr lang="en-US" sz="2400" dirty="0"/>
          </a:p>
          <a:p>
            <a:pPr indent="-2286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postProcessBeforeInitialization</a:t>
            </a:r>
            <a:r>
              <a:rPr lang="en-US" sz="2400" dirty="0"/>
              <a:t>(Object bean, String </a:t>
            </a:r>
            <a:r>
              <a:rPr lang="en-US" sz="2400" dirty="0" err="1"/>
              <a:t>beanName</a:t>
            </a:r>
            <a:r>
              <a:rPr lang="en-US" sz="2400" dirty="0"/>
              <a:t>)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postProcessAfterInitialization</a:t>
            </a:r>
            <a:r>
              <a:rPr lang="en-US" sz="2400" dirty="0"/>
              <a:t>(Object bean, String </a:t>
            </a:r>
            <a:r>
              <a:rPr lang="en-US" sz="2400" dirty="0" err="1"/>
              <a:t>beanName</a:t>
            </a:r>
            <a:r>
              <a:rPr lang="en-US" sz="2400" dirty="0"/>
              <a:t>) </a:t>
            </a:r>
          </a:p>
          <a:p>
            <a:pPr marL="0" indent="-2286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Между</a:t>
            </a:r>
            <a:r>
              <a:rPr lang="en-US" sz="2400" dirty="0"/>
              <a:t> </a:t>
            </a:r>
            <a:r>
              <a:rPr lang="en-US" sz="2400" dirty="0" err="1"/>
              <a:t>которыми</a:t>
            </a:r>
            <a:r>
              <a:rPr lang="en-US" sz="2400" dirty="0"/>
              <a:t> </a:t>
            </a:r>
            <a:r>
              <a:rPr lang="en-US" sz="2400" dirty="0" err="1"/>
              <a:t>будет</a:t>
            </a:r>
            <a:r>
              <a:rPr lang="en-US" sz="2400" dirty="0"/>
              <a:t> </a:t>
            </a:r>
            <a:r>
              <a:rPr lang="en-US" sz="2400" dirty="0" err="1"/>
              <a:t>вызван</a:t>
            </a:r>
            <a:endParaRPr lang="en-US" sz="2400" dirty="0"/>
          </a:p>
          <a:p>
            <a:pPr indent="-2286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Init-method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afterPropertiesSet</a:t>
            </a: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@</a:t>
            </a:r>
            <a:r>
              <a:rPr lang="en-US" sz="2400" dirty="0" err="1"/>
              <a:t>PostConstruct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Spring projects</a:t>
            </a:r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>
              <a:spcAft>
                <a:spcPts val="60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/>
              <a:t>Spring framework</a:t>
            </a:r>
          </a:p>
          <a:p>
            <a:pPr indent="-228600">
              <a:spcAft>
                <a:spcPts val="60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/>
              <a:t>Spring boot</a:t>
            </a:r>
          </a:p>
          <a:p>
            <a:pPr indent="-228600">
              <a:spcAft>
                <a:spcPts val="60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/>
              <a:t>Spring data</a:t>
            </a:r>
          </a:p>
          <a:p>
            <a:pPr indent="-228600">
              <a:spcAft>
                <a:spcPts val="60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/>
              <a:t>Spring cloud</a:t>
            </a:r>
          </a:p>
          <a:p>
            <a:pPr indent="-228600">
              <a:spcAft>
                <a:spcPts val="60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/>
              <a:t>Spring integration</a:t>
            </a:r>
          </a:p>
          <a:p>
            <a:pPr indent="-228600">
              <a:spcAft>
                <a:spcPts val="60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/>
              <a:t>Spring batch</a:t>
            </a:r>
          </a:p>
          <a:p>
            <a:pPr indent="-228600">
              <a:spcAft>
                <a:spcPts val="60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/>
              <a:t>Spring security</a:t>
            </a:r>
          </a:p>
          <a:p>
            <a:pPr indent="-228600">
              <a:spcAft>
                <a:spcPts val="60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/>
              <a:t>Spring web services</a:t>
            </a:r>
          </a:p>
          <a:p>
            <a:pPr indent="-228600">
              <a:spcAft>
                <a:spcPts val="60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/>
              <a:t>Spring social</a:t>
            </a:r>
          </a:p>
          <a:p>
            <a:pPr indent="-228600">
              <a:spcAft>
                <a:spcPts val="60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/>
              <a:t>Spring ldap</a:t>
            </a:r>
          </a:p>
          <a:p>
            <a:pPr indent="-228600">
              <a:spcAft>
                <a:spcPts val="60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400"/>
              <a:t>Spring session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ru-RU" dirty="0" err="1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PP </a:t>
            </a:r>
            <a:r>
              <a:rPr lang="en-US" dirty="0" err="1">
                <a:solidFill>
                  <a:schemeClr val="bg1"/>
                </a:solidFill>
              </a:rPr>
              <a:t>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Bean lifecycle</a:t>
            </a:r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838185" indent="-457200">
              <a:buFont typeface="+mj-lt"/>
              <a:buAutoNum type="arabicPeriod"/>
            </a:pPr>
            <a:r>
              <a:rPr lang="en-US" sz="2400" dirty="0"/>
              <a:t>Configuration Metadata (XML, Annotations, Java(Groovy) Configuration</a:t>
            </a:r>
          </a:p>
          <a:p>
            <a:pPr marL="838185" indent="-457200">
              <a:buFont typeface="+mj-lt"/>
              <a:buAutoNum type="arabicPeriod"/>
            </a:pPr>
            <a:endParaRPr lang="ru-RU" sz="2400" dirty="0"/>
          </a:p>
          <a:p>
            <a:pPr marL="838185" indent="-457200">
              <a:buFont typeface="+mj-lt"/>
              <a:buAutoNum type="arabicPeriod"/>
            </a:pPr>
            <a:r>
              <a:rPr lang="en-US" sz="2400" dirty="0" err="1"/>
              <a:t>BeanFactoryPostProcessor</a:t>
            </a:r>
            <a:endParaRPr lang="en-US" sz="2400" dirty="0"/>
          </a:p>
          <a:p>
            <a:pPr marL="838185" indent="-457200">
              <a:buFont typeface="+mj-lt"/>
              <a:buAutoNum type="arabicPeriod"/>
            </a:pPr>
            <a:endParaRPr lang="ru-RU" sz="2400" dirty="0"/>
          </a:p>
          <a:p>
            <a:pPr marL="838185" indent="-457200">
              <a:buFont typeface="+mj-lt"/>
              <a:buAutoNum type="arabicPeriod"/>
            </a:pPr>
            <a:r>
              <a:rPr lang="en-US" sz="2400" dirty="0"/>
              <a:t>Metadata -&gt; </a:t>
            </a:r>
            <a:r>
              <a:rPr lang="en-US" sz="2400" dirty="0" err="1"/>
              <a:t>BeanFactory</a:t>
            </a:r>
            <a:r>
              <a:rPr lang="en-US" sz="2400" dirty="0"/>
              <a:t> -&gt; </a:t>
            </a:r>
            <a:r>
              <a:rPr lang="en-US" sz="2400" dirty="0" err="1"/>
              <a:t>создает</a:t>
            </a:r>
            <a:r>
              <a:rPr lang="en-US" sz="2400" dirty="0"/>
              <a:t> spring beans</a:t>
            </a:r>
          </a:p>
          <a:p>
            <a:pPr marL="838185" indent="-457200">
              <a:buFont typeface="+mj-lt"/>
              <a:buAutoNum type="arabicPeriod"/>
            </a:pPr>
            <a:endParaRPr lang="ru-RU" sz="2400" dirty="0"/>
          </a:p>
          <a:p>
            <a:pPr marL="838185" indent="-457200">
              <a:buFont typeface="+mj-lt"/>
              <a:buAutoNum type="arabicPeriod"/>
            </a:pPr>
            <a:r>
              <a:rPr lang="en-US" sz="2400" dirty="0" err="1"/>
              <a:t>BeanPostProcessor</a:t>
            </a:r>
            <a:r>
              <a:rPr lang="en-US" sz="2400" dirty="0"/>
              <a:t>: pre initializing- </a:t>
            </a:r>
            <a:r>
              <a:rPr lang="en-US" sz="2400" dirty="0" err="1"/>
              <a:t>и</a:t>
            </a:r>
            <a:r>
              <a:rPr lang="en-US" sz="2400" dirty="0"/>
              <a:t> post initialization-</a:t>
            </a:r>
            <a:r>
              <a:rPr lang="en-US" sz="2400" dirty="0" err="1"/>
              <a:t>действия</a:t>
            </a:r>
            <a:endParaRPr lang="en-US" sz="2400" dirty="0"/>
          </a:p>
          <a:p>
            <a:pPr marL="838185" indent="-457200">
              <a:buFont typeface="+mj-lt"/>
              <a:buAutoNum type="arabicPeriod"/>
            </a:pPr>
            <a:endParaRPr lang="ru-RU" sz="2400" dirty="0"/>
          </a:p>
          <a:p>
            <a:pPr marL="838185" indent="-457200">
              <a:buFont typeface="+mj-lt"/>
              <a:buAutoNum type="arabicPeriod"/>
            </a:pPr>
            <a:r>
              <a:rPr lang="en-US" sz="2400" dirty="0"/>
              <a:t>Beans -&gt; IoC Container</a:t>
            </a:r>
            <a:endParaRPr lang="en-US" sz="2400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  <a:buClr>
                <a:srgbClr val="000000"/>
              </a:buClr>
              <a:buSzPts val="1100"/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Так как же Spring упрощает разработку на Java?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358384" y="640080"/>
            <a:ext cx="6024654" cy="590747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indent="0">
              <a:buNone/>
            </a:pPr>
            <a:r>
              <a:rPr lang="en-US" sz="2400" dirty="0" err="1"/>
              <a:t>Фреймворк</a:t>
            </a:r>
            <a:r>
              <a:rPr lang="en-US" sz="2400" dirty="0"/>
              <a:t> Spring </a:t>
            </a:r>
            <a:r>
              <a:rPr lang="en-US" sz="2400" dirty="0" err="1"/>
              <a:t>использует</a:t>
            </a:r>
            <a:r>
              <a:rPr lang="en-US" sz="2400" dirty="0"/>
              <a:t> </a:t>
            </a:r>
            <a:r>
              <a:rPr lang="en-US" sz="2400" dirty="0" err="1"/>
              <a:t>четыре</a:t>
            </a:r>
            <a:r>
              <a:rPr lang="en-US" sz="2400" dirty="0"/>
              <a:t> </a:t>
            </a:r>
            <a:r>
              <a:rPr lang="en-US" sz="2400" dirty="0" err="1"/>
              <a:t>ключевые</a:t>
            </a:r>
            <a:r>
              <a:rPr lang="en-US" sz="2400" dirty="0"/>
              <a:t> </a:t>
            </a:r>
            <a:r>
              <a:rPr lang="en-US" sz="2400" dirty="0" err="1"/>
              <a:t>стратегии</a:t>
            </a:r>
            <a:r>
              <a:rPr lang="en-US" sz="2400" dirty="0"/>
              <a:t>: </a:t>
            </a:r>
          </a:p>
          <a:p>
            <a:pPr indent="-228600">
              <a:spcBef>
                <a:spcPts val="2133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2400" dirty="0" err="1"/>
              <a:t>легковесность</a:t>
            </a:r>
            <a:r>
              <a:rPr lang="en-US" sz="2400" dirty="0"/>
              <a:t> </a:t>
            </a:r>
            <a:r>
              <a:rPr lang="en-US" sz="2400" dirty="0" err="1"/>
              <a:t>и</a:t>
            </a:r>
            <a:r>
              <a:rPr lang="en-US" sz="2400" dirty="0"/>
              <a:t> </a:t>
            </a:r>
            <a:r>
              <a:rPr lang="en-US" sz="2400" dirty="0" err="1"/>
              <a:t>ненасильственность</a:t>
            </a:r>
            <a:r>
              <a:rPr lang="en-US" sz="2400" dirty="0"/>
              <a:t> </a:t>
            </a:r>
            <a:r>
              <a:rPr lang="en-US" sz="2400" dirty="0" err="1"/>
              <a:t>благодаря</a:t>
            </a:r>
            <a:r>
              <a:rPr lang="en-US" sz="2400" dirty="0"/>
              <a:t> </a:t>
            </a:r>
            <a:r>
              <a:rPr lang="en-US" sz="2400" dirty="0" err="1"/>
              <a:t>применению</a:t>
            </a:r>
            <a:r>
              <a:rPr lang="en-US" sz="2400" dirty="0"/>
              <a:t> </a:t>
            </a:r>
            <a:r>
              <a:rPr lang="en-US" sz="2400" dirty="0" err="1"/>
              <a:t>простых</a:t>
            </a:r>
            <a:r>
              <a:rPr lang="en-US" sz="2400" dirty="0"/>
              <a:t> Java-</a:t>
            </a:r>
            <a:r>
              <a:rPr lang="en-US" sz="2400" dirty="0" err="1"/>
              <a:t>объектов</a:t>
            </a:r>
            <a:r>
              <a:rPr lang="en-US" sz="2400" dirty="0"/>
              <a:t> (POJO); </a:t>
            </a:r>
          </a:p>
          <a:p>
            <a:pPr indent="-228600">
              <a:spcBef>
                <a:spcPts val="1333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2400" dirty="0" err="1"/>
              <a:t>слабое</a:t>
            </a:r>
            <a:r>
              <a:rPr lang="en-US" sz="2400" dirty="0"/>
              <a:t> </a:t>
            </a:r>
            <a:r>
              <a:rPr lang="en-US" sz="2400" dirty="0" err="1"/>
              <a:t>связывание</a:t>
            </a:r>
            <a:r>
              <a:rPr lang="en-US" sz="2400" dirty="0"/>
              <a:t> </a:t>
            </a:r>
            <a:r>
              <a:rPr lang="en-US" sz="2400" dirty="0" err="1"/>
              <a:t>посредством</a:t>
            </a:r>
            <a:r>
              <a:rPr lang="en-US" sz="2400" dirty="0"/>
              <a:t> </a:t>
            </a:r>
            <a:r>
              <a:rPr lang="en-US" sz="2400" dirty="0" err="1"/>
              <a:t>внедрения</a:t>
            </a:r>
            <a:r>
              <a:rPr lang="en-US" sz="2400" dirty="0"/>
              <a:t> </a:t>
            </a:r>
            <a:r>
              <a:rPr lang="en-US" sz="2400" dirty="0" err="1"/>
              <a:t>зависимостей</a:t>
            </a:r>
            <a:r>
              <a:rPr lang="en-US" sz="2400" dirty="0"/>
              <a:t> </a:t>
            </a:r>
            <a:r>
              <a:rPr lang="en-US" sz="2400" dirty="0" err="1"/>
              <a:t>и</a:t>
            </a:r>
            <a:r>
              <a:rPr lang="en-US" sz="2400" dirty="0"/>
              <a:t> </a:t>
            </a:r>
            <a:r>
              <a:rPr lang="en-US" sz="2400" dirty="0" err="1"/>
              <a:t>ориентированности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интерфейсы</a:t>
            </a:r>
            <a:r>
              <a:rPr lang="en-US" sz="2400" dirty="0"/>
              <a:t>; </a:t>
            </a:r>
          </a:p>
          <a:p>
            <a:pPr indent="-228600">
              <a:spcBef>
                <a:spcPts val="1333"/>
              </a:spcBef>
              <a:buSzPts val="1400"/>
              <a:buFont typeface="Arial" panose="020B0604020202020204" pitchFamily="34" charset="0"/>
              <a:buChar char="•"/>
            </a:pPr>
            <a:r>
              <a:rPr lang="en-US" sz="2400" dirty="0" err="1"/>
              <a:t>декларативное</a:t>
            </a:r>
            <a:r>
              <a:rPr lang="en-US" sz="2400" dirty="0"/>
              <a:t> </a:t>
            </a:r>
            <a:r>
              <a:rPr lang="en-US" sz="2400" dirty="0" err="1"/>
              <a:t>программирование</a:t>
            </a:r>
            <a:r>
              <a:rPr lang="en-US" sz="2400" dirty="0"/>
              <a:t> </a:t>
            </a:r>
            <a:r>
              <a:rPr lang="en-US" sz="2400" dirty="0" err="1"/>
              <a:t>через</a:t>
            </a:r>
            <a:r>
              <a:rPr lang="en-US" sz="2400" dirty="0"/>
              <a:t> </a:t>
            </a:r>
            <a:r>
              <a:rPr lang="en-US" sz="2400" dirty="0" err="1"/>
              <a:t>аспекты</a:t>
            </a:r>
            <a:r>
              <a:rPr lang="en-US" sz="2400" dirty="0"/>
              <a:t> </a:t>
            </a:r>
            <a:r>
              <a:rPr lang="en-US" sz="2400" dirty="0" err="1"/>
              <a:t>и</a:t>
            </a:r>
            <a:r>
              <a:rPr lang="en-US" sz="2400" dirty="0"/>
              <a:t> </a:t>
            </a:r>
            <a:r>
              <a:rPr lang="en-US" sz="2400" dirty="0" err="1"/>
              <a:t>общепринятые</a:t>
            </a:r>
            <a:r>
              <a:rPr lang="en-US" sz="2400" dirty="0"/>
              <a:t> </a:t>
            </a:r>
            <a:r>
              <a:rPr lang="en-US" sz="2400" dirty="0" err="1"/>
              <a:t>соглашения</a:t>
            </a:r>
            <a:r>
              <a:rPr lang="en-US" sz="2400" dirty="0"/>
              <a:t>; </a:t>
            </a:r>
          </a:p>
          <a:p>
            <a:pPr indent="-228600">
              <a:spcBef>
                <a:spcPts val="1333"/>
              </a:spcBef>
              <a:spcAft>
                <a:spcPts val="1333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400" dirty="0" err="1"/>
              <a:t>уменьшение</a:t>
            </a:r>
            <a:r>
              <a:rPr lang="en-US" sz="2400" dirty="0"/>
              <a:t> </a:t>
            </a:r>
            <a:r>
              <a:rPr lang="en-US" sz="2400" dirty="0" err="1"/>
              <a:t>объема</a:t>
            </a:r>
            <a:r>
              <a:rPr lang="en-US" sz="2400" dirty="0"/>
              <a:t> </a:t>
            </a:r>
            <a:r>
              <a:rPr lang="en-US" sz="2400" dirty="0" err="1"/>
              <a:t>типового</a:t>
            </a:r>
            <a:r>
              <a:rPr lang="en-US" sz="2400" dirty="0"/>
              <a:t> </a:t>
            </a:r>
            <a:r>
              <a:rPr lang="en-US" sz="2400" dirty="0" err="1"/>
              <a:t>кода</a:t>
            </a:r>
            <a:r>
              <a:rPr lang="en-US" sz="2400" dirty="0"/>
              <a:t> </a:t>
            </a:r>
            <a:r>
              <a:rPr lang="en-US" sz="2400" dirty="0" err="1"/>
              <a:t>через</a:t>
            </a:r>
            <a:r>
              <a:rPr lang="en-US" sz="2400" dirty="0"/>
              <a:t> </a:t>
            </a:r>
            <a:r>
              <a:rPr lang="en-US" sz="2400" dirty="0" err="1"/>
              <a:t>аспекты</a:t>
            </a:r>
            <a:r>
              <a:rPr lang="en-US" sz="2400" dirty="0"/>
              <a:t> </a:t>
            </a:r>
            <a:r>
              <a:rPr lang="en-US" sz="2400" dirty="0" err="1"/>
              <a:t>и</a:t>
            </a:r>
            <a:r>
              <a:rPr lang="en-US" sz="2400" dirty="0"/>
              <a:t> </a:t>
            </a:r>
            <a:r>
              <a:rPr lang="en-US" sz="2400" dirty="0" err="1"/>
              <a:t>шаблоны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5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89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AOP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356927" y="365125"/>
            <a:ext cx="5996871" cy="58118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Системные службы, такие как журналирование, управление транзакциями и безопасность, часто находят свое отражение в компонентах, основная задача которых заключается в чем-то другом. </a:t>
            </a:r>
          </a:p>
          <a:p>
            <a:pPr marL="0" indent="-2286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Такие системные службы обычно называют </a:t>
            </a:r>
            <a:r>
              <a:rPr lang="en-US" sz="1700" b="1" i="1">
                <a:solidFill>
                  <a:srgbClr val="FFFFFF"/>
                </a:solidFill>
              </a:rPr>
              <a:t>сквозными задачами</a:t>
            </a:r>
            <a:r>
              <a:rPr lang="en-US" sz="1700">
                <a:solidFill>
                  <a:srgbClr val="FFFFFF"/>
                </a:solidFill>
              </a:rPr>
              <a:t>, потому что в их работу может вовлекаться несколько компонентов системы</a:t>
            </a:r>
          </a:p>
          <a:p>
            <a:pPr marL="0"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Хотя DI делает возможным ослабить связь между компонентами приложения, аспектно-ориентированное программирование позволяет оформлять функциональность, используемую в приложении, в виде многократно используемых компонентов. </a:t>
            </a:r>
          </a:p>
          <a:p>
            <a:pPr marL="0" indent="-2286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AOP позволяет сконцентрировать логику, которая обычно бывает разбросана по всему приложению, в одном месте – </a:t>
            </a:r>
            <a:r>
              <a:rPr lang="en-US" sz="1700" b="1">
                <a:solidFill>
                  <a:srgbClr val="FFFFFF"/>
                </a:solidFill>
              </a:rPr>
              <a:t>аспекте</a:t>
            </a:r>
            <a:r>
              <a:rPr lang="en-US" sz="1700">
                <a:solidFill>
                  <a:srgbClr val="FFFFFF"/>
                </a:solidFill>
              </a:rPr>
              <a:t>. Когда Spring связывает компоненты друг с другом, такие аспекты могут быть вплетены в них во время выполнения, фактически добавляя в компоненты новые черты поведения.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Пространства имен XML</a:t>
            </a: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30840" y="467208"/>
            <a:ext cx="6968923" cy="5923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/>
              <a:t>Инициализация и уничтожение компонентов</a:t>
            </a:r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-228600">
              <a:buFont typeface="Arial" panose="020B0604020202020204" pitchFamily="34" charset="0"/>
              <a:buChar char="•"/>
            </a:pPr>
            <a:r>
              <a:rPr lang="en-US" sz="1800"/>
              <a:t>Данные механизмы позволяют выполнить какие-то действия в момент создания бина, например получить актуальные данные из другого сервиса.</a:t>
            </a:r>
          </a:p>
          <a:p>
            <a:pPr marL="0" indent="-228600"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r>
              <a:rPr lang="en-US" sz="1800"/>
              <a:t>Эти методы будут запускать до работы методов, предназначенных для выполнения бизнес задач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3"/>
          <a:srcRect r="-4" b="7904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noFill/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Инициализация и уничтожение компонентов</a:t>
            </a: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-228600"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>
                    <a:alpha val="60000"/>
                  </a:schemeClr>
                </a:solidFill>
              </a:rPr>
              <a:t>почему нельзя просто написать?</a:t>
            </a:r>
          </a:p>
          <a:p>
            <a:pPr marL="0" indent="-228600">
              <a:spcBef>
                <a:spcPts val="1333"/>
              </a:spcBef>
              <a:buFont typeface="Arial" panose="020B0604020202020204" pitchFamily="34" charset="0"/>
              <a:buChar char="•"/>
            </a:pPr>
            <a:endParaRPr lang="en-US" sz="1900">
              <a:solidFill>
                <a:schemeClr val="bg1">
                  <a:alpha val="60000"/>
                </a:schemeClr>
              </a:solidFill>
            </a:endParaRPr>
          </a:p>
          <a:p>
            <a:pPr marL="0" indent="-228600">
              <a:spcBef>
                <a:spcPts val="1333"/>
              </a:spcBef>
              <a:buFont typeface="Arial" panose="020B0604020202020204" pitchFamily="34" charset="0"/>
              <a:buChar char="•"/>
            </a:pPr>
            <a:endParaRPr lang="en-US" sz="1900">
              <a:solidFill>
                <a:schemeClr val="bg1">
                  <a:alpha val="60000"/>
                </a:schemeClr>
              </a:solidFill>
            </a:endParaRPr>
          </a:p>
          <a:p>
            <a:pPr marL="0" indent="-228600">
              <a:spcBef>
                <a:spcPts val="1333"/>
              </a:spcBef>
              <a:buFont typeface="Arial" panose="020B0604020202020204" pitchFamily="34" charset="0"/>
              <a:buChar char="•"/>
            </a:pPr>
            <a:endParaRPr lang="en-US" sz="1900">
              <a:solidFill>
                <a:schemeClr val="bg1">
                  <a:alpha val="60000"/>
                </a:schemeClr>
              </a:solidFill>
            </a:endParaRPr>
          </a:p>
          <a:p>
            <a:pPr marL="0" indent="-22860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>
                    <a:alpha val="60000"/>
                  </a:schemeClr>
                </a:solidFill>
              </a:rPr>
              <a:t>потому что на этом этапе спринг еще не проинициализирует зависимость client и мы получим NullPointerException, при обращении к null ссылке</a:t>
            </a:r>
          </a:p>
          <a:p>
            <a:pPr marL="0" indent="-228600">
              <a:spcBef>
                <a:spcPts val="1333"/>
              </a:spcBef>
              <a:spcAft>
                <a:spcPts val="1333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11053" y="2464069"/>
            <a:ext cx="6014185" cy="19298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1282</Words>
  <Application>Microsoft Macintosh PowerPoint</Application>
  <PresentationFormat>Широкоэкранный</PresentationFormat>
  <Paragraphs>219</Paragraphs>
  <Slides>40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Century Schoolbook</vt:lpstr>
      <vt:lpstr>Тема Office</vt:lpstr>
      <vt:lpstr>Spring framework</vt:lpstr>
      <vt:lpstr>Что такое Spring</vt:lpstr>
      <vt:lpstr>Модули Spring</vt:lpstr>
      <vt:lpstr>Spring projects</vt:lpstr>
      <vt:lpstr>Так как же Spring упрощает разработку на Java?</vt:lpstr>
      <vt:lpstr>AOP</vt:lpstr>
      <vt:lpstr>Пространства имен XML</vt:lpstr>
      <vt:lpstr>Инициализация и уничтожение компонентов</vt:lpstr>
      <vt:lpstr>Инициализация и уничтожение компонентов</vt:lpstr>
      <vt:lpstr>Инициализация и уничтожение компонентов</vt:lpstr>
      <vt:lpstr>Inversion of Control (IoC)</vt:lpstr>
      <vt:lpstr>Spring DI</vt:lpstr>
      <vt:lpstr>Constructor injection</vt:lpstr>
      <vt:lpstr>Setter injection</vt:lpstr>
      <vt:lpstr>Field injection</vt:lpstr>
      <vt:lpstr>Bean</vt:lpstr>
      <vt:lpstr>Bean lifecycle</vt:lpstr>
      <vt:lpstr>Spring Xml Configuration</vt:lpstr>
      <vt:lpstr>Spring Annotation Configuration</vt:lpstr>
      <vt:lpstr>Java configuration</vt:lpstr>
      <vt:lpstr>Bean scopes</vt:lpstr>
      <vt:lpstr>Singleton</vt:lpstr>
      <vt:lpstr>Singleton</vt:lpstr>
      <vt:lpstr>Prototype</vt:lpstr>
      <vt:lpstr>Prototype</vt:lpstr>
      <vt:lpstr>Request</vt:lpstr>
      <vt:lpstr>Session</vt:lpstr>
      <vt:lpstr>GlobalSession</vt:lpstr>
      <vt:lpstr>Application</vt:lpstr>
      <vt:lpstr>Configurations</vt:lpstr>
      <vt:lpstr>Xml bean definition</vt:lpstr>
      <vt:lpstr>Annotation bean definition</vt:lpstr>
      <vt:lpstr>Java bean definition</vt:lpstr>
      <vt:lpstr>MVC</vt:lpstr>
      <vt:lpstr>Презентация PowerPoint</vt:lpstr>
      <vt:lpstr>Основные аннотации</vt:lpstr>
      <vt:lpstr>RESTful support</vt:lpstr>
      <vt:lpstr>REST-аннотации</vt:lpstr>
      <vt:lpstr>Bean Post Processor</vt:lpstr>
      <vt:lpstr>BPP в Bean lifecycle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Торопчин Дмитрий Анатольевич</dc:creator>
  <cp:lastModifiedBy>Торопчин Дмитрий Анатольевич</cp:lastModifiedBy>
  <cp:revision>43</cp:revision>
  <dcterms:created xsi:type="dcterms:W3CDTF">2022-11-28T07:40:15Z</dcterms:created>
  <dcterms:modified xsi:type="dcterms:W3CDTF">2022-11-29T13:12:42Z</dcterms:modified>
</cp:coreProperties>
</file>