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C63C8-8B25-4C0A-B8B8-9962D11DED22}" v="2" dt="2023-05-10T16:09:5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rilla, Cesar '24" userId="d7064e4d-c079-4c36-afb4-977bcecb02e6" providerId="ADAL" clId="{098C63C8-8B25-4C0A-B8B8-9962D11DED22}"/>
    <pc:docChg chg="undo custSel addSld modSld">
      <pc:chgData name="Zorrilla, Cesar '24" userId="d7064e4d-c079-4c36-afb4-977bcecb02e6" providerId="ADAL" clId="{098C63C8-8B25-4C0A-B8B8-9962D11DED22}" dt="2023-05-16T17:59:41.719" v="412" actId="20577"/>
      <pc:docMkLst>
        <pc:docMk/>
      </pc:docMkLst>
      <pc:sldChg chg="addSp delSp modSp mod setBg addAnim delAnim setClrOvrMap">
        <pc:chgData name="Zorrilla, Cesar '24" userId="d7064e4d-c079-4c36-afb4-977bcecb02e6" providerId="ADAL" clId="{098C63C8-8B25-4C0A-B8B8-9962D11DED22}" dt="2023-05-16T14:43:16.849" v="157" actId="26606"/>
        <pc:sldMkLst>
          <pc:docMk/>
          <pc:sldMk cId="1925557711" sldId="256"/>
        </pc:sldMkLst>
        <pc:spChg chg="mod">
          <ac:chgData name="Zorrilla, Cesar '24" userId="d7064e4d-c079-4c36-afb4-977bcecb02e6" providerId="ADAL" clId="{098C63C8-8B25-4C0A-B8B8-9962D11DED22}" dt="2023-05-16T14:43:16.849" v="157" actId="26606"/>
          <ac:spMkLst>
            <pc:docMk/>
            <pc:sldMk cId="1925557711" sldId="256"/>
            <ac:spMk id="2" creationId="{429B54D9-3034-A49E-8E7A-AF2C00D14B60}"/>
          </ac:spMkLst>
        </pc:spChg>
        <pc:spChg chg="mod">
          <ac:chgData name="Zorrilla, Cesar '24" userId="d7064e4d-c079-4c36-afb4-977bcecb02e6" providerId="ADAL" clId="{098C63C8-8B25-4C0A-B8B8-9962D11DED22}" dt="2023-05-16T14:43:16.849" v="157" actId="26606"/>
          <ac:spMkLst>
            <pc:docMk/>
            <pc:sldMk cId="1925557711" sldId="256"/>
            <ac:spMk id="3" creationId="{B2430A27-61FD-B0D0-B061-1AC074DDEF61}"/>
          </ac:spMkLst>
        </pc:spChg>
        <pc:spChg chg="add del">
          <ac:chgData name="Zorrilla, Cesar '24" userId="d7064e4d-c079-4c36-afb4-977bcecb02e6" providerId="ADAL" clId="{098C63C8-8B25-4C0A-B8B8-9962D11DED22}" dt="2023-05-16T14:43:10.214" v="152" actId="26606"/>
          <ac:spMkLst>
            <pc:docMk/>
            <pc:sldMk cId="1925557711" sldId="256"/>
            <ac:spMk id="10" creationId="{71B2258F-86CA-4D4D-8270-BC05FCDEBFB3}"/>
          </ac:spMkLst>
        </pc:spChg>
        <pc:spChg chg="add del">
          <ac:chgData name="Zorrilla, Cesar '24" userId="d7064e4d-c079-4c36-afb4-977bcecb02e6" providerId="ADAL" clId="{098C63C8-8B25-4C0A-B8B8-9962D11DED22}" dt="2023-05-16T14:43:16.834" v="156" actId="26606"/>
          <ac:spMkLst>
            <pc:docMk/>
            <pc:sldMk cId="1925557711" sldId="256"/>
            <ac:spMk id="12" creationId="{007891EC-4501-44ED-A8C8-B11B6DB767AB}"/>
          </ac:spMkLst>
        </pc:spChg>
        <pc:spChg chg="add del">
          <ac:chgData name="Zorrilla, Cesar '24" userId="d7064e4d-c079-4c36-afb4-977bcecb02e6" providerId="ADAL" clId="{098C63C8-8B25-4C0A-B8B8-9962D11DED22}" dt="2023-05-16T14:43:16.834" v="156" actId="26606"/>
          <ac:spMkLst>
            <pc:docMk/>
            <pc:sldMk cId="1925557711" sldId="256"/>
            <ac:spMk id="13" creationId="{C1DD1A8A-57D5-4A81-AD04-532B043C5611}"/>
          </ac:spMkLst>
        </pc:spChg>
        <pc:spChg chg="add">
          <ac:chgData name="Zorrilla, Cesar '24" userId="d7064e4d-c079-4c36-afb4-977bcecb02e6" providerId="ADAL" clId="{098C63C8-8B25-4C0A-B8B8-9962D11DED22}" dt="2023-05-16T14:43:16.849" v="157" actId="26606"/>
          <ac:spMkLst>
            <pc:docMk/>
            <pc:sldMk cId="1925557711" sldId="256"/>
            <ac:spMk id="15" creationId="{665DBBEF-238B-476B-96AB-8AAC3224ECEA}"/>
          </ac:spMkLst>
        </pc:spChg>
        <pc:spChg chg="add">
          <ac:chgData name="Zorrilla, Cesar '24" userId="d7064e4d-c079-4c36-afb4-977bcecb02e6" providerId="ADAL" clId="{098C63C8-8B25-4C0A-B8B8-9962D11DED22}" dt="2023-05-16T14:43:16.849" v="157" actId="26606"/>
          <ac:spMkLst>
            <pc:docMk/>
            <pc:sldMk cId="1925557711" sldId="256"/>
            <ac:spMk id="16" creationId="{3FCFB1DE-0B7E-48CC-BA90-B2AB0889F9D6}"/>
          </ac:spMkLst>
        </pc:spChg>
        <pc:picChg chg="add mod ord">
          <ac:chgData name="Zorrilla, Cesar '24" userId="d7064e4d-c079-4c36-afb4-977bcecb02e6" providerId="ADAL" clId="{098C63C8-8B25-4C0A-B8B8-9962D11DED22}" dt="2023-05-16T14:43:16.849" v="157" actId="26606"/>
          <ac:picMkLst>
            <pc:docMk/>
            <pc:sldMk cId="1925557711" sldId="256"/>
            <ac:picMk id="5" creationId="{978E9157-6CBF-0446-C84E-CD8DAD1E9D54}"/>
          </ac:picMkLst>
        </pc:picChg>
      </pc:sldChg>
      <pc:sldChg chg="addSp delSp modSp new mod">
        <pc:chgData name="Zorrilla, Cesar '24" userId="d7064e4d-c079-4c36-afb4-977bcecb02e6" providerId="ADAL" clId="{098C63C8-8B25-4C0A-B8B8-9962D11DED22}" dt="2023-05-16T17:59:41.719" v="412" actId="20577"/>
        <pc:sldMkLst>
          <pc:docMk/>
          <pc:sldMk cId="3172025758" sldId="257"/>
        </pc:sldMkLst>
        <pc:spChg chg="mod">
          <ac:chgData name="Zorrilla, Cesar '24" userId="d7064e4d-c079-4c36-afb4-977bcecb02e6" providerId="ADAL" clId="{098C63C8-8B25-4C0A-B8B8-9962D11DED22}" dt="2023-05-16T17:50:34.301" v="279" actId="21"/>
          <ac:spMkLst>
            <pc:docMk/>
            <pc:sldMk cId="3172025758" sldId="257"/>
            <ac:spMk id="2" creationId="{694BA09F-CD16-2C43-2ED7-A95530727096}"/>
          </ac:spMkLst>
        </pc:spChg>
        <pc:spChg chg="mod">
          <ac:chgData name="Zorrilla, Cesar '24" userId="d7064e4d-c079-4c36-afb4-977bcecb02e6" providerId="ADAL" clId="{098C63C8-8B25-4C0A-B8B8-9962D11DED22}" dt="2023-05-16T17:59:41.719" v="412" actId="20577"/>
          <ac:spMkLst>
            <pc:docMk/>
            <pc:sldMk cId="3172025758" sldId="257"/>
            <ac:spMk id="3" creationId="{9F050466-9DF5-1F0B-0F78-957B21685EB9}"/>
          </ac:spMkLst>
        </pc:spChg>
        <pc:picChg chg="add del">
          <ac:chgData name="Zorrilla, Cesar '24" userId="d7064e4d-c079-4c36-afb4-977bcecb02e6" providerId="ADAL" clId="{098C63C8-8B25-4C0A-B8B8-9962D11DED22}" dt="2023-05-16T17:47:54.265" v="258" actId="478"/>
          <ac:picMkLst>
            <pc:docMk/>
            <pc:sldMk cId="3172025758" sldId="257"/>
            <ac:picMk id="5" creationId="{0320CB96-88E4-2917-41FB-D9070A2ED38F}"/>
          </ac:picMkLst>
        </pc:picChg>
      </pc:sldChg>
      <pc:sldChg chg="modSp new mod">
        <pc:chgData name="Zorrilla, Cesar '24" userId="d7064e4d-c079-4c36-afb4-977bcecb02e6" providerId="ADAL" clId="{098C63C8-8B25-4C0A-B8B8-9962D11DED22}" dt="2023-05-12T19:55:56.730" v="59" actId="20577"/>
        <pc:sldMkLst>
          <pc:docMk/>
          <pc:sldMk cId="513826829" sldId="258"/>
        </pc:sldMkLst>
        <pc:spChg chg="mod">
          <ac:chgData name="Zorrilla, Cesar '24" userId="d7064e4d-c079-4c36-afb4-977bcecb02e6" providerId="ADAL" clId="{098C63C8-8B25-4C0A-B8B8-9962D11DED22}" dt="2023-05-12T19:55:56.730" v="59" actId="20577"/>
          <ac:spMkLst>
            <pc:docMk/>
            <pc:sldMk cId="513826829" sldId="258"/>
            <ac:spMk id="2" creationId="{FCD3F52A-6117-3605-918C-6E1DB13CCB23}"/>
          </ac:spMkLst>
        </pc:spChg>
      </pc:sldChg>
      <pc:sldChg chg="modSp add mod">
        <pc:chgData name="Zorrilla, Cesar '24" userId="d7064e4d-c079-4c36-afb4-977bcecb02e6" providerId="ADAL" clId="{098C63C8-8B25-4C0A-B8B8-9962D11DED22}" dt="2023-05-16T17:53:43.943" v="283" actId="20577"/>
        <pc:sldMkLst>
          <pc:docMk/>
          <pc:sldMk cId="2649230545" sldId="259"/>
        </pc:sldMkLst>
        <pc:spChg chg="mod">
          <ac:chgData name="Zorrilla, Cesar '24" userId="d7064e4d-c079-4c36-afb4-977bcecb02e6" providerId="ADAL" clId="{098C63C8-8B25-4C0A-B8B8-9962D11DED22}" dt="2023-05-16T17:53:43.943" v="283" actId="20577"/>
          <ac:spMkLst>
            <pc:docMk/>
            <pc:sldMk cId="2649230545" sldId="259"/>
            <ac:spMk id="2" creationId="{FCD3F52A-6117-3605-918C-6E1DB13CCB23}"/>
          </ac:spMkLst>
        </pc:spChg>
      </pc:sldChg>
      <pc:sldChg chg="add">
        <pc:chgData name="Zorrilla, Cesar '24" userId="d7064e4d-c079-4c36-afb4-977bcecb02e6" providerId="ADAL" clId="{098C63C8-8B25-4C0A-B8B8-9962D11DED22}" dt="2023-05-10T16:09:58.594" v="46"/>
        <pc:sldMkLst>
          <pc:docMk/>
          <pc:sldMk cId="255816283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43AC-C698-736A-5C4A-3B9B5268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854B-1558-7016-C411-5C4FF3BD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11B7-E80A-600D-581F-E7651DAD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7A03-2F03-8E46-AE77-05F41256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DDA4-641A-DDDE-A882-83CF80A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B7F9-F67F-58E3-4D8C-0D24BFCF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9B389-5836-222A-C410-DE1D59EE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A2A4-F0C0-845A-8CE9-A07815D8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AFA2-779F-3061-0B42-6467E5C9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8247-1388-160C-4177-E3C2D71B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BE389-2D35-02C4-53BA-98BD8D95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FC22-E958-911C-1F62-78627FB58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293-7563-388B-FD7B-BCF1F3C8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CD293-39AB-24B7-29DB-FF1876BC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EDD0-0256-A1F1-EBF7-21C8181A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4BAC-9177-89B2-44F4-B406E0B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1FCA-02B9-35F6-BAE9-3AECE3D1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D296-B059-8A8D-ED72-9695B94D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8F2E-5C83-ADCD-847B-D5797556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9F72-0957-4B39-25AF-F94C0438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61E7-522C-F6EF-0F40-9DC74E5D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2C2C-14D2-5DE6-38D3-066229F9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9849-E137-3D59-FDB8-6B5AA02E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52EB-A661-F60A-A06F-AF40E428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6C68-079C-F721-AA89-E0423189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C2B8-743E-D88E-1C4C-EC81B328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A1A8-438D-BC93-D6F6-10A4D261F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93C45-805E-8614-590C-FA0D53235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5CBE-F8F9-9026-32D3-0FC593AD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3D51-2D77-9074-8C51-760F34EB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81DE3-BFB9-F503-81B5-FD0D26B3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8044-670F-24C4-EE52-FF463AFE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C6DF-0780-99B3-8DA9-CB998806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00BFF-7F5B-EA8A-76D9-7F0E98BC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BB0BC-4B81-3678-5D73-F588A4D3C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4F157-D2DC-72C9-6687-4C58D8DE2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D96A7-34B7-CD26-AE76-BA503BAB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60AFF-DAE3-8984-978E-A0079099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D332A-ECD1-EDD1-FD10-E8001B53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92EC-A98A-A829-63F0-7364B572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69EA6-8EB1-E6AD-C4BA-F4CFA9C9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A1B46-1D97-D37E-DC9E-9A86EE44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571B-463D-4B26-C30F-633643E1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69735-C553-45AA-2A7A-65AA94F6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13EF-9648-E8D9-114D-33A46893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F847E-C31C-9F03-1206-672D75D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8852-7666-BFB3-D871-CC410498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621-F385-FB64-C4AD-06B19883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5DFA-E30D-41C2-60A0-21B3EFFD4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7BBD-261D-C92A-FC00-DE4D3452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3EC0-9D5A-2DA6-0760-AEB9F78C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AD64-2F88-994D-508F-373A7EA7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542A-B55A-BB0D-514F-E3A258D1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83EF3-31A6-649F-5231-C673A59F0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A4605-6C0D-DDD1-1F8A-F13139B8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5E09-8F1E-8B9C-499B-FB4D2287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64A4-3E91-5B23-076C-16A89F63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3FA0C-F5AA-A153-3F4F-1D56704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C9396-23E0-29D3-FB90-F152542E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447F-C0BD-703C-3CFB-E0C6A08D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D6AF-510B-561D-1300-19E33838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8980B-3844-4793-A027-B4AFC75AC10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6ADB-463C-C0E3-097F-A10CD8560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7201-8044-3D7A-23CC-DA15231C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54D9-3034-A49E-8E7A-AF2C00D14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100"/>
              <a:t>Geometry Wars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0A27-61FD-B0D0-B061-1AC074DDE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Game by Jaime Cesar Zorrilla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E9157-6CBF-0446-C84E-CD8DAD1E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18821"/>
            <a:ext cx="7214616" cy="53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A09F-CD16-2C43-2ED7-A95530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pride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0466-9DF5-1F0B-0F78-957B2168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goal was to create a game with a focus on challenging gameplay and interesting lore. Under this, the </a:t>
            </a:r>
            <a:r>
              <a:rPr lang="en-US"/>
              <a:t>specific goals were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thing I am most proud of is the respawn mechanic</a:t>
            </a:r>
          </a:p>
        </p:txBody>
      </p:sp>
    </p:spTree>
    <p:extLst>
      <p:ext uri="{BB962C8B-B14F-4D97-AF65-F5344CB8AC3E}">
        <p14:creationId xmlns:p14="http://schemas.microsoft.com/office/powerpoint/2010/main" val="317202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52A-6117-3605-918C-6E1DB13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EB4-AFD0-4927-8E96-A5B855E0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52A-6117-3605-918C-6E1DB13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EB4-AFD0-4927-8E96-A5B855E0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3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52A-6117-3605-918C-6E1DB13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EB4-AFD0-4927-8E96-A5B855E0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Geometry Wars</vt:lpstr>
      <vt:lpstr>Goal &amp; pride</vt:lpstr>
      <vt:lpstr>Process</vt:lpstr>
      <vt:lpstr>Problem &amp; future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Zorrilla, Cesar '24</dc:creator>
  <cp:lastModifiedBy>Zorrilla, Cesar '24</cp:lastModifiedBy>
  <cp:revision>1</cp:revision>
  <dcterms:created xsi:type="dcterms:W3CDTF">2023-05-10T16:05:30Z</dcterms:created>
  <dcterms:modified xsi:type="dcterms:W3CDTF">2023-05-16T17:59:49Z</dcterms:modified>
</cp:coreProperties>
</file>