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8C63C8-8B25-4C0A-B8B8-9962D11DED22}" v="2" dt="2023-05-10T16:09:58.5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 varScale="1">
        <p:scale>
          <a:sx n="87" d="100"/>
          <a:sy n="87" d="100"/>
        </p:scale>
        <p:origin x="57" y="5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orrilla, Cesar '24" userId="d7064e4d-c079-4c36-afb4-977bcecb02e6" providerId="ADAL" clId="{098C63C8-8B25-4C0A-B8B8-9962D11DED22}"/>
    <pc:docChg chg="addSld modSld">
      <pc:chgData name="Zorrilla, Cesar '24" userId="d7064e4d-c079-4c36-afb4-977bcecb02e6" providerId="ADAL" clId="{098C63C8-8B25-4C0A-B8B8-9962D11DED22}" dt="2023-05-12T20:23:31.878" v="147" actId="20577"/>
      <pc:docMkLst>
        <pc:docMk/>
      </pc:docMkLst>
      <pc:sldChg chg="modSp mod">
        <pc:chgData name="Zorrilla, Cesar '24" userId="d7064e4d-c079-4c36-afb4-977bcecb02e6" providerId="ADAL" clId="{098C63C8-8B25-4C0A-B8B8-9962D11DED22}" dt="2023-05-12T20:23:31.878" v="147" actId="20577"/>
        <pc:sldMkLst>
          <pc:docMk/>
          <pc:sldMk cId="1925557711" sldId="256"/>
        </pc:sldMkLst>
        <pc:spChg chg="mod">
          <ac:chgData name="Zorrilla, Cesar '24" userId="d7064e4d-c079-4c36-afb4-977bcecb02e6" providerId="ADAL" clId="{098C63C8-8B25-4C0A-B8B8-9962D11DED22}" dt="2023-05-12T20:23:16.561" v="113" actId="20577"/>
          <ac:spMkLst>
            <pc:docMk/>
            <pc:sldMk cId="1925557711" sldId="256"/>
            <ac:spMk id="2" creationId="{429B54D9-3034-A49E-8E7A-AF2C00D14B60}"/>
          </ac:spMkLst>
        </pc:spChg>
        <pc:spChg chg="mod">
          <ac:chgData name="Zorrilla, Cesar '24" userId="d7064e4d-c079-4c36-afb4-977bcecb02e6" providerId="ADAL" clId="{098C63C8-8B25-4C0A-B8B8-9962D11DED22}" dt="2023-05-12T20:23:31.878" v="147" actId="20577"/>
          <ac:spMkLst>
            <pc:docMk/>
            <pc:sldMk cId="1925557711" sldId="256"/>
            <ac:spMk id="3" creationId="{B2430A27-61FD-B0D0-B061-1AC074DDEF61}"/>
          </ac:spMkLst>
        </pc:spChg>
      </pc:sldChg>
      <pc:sldChg chg="modSp new mod">
        <pc:chgData name="Zorrilla, Cesar '24" userId="d7064e4d-c079-4c36-afb4-977bcecb02e6" providerId="ADAL" clId="{098C63C8-8B25-4C0A-B8B8-9962D11DED22}" dt="2023-05-10T16:07:31.256" v="39" actId="20577"/>
        <pc:sldMkLst>
          <pc:docMk/>
          <pc:sldMk cId="3172025758" sldId="257"/>
        </pc:sldMkLst>
        <pc:spChg chg="mod">
          <ac:chgData name="Zorrilla, Cesar '24" userId="d7064e4d-c079-4c36-afb4-977bcecb02e6" providerId="ADAL" clId="{098C63C8-8B25-4C0A-B8B8-9962D11DED22}" dt="2023-05-10T16:07:31.256" v="39" actId="20577"/>
          <ac:spMkLst>
            <pc:docMk/>
            <pc:sldMk cId="3172025758" sldId="257"/>
            <ac:spMk id="2" creationId="{694BA09F-CD16-2C43-2ED7-A95530727096}"/>
          </ac:spMkLst>
        </pc:spChg>
      </pc:sldChg>
      <pc:sldChg chg="modSp new mod">
        <pc:chgData name="Zorrilla, Cesar '24" userId="d7064e4d-c079-4c36-afb4-977bcecb02e6" providerId="ADAL" clId="{098C63C8-8B25-4C0A-B8B8-9962D11DED22}" dt="2023-05-12T19:55:56.730" v="59" actId="20577"/>
        <pc:sldMkLst>
          <pc:docMk/>
          <pc:sldMk cId="513826829" sldId="258"/>
        </pc:sldMkLst>
        <pc:spChg chg="mod">
          <ac:chgData name="Zorrilla, Cesar '24" userId="d7064e4d-c079-4c36-afb4-977bcecb02e6" providerId="ADAL" clId="{098C63C8-8B25-4C0A-B8B8-9962D11DED22}" dt="2023-05-12T19:55:56.730" v="59" actId="20577"/>
          <ac:spMkLst>
            <pc:docMk/>
            <pc:sldMk cId="513826829" sldId="258"/>
            <ac:spMk id="2" creationId="{FCD3F52A-6117-3605-918C-6E1DB13CCB23}"/>
          </ac:spMkLst>
        </pc:spChg>
      </pc:sldChg>
      <pc:sldChg chg="add">
        <pc:chgData name="Zorrilla, Cesar '24" userId="d7064e4d-c079-4c36-afb4-977bcecb02e6" providerId="ADAL" clId="{098C63C8-8B25-4C0A-B8B8-9962D11DED22}" dt="2023-05-10T16:09:57.167" v="45"/>
        <pc:sldMkLst>
          <pc:docMk/>
          <pc:sldMk cId="2649230545" sldId="259"/>
        </pc:sldMkLst>
      </pc:sldChg>
      <pc:sldChg chg="add">
        <pc:chgData name="Zorrilla, Cesar '24" userId="d7064e4d-c079-4c36-afb4-977bcecb02e6" providerId="ADAL" clId="{098C63C8-8B25-4C0A-B8B8-9962D11DED22}" dt="2023-05-10T16:09:58.594" v="46"/>
        <pc:sldMkLst>
          <pc:docMk/>
          <pc:sldMk cId="2558162833" sldId="26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E43AC-C698-736A-5C4A-3B9B5268D0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C8854B-1558-7016-C411-5C4FF3BDEB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F11B7-E80A-600D-581F-E7651DADF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8980B-3844-4793-A027-B4AFC75AC102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67A03-2F03-8E46-AE77-05F412561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1DDA4-641A-DDDE-A882-83CF80A91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01755-CF95-41BB-875E-37CB1611A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244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9B7F9-F67F-58E3-4D8C-0D24BFCF9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69B389-5836-222A-C410-DE1D59EE6C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0A2A4-F0C0-845A-8CE9-A07815D8C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8980B-3844-4793-A027-B4AFC75AC102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9AFA2-779F-3061-0B42-6467E5C9C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B8247-1388-160C-4177-E3C2D71B6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01755-CF95-41BB-875E-37CB1611A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889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5BE389-2D35-02C4-53BA-98BD8D95E6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16FC22-E958-911C-1F62-78627FB58B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C9293-7563-388B-FD7B-BCF1F3C88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8980B-3844-4793-A027-B4AFC75AC102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CCD293-39AB-24B7-29DB-FF1876BC7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6EDD0-0256-A1F1-EBF7-21C8181A6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01755-CF95-41BB-875E-37CB1611A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111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4BAC-9177-89B2-44F4-B406E0B8D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41FCA-02B9-35F6-BAE9-3AECE3D16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0D296-B059-8A8D-ED72-9695B94D6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8980B-3844-4793-A027-B4AFC75AC102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48F2E-5C83-ADCD-847B-D57975566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C9F72-0957-4B39-25AF-F94C04389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01755-CF95-41BB-875E-37CB1611A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378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A61E7-522C-F6EF-0F40-9DC74E5DA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9B2C2C-14D2-5DE6-38D3-066229F96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49849-E137-3D59-FDB8-6B5AA02E4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8980B-3844-4793-A027-B4AFC75AC102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352EB-A661-F60A-A06F-AF40E4286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866C68-079C-F721-AA89-E04231894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01755-CF95-41BB-875E-37CB1611A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402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9C2B8-743E-D88E-1C4C-EC81B3289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1A1A8-438D-BC93-D6F6-10A4D261FF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B93C45-805E-8614-590C-FA0D53235E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6B5CBE-F8F9-9026-32D3-0FC593ADE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8980B-3844-4793-A027-B4AFC75AC102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703D51-2D77-9074-8C51-760F34EBD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B81DE3-BFB9-F503-81B5-FD0D26B3A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01755-CF95-41BB-875E-37CB1611A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388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A8044-670F-24C4-EE52-FF463AFEF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F8C6DF-0780-99B3-8DA9-CB9988069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000BFF-7F5B-EA8A-76D9-7F0E98BC83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0BB0BC-4B81-3678-5D73-F588A4D3CA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D4F157-D2DC-72C9-6687-4C58D8DE2D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DD96A7-34B7-CD26-AE76-BA503BABB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8980B-3844-4793-A027-B4AFC75AC102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560AFF-DAE3-8984-978E-A00790995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3D332A-ECD1-EDD1-FD10-E8001B532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01755-CF95-41BB-875E-37CB1611A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343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792EC-A98A-A829-63F0-7364B5721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F69EA6-8EB1-E6AD-C4BA-F4CFA9C9B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8980B-3844-4793-A027-B4AFC75AC102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DA1B46-1D97-D37E-DC9E-9A86EE443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BF571B-463D-4B26-C30F-633643E1D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01755-CF95-41BB-875E-37CB1611A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420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69735-C553-45AA-2A7A-65AA94F63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8980B-3844-4793-A027-B4AFC75AC102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7B13EF-9648-E8D9-114D-33A46893A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9F847E-C31C-9F03-1206-672D75D58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01755-CF95-41BB-875E-37CB1611A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459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D8852-7666-BFB3-D871-CC4104984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C3621-F385-FB64-C4AD-06B19883F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AE5DFA-E30D-41C2-60A0-21B3EFFD4A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6D7BBD-261D-C92A-FC00-DE4D34525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8980B-3844-4793-A027-B4AFC75AC102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623EC0-9D5A-2DA6-0760-AEB9F78C7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08AD64-2F88-994D-508F-373A7EA76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01755-CF95-41BB-875E-37CB1611A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467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B542A-B55A-BB0D-514F-E3A258D10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383EF3-31A6-649F-5231-C673A59F0F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9A4605-6C0D-DDD1-1F8A-F13139B8A4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4E5E09-8F1E-8B9C-499B-FB4D22878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8980B-3844-4793-A027-B4AFC75AC102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2E64A4-3E91-5B23-076C-16A89F63F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F3FA0C-F5AA-A153-3F4F-1D5670416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01755-CF95-41BB-875E-37CB1611A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3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7C9396-23E0-29D3-FB90-F152542EA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67447F-C0BD-703C-3CFB-E0C6A08D67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6D6AF-510B-561D-1300-19E3383844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8980B-3844-4793-A027-B4AFC75AC102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A76ADB-463C-C0E3-097F-A10CD85607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D7201-8044-3D7A-23CC-DA15231C38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01755-CF95-41BB-875E-37CB1611A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331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B54D9-3034-A49E-8E7A-AF2C00D14B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Geometry Wars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430A27-61FD-B0D0-B061-1AC074DDEF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Game by Jaime Cesar Zorrilla</a:t>
            </a:r>
          </a:p>
        </p:txBody>
      </p:sp>
    </p:spTree>
    <p:extLst>
      <p:ext uri="{BB962C8B-B14F-4D97-AF65-F5344CB8AC3E}">
        <p14:creationId xmlns:p14="http://schemas.microsoft.com/office/powerpoint/2010/main" val="1925557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BA09F-CD16-2C43-2ED7-A95530727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Goal, pride, problem, 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50466-9DF5-1F0B-0F78-957B21685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025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3F52A-6117-3605-918C-6E1DB13CC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06EB4-AFD0-4927-8E96-A5B855E07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826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3F52A-6117-3605-918C-6E1DB13CC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06EB4-AFD0-4927-8E96-A5B855E07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230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3F52A-6117-3605-918C-6E1DB13CC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06EB4-AFD0-4927-8E96-A5B855E07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162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17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Geometry Wars</vt:lpstr>
      <vt:lpstr>Goal, pride, problem, future</vt:lpstr>
      <vt:lpstr>Process</vt:lpstr>
      <vt:lpstr>Code</vt:lpstr>
      <vt:lpstr>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Zorrilla, Cesar '24</dc:creator>
  <cp:lastModifiedBy>Zorrilla, Cesar '24</cp:lastModifiedBy>
  <cp:revision>1</cp:revision>
  <dcterms:created xsi:type="dcterms:W3CDTF">2023-05-10T16:05:30Z</dcterms:created>
  <dcterms:modified xsi:type="dcterms:W3CDTF">2023-05-12T20:23:38Z</dcterms:modified>
</cp:coreProperties>
</file>