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6" r:id="rId4"/>
    <p:sldId id="277" r:id="rId5"/>
    <p:sldId id="273" r:id="rId6"/>
    <p:sldId id="275" r:id="rId7"/>
    <p:sldId id="297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379CD-B3A5-46AB-A426-75218982CD9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B3638-D17A-4B48-A317-8D3DD7CC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99F8-16CC-4449-A65A-ACC471ECF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4E12B-43DD-4497-83A8-9E9891AE0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9580-0C8A-478D-A697-B16410DA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61B5-5F2B-4722-8895-6EE8ECE9B933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E01C-337F-4532-9B78-6E444E86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3518E-7227-4AC5-AB0A-ABD76096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B472-10AF-4898-A33A-21747568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FAEFC-6012-42A8-A4E5-DC704FA91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0EEE0-5E2A-4FE6-A39B-AC0ED286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72F9-8BA8-40B9-AF37-8DE7C62F245B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82DA-83E6-48FC-940B-68EDA908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C577-D23F-4F17-8667-B0E0D0DE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3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85E4B-C7C4-4B75-A31F-27E6074B3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8A5DC-0B4D-4EEE-953C-4C078B95E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000C-F502-467B-BA16-E6D2B26E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4A5-CD0B-462E-A8E6-9012535E05E2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260E-5A1E-4779-9E21-02EC0178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ED92-40FE-41B8-B1A7-5D1F4E9F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2B9-502F-40F1-947C-F0530229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00AE-3382-4B25-94B4-64656280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0D6B-956E-4BBE-AEAB-C5098458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677E-3DB0-42EA-A911-45DB1F92951D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7BE6-1875-4CDD-97E9-82A6F73D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9F0F-4CBE-454E-AEFE-90D79734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D13D-EA71-4AE2-B8D9-7DFF66F2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E4EA-DC9B-4B64-8C9E-60BC06BD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F321B-5954-4F8D-B45D-5DA61918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929-45DF-4958-BB76-0AC3FD116894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6855-219B-4AA2-9A7A-FF9042F7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2D32-2948-4457-B5E8-F87E73C5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DB72-C317-4410-8E37-D9FD1034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C0C7-B1C2-4850-A68F-A34677708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03ED8-FEB0-4E63-9F0F-77062B15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6B3B4-00C5-4754-BE6E-F08D5505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7C-8C4F-4F27-A403-8EE3A1E9BA0C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0F024-848E-4FEE-B7E8-C321D951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36CBC-8A86-4D52-8A98-6D3EBAD9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D5DF-F8C9-4F1A-9D11-9202A7BF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D6C07-9D48-40C7-A8A7-B9DDB73A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DE6FD-39D4-42A8-8ADE-E02594034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59B38-7586-4C0A-9BC9-5BF7B4DE8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A8364-A719-4754-A8E7-049A97A62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F8036-4CA1-4B14-B063-ECEE0B3E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0F1C-0FF4-4F91-B2F0-17EE2E82F796}" type="datetime1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9675F-831C-4994-91CF-AB105A92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BF3B4-5C1E-4524-A45C-23072C96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EE08-A409-49F4-9D26-28F6D2C6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EC021-0378-4A01-93E4-388038F9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2E26-E3E1-4385-9191-56680C911FA4}" type="datetime1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A17DB-F2AE-4552-8DD1-1330E95B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DE368-E529-4B48-81F1-0A991CBE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81D3B-7B8E-4ABF-AD86-5C7323DA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BC5F-9CB4-4924-B508-CFD7CC4B32A6}" type="datetime1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2D983-E057-4930-90C0-84172628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1A1F-BE74-470B-816B-0B6B7714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2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6159-2744-44DE-B4FF-5C739C6D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869B-091F-4E42-A253-9550F861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0891-7B70-4E7B-A7C6-059D2B01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F00A1-CFEB-4012-8E32-235C0C8A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AFB-7FEF-4FCD-9B86-683337E98D63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90D81-8876-49D8-8D8D-EBC2A859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2448F-17C4-4298-83DF-350E921B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C316-CEE1-4A39-BC07-22A44CEA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3FD83-450E-4B20-A065-1421A82FB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865EF-1DCC-40A7-84BF-393115BC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630E2-865C-4BA9-A72A-CFC7D5B9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AD3E-383F-4344-84CE-C128C0E494DD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6070A-72CB-485A-9BC3-F744A84F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BCCAB-00E1-4B07-82F7-BC882235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3922A-C863-4D59-8C91-5075913E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A41B-4DE8-48AC-A665-AB6B5E7A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CC5F-F13F-48A0-8BD7-2F4F2D5A0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5F77-492C-4510-AE90-54F0FA647D5B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E5336-871A-4B4C-B956-49E4E357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9A9A1-FF99-4375-8548-C8BF51D6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FBA0-ACE1-43CE-9B0A-1E30551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skari\Desktop\Picture1.png">
            <a:extLst>
              <a:ext uri="{FF2B5EF4-FFF2-40B4-BE49-F238E27FC236}">
                <a16:creationId xmlns:a16="http://schemas.microsoft.com/office/drawing/2014/main" id="{B66CFECA-3D5C-4438-806B-173F3D70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2" y="762000"/>
            <a:ext cx="1143000" cy="1260645"/>
          </a:xfrm>
          <a:prstGeom prst="rect">
            <a:avLst/>
          </a:prstGeom>
          <a:noFill/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D35D2696-FE9F-429D-A3C2-979ABAA4A6BA}"/>
              </a:ext>
            </a:extLst>
          </p:cNvPr>
          <p:cNvSpPr/>
          <p:nvPr/>
        </p:nvSpPr>
        <p:spPr>
          <a:xfrm>
            <a:off x="1827212" y="762000"/>
            <a:ext cx="45719" cy="1295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4EE86-9142-47EC-B507-4D92B3A730B9}"/>
              </a:ext>
            </a:extLst>
          </p:cNvPr>
          <p:cNvSpPr txBox="1"/>
          <p:nvPr/>
        </p:nvSpPr>
        <p:spPr>
          <a:xfrm>
            <a:off x="1917152" y="809535"/>
            <a:ext cx="4457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latin typeface="Lato Black" panose="020F0502020204030203"/>
              </a:rPr>
              <a:t>PROJECT BASED LEARNING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 Black" panose="020F0502020204030203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D118D-E53C-41BE-85E2-A650667CCD31}"/>
              </a:ext>
            </a:extLst>
          </p:cNvPr>
          <p:cNvSpPr txBox="1"/>
          <p:nvPr/>
        </p:nvSpPr>
        <p:spPr>
          <a:xfrm>
            <a:off x="1443993" y="2571363"/>
            <a:ext cx="9300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400" b="1" dirty="0">
                <a:latin typeface="Lato Black" panose="020F0502020204030203"/>
              </a:rPr>
              <a:t>Yaw Control of ROV using Raspberry Pi through SIMULINK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 Black" panose="020F0502020204030203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3C6A216-D663-44E5-9723-001BF45A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0B922-26CF-46CA-A441-9DE08D3D29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5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187A0-7D6E-4378-B65A-E711CE5B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518CCE-C95F-4C96-952A-1CFE8DBB9B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743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</a:rPr>
              <a:t>9. Root Locus Method</a:t>
            </a:r>
            <a:endParaRPr lang="en-US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695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A55CD3A-46AB-4797-A6D0-0C5E5CDB9C41}"/>
              </a:ext>
            </a:extLst>
          </p:cNvPr>
          <p:cNvSpPr>
            <a:spLocks noChangeAspect="1"/>
          </p:cNvSpPr>
          <p:nvPr/>
        </p:nvSpPr>
        <p:spPr>
          <a:xfrm rot="10800000">
            <a:off x="1235482" y="1553771"/>
            <a:ext cx="1636560" cy="1545698"/>
          </a:xfrm>
          <a:custGeom>
            <a:avLst/>
            <a:gdLst>
              <a:gd name="connsiteX0" fmla="*/ 657832 w 2194560"/>
              <a:gd name="connsiteY0" fmla="*/ 129544 h 2072718"/>
              <a:gd name="connsiteX1" fmla="*/ 654976 w 2194560"/>
              <a:gd name="connsiteY1" fmla="*/ 130121 h 2072718"/>
              <a:gd name="connsiteX2" fmla="*/ 644346 w 2194560"/>
              <a:gd name="connsiteY2" fmla="*/ 130121 h 2072718"/>
              <a:gd name="connsiteX3" fmla="*/ 638628 w 2194560"/>
              <a:gd name="connsiteY3" fmla="*/ 129544 h 2072718"/>
              <a:gd name="connsiteX4" fmla="*/ 582649 w 2194560"/>
              <a:gd name="connsiteY4" fmla="*/ 155944 h 2072718"/>
              <a:gd name="connsiteX5" fmla="*/ 574531 w 2194560"/>
              <a:gd name="connsiteY5" fmla="*/ 169324 h 2072718"/>
              <a:gd name="connsiteX6" fmla="*/ 572418 w 2194560"/>
              <a:gd name="connsiteY6" fmla="*/ 170490 h 2072718"/>
              <a:gd name="connsiteX7" fmla="*/ 566460 w 2194560"/>
              <a:gd name="connsiteY7" fmla="*/ 177973 h 2072718"/>
              <a:gd name="connsiteX8" fmla="*/ 150862 w 2194560"/>
              <a:gd name="connsiteY8" fmla="*/ 989692 h 2072718"/>
              <a:gd name="connsiteX9" fmla="*/ 148274 w 2194560"/>
              <a:gd name="connsiteY9" fmla="*/ 998900 h 2072718"/>
              <a:gd name="connsiteX10" fmla="*/ 148396 w 2194560"/>
              <a:gd name="connsiteY10" fmla="*/ 999911 h 2072718"/>
              <a:gd name="connsiteX11" fmla="*/ 142861 w 2194560"/>
              <a:gd name="connsiteY11" fmla="*/ 1008121 h 2072718"/>
              <a:gd name="connsiteX12" fmla="*/ 137160 w 2194560"/>
              <a:gd name="connsiteY12" fmla="*/ 1036359 h 2072718"/>
              <a:gd name="connsiteX13" fmla="*/ 142861 w 2194560"/>
              <a:gd name="connsiteY13" fmla="*/ 1064596 h 2072718"/>
              <a:gd name="connsiteX14" fmla="*/ 145325 w 2194560"/>
              <a:gd name="connsiteY14" fmla="*/ 1068252 h 2072718"/>
              <a:gd name="connsiteX15" fmla="*/ 144995 w 2194560"/>
              <a:gd name="connsiteY15" fmla="*/ 1070948 h 2072718"/>
              <a:gd name="connsiteX16" fmla="*/ 147565 w 2194560"/>
              <a:gd name="connsiteY16" fmla="*/ 1080161 h 2072718"/>
              <a:gd name="connsiteX17" fmla="*/ 435749 w 2194560"/>
              <a:gd name="connsiteY17" fmla="*/ 1645753 h 2072718"/>
              <a:gd name="connsiteX18" fmla="*/ 562610 w 2194560"/>
              <a:gd name="connsiteY18" fmla="*/ 1895281 h 2072718"/>
              <a:gd name="connsiteX19" fmla="*/ 566633 w 2194560"/>
              <a:gd name="connsiteY19" fmla="*/ 1898722 h 2072718"/>
              <a:gd name="connsiteX20" fmla="*/ 566661 w 2194560"/>
              <a:gd name="connsiteY20" fmla="*/ 1898866 h 2072718"/>
              <a:gd name="connsiteX21" fmla="*/ 633506 w 2194560"/>
              <a:gd name="connsiteY21" fmla="*/ 1943173 h 2072718"/>
              <a:gd name="connsiteX22" fmla="*/ 636578 w 2194560"/>
              <a:gd name="connsiteY22" fmla="*/ 1942863 h 2072718"/>
              <a:gd name="connsiteX23" fmla="*/ 638628 w 2194560"/>
              <a:gd name="connsiteY23" fmla="*/ 1943173 h 2072718"/>
              <a:gd name="connsiteX24" fmla="*/ 638952 w 2194560"/>
              <a:gd name="connsiteY24" fmla="*/ 1943141 h 2072718"/>
              <a:gd name="connsiteX25" fmla="*/ 639113 w 2194560"/>
              <a:gd name="connsiteY25" fmla="*/ 1943173 h 2072718"/>
              <a:gd name="connsiteX26" fmla="*/ 1536728 w 2194560"/>
              <a:gd name="connsiteY26" fmla="*/ 1943173 h 2072718"/>
              <a:gd name="connsiteX27" fmla="*/ 1539584 w 2194560"/>
              <a:gd name="connsiteY27" fmla="*/ 1942597 h 2072718"/>
              <a:gd name="connsiteX28" fmla="*/ 1550214 w 2194560"/>
              <a:gd name="connsiteY28" fmla="*/ 1942597 h 2072718"/>
              <a:gd name="connsiteX29" fmla="*/ 1555932 w 2194560"/>
              <a:gd name="connsiteY29" fmla="*/ 1943173 h 2072718"/>
              <a:gd name="connsiteX30" fmla="*/ 1611912 w 2194560"/>
              <a:gd name="connsiteY30" fmla="*/ 1916773 h 2072718"/>
              <a:gd name="connsiteX31" fmla="*/ 1620029 w 2194560"/>
              <a:gd name="connsiteY31" fmla="*/ 1903393 h 2072718"/>
              <a:gd name="connsiteX32" fmla="*/ 1622143 w 2194560"/>
              <a:gd name="connsiteY32" fmla="*/ 1902227 h 2072718"/>
              <a:gd name="connsiteX33" fmla="*/ 1628100 w 2194560"/>
              <a:gd name="connsiteY33" fmla="*/ 1894744 h 2072718"/>
              <a:gd name="connsiteX34" fmla="*/ 2043698 w 2194560"/>
              <a:gd name="connsiteY34" fmla="*/ 1083026 h 2072718"/>
              <a:gd name="connsiteX35" fmla="*/ 2046286 w 2194560"/>
              <a:gd name="connsiteY35" fmla="*/ 1073817 h 2072718"/>
              <a:gd name="connsiteX36" fmla="*/ 2046164 w 2194560"/>
              <a:gd name="connsiteY36" fmla="*/ 1072806 h 2072718"/>
              <a:gd name="connsiteX37" fmla="*/ 2051699 w 2194560"/>
              <a:gd name="connsiteY37" fmla="*/ 1064596 h 2072718"/>
              <a:gd name="connsiteX38" fmla="*/ 2057400 w 2194560"/>
              <a:gd name="connsiteY38" fmla="*/ 1036359 h 2072718"/>
              <a:gd name="connsiteX39" fmla="*/ 2051699 w 2194560"/>
              <a:gd name="connsiteY39" fmla="*/ 1008121 h 2072718"/>
              <a:gd name="connsiteX40" fmla="*/ 2049235 w 2194560"/>
              <a:gd name="connsiteY40" fmla="*/ 1004466 h 2072718"/>
              <a:gd name="connsiteX41" fmla="*/ 2049565 w 2194560"/>
              <a:gd name="connsiteY41" fmla="*/ 1001770 h 2072718"/>
              <a:gd name="connsiteX42" fmla="*/ 2046995 w 2194560"/>
              <a:gd name="connsiteY42" fmla="*/ 992556 h 2072718"/>
              <a:gd name="connsiteX43" fmla="*/ 1787516 w 2194560"/>
              <a:gd name="connsiteY43" fmla="*/ 483300 h 2072718"/>
              <a:gd name="connsiteX44" fmla="*/ 1787408 w 2194560"/>
              <a:gd name="connsiteY44" fmla="*/ 481910 h 2072718"/>
              <a:gd name="connsiteX45" fmla="*/ 1627308 w 2194560"/>
              <a:gd name="connsiteY45" fmla="*/ 167005 h 2072718"/>
              <a:gd name="connsiteX46" fmla="*/ 1619899 w 2194560"/>
              <a:gd name="connsiteY46" fmla="*/ 160666 h 2072718"/>
              <a:gd name="connsiteX47" fmla="*/ 1617034 w 2194560"/>
              <a:gd name="connsiteY47" fmla="*/ 155944 h 2072718"/>
              <a:gd name="connsiteX48" fmla="*/ 1561055 w 2194560"/>
              <a:gd name="connsiteY48" fmla="*/ 129544 h 2072718"/>
              <a:gd name="connsiteX49" fmla="*/ 1557982 w 2194560"/>
              <a:gd name="connsiteY49" fmla="*/ 129854 h 2072718"/>
              <a:gd name="connsiteX50" fmla="*/ 1555932 w 2194560"/>
              <a:gd name="connsiteY50" fmla="*/ 129544 h 2072718"/>
              <a:gd name="connsiteX51" fmla="*/ 1555609 w 2194560"/>
              <a:gd name="connsiteY51" fmla="*/ 129577 h 2072718"/>
              <a:gd name="connsiteX52" fmla="*/ 1555447 w 2194560"/>
              <a:gd name="connsiteY52" fmla="*/ 129544 h 2072718"/>
              <a:gd name="connsiteX53" fmla="*/ 595054 w 2194560"/>
              <a:gd name="connsiteY53" fmla="*/ 0 h 2072718"/>
              <a:gd name="connsiteX54" fmla="*/ 1620900 w 2194560"/>
              <a:gd name="connsiteY54" fmla="*/ 0 h 2072718"/>
              <a:gd name="connsiteX55" fmla="*/ 1621084 w 2194560"/>
              <a:gd name="connsiteY55" fmla="*/ 38 h 2072718"/>
              <a:gd name="connsiteX56" fmla="*/ 1621453 w 2194560"/>
              <a:gd name="connsiteY56" fmla="*/ 0 h 2072718"/>
              <a:gd name="connsiteX57" fmla="*/ 1623797 w 2194560"/>
              <a:gd name="connsiteY57" fmla="*/ 354 h 2072718"/>
              <a:gd name="connsiteX58" fmla="*/ 1627308 w 2194560"/>
              <a:gd name="connsiteY58" fmla="*/ 1 h 2072718"/>
              <a:gd name="connsiteX59" fmla="*/ 1691285 w 2194560"/>
              <a:gd name="connsiteY59" fmla="*/ 30172 h 2072718"/>
              <a:gd name="connsiteX60" fmla="*/ 1694559 w 2194560"/>
              <a:gd name="connsiteY60" fmla="*/ 35568 h 2072718"/>
              <a:gd name="connsiteX61" fmla="*/ 1703027 w 2194560"/>
              <a:gd name="connsiteY61" fmla="*/ 42813 h 2072718"/>
              <a:gd name="connsiteX62" fmla="*/ 1885997 w 2194560"/>
              <a:gd name="connsiteY62" fmla="*/ 402704 h 2072718"/>
              <a:gd name="connsiteX63" fmla="*/ 1886121 w 2194560"/>
              <a:gd name="connsiteY63" fmla="*/ 404293 h 2072718"/>
              <a:gd name="connsiteX64" fmla="*/ 2182669 w 2194560"/>
              <a:gd name="connsiteY64" fmla="*/ 986299 h 2072718"/>
              <a:gd name="connsiteX65" fmla="*/ 2185606 w 2194560"/>
              <a:gd name="connsiteY65" fmla="*/ 996829 h 2072718"/>
              <a:gd name="connsiteX66" fmla="*/ 2185228 w 2194560"/>
              <a:gd name="connsiteY66" fmla="*/ 999910 h 2072718"/>
              <a:gd name="connsiteX67" fmla="*/ 2188045 w 2194560"/>
              <a:gd name="connsiteY67" fmla="*/ 1004087 h 2072718"/>
              <a:gd name="connsiteX68" fmla="*/ 2194560 w 2194560"/>
              <a:gd name="connsiteY68" fmla="*/ 1036359 h 2072718"/>
              <a:gd name="connsiteX69" fmla="*/ 2188045 w 2194560"/>
              <a:gd name="connsiteY69" fmla="*/ 1068631 h 2072718"/>
              <a:gd name="connsiteX70" fmla="*/ 2181719 w 2194560"/>
              <a:gd name="connsiteY70" fmla="*/ 1078013 h 2072718"/>
              <a:gd name="connsiteX71" fmla="*/ 2181858 w 2194560"/>
              <a:gd name="connsiteY71" fmla="*/ 1079169 h 2072718"/>
              <a:gd name="connsiteX72" fmla="*/ 2178901 w 2194560"/>
              <a:gd name="connsiteY72" fmla="*/ 1089693 h 2072718"/>
              <a:gd name="connsiteX73" fmla="*/ 1703932 w 2194560"/>
              <a:gd name="connsiteY73" fmla="*/ 2017371 h 2072718"/>
              <a:gd name="connsiteX74" fmla="*/ 1697123 w 2194560"/>
              <a:gd name="connsiteY74" fmla="*/ 2025922 h 2072718"/>
              <a:gd name="connsiteX75" fmla="*/ 1694708 w 2194560"/>
              <a:gd name="connsiteY75" fmla="*/ 2027256 h 2072718"/>
              <a:gd name="connsiteX76" fmla="*/ 1685430 w 2194560"/>
              <a:gd name="connsiteY76" fmla="*/ 2042547 h 2072718"/>
              <a:gd name="connsiteX77" fmla="*/ 1621453 w 2194560"/>
              <a:gd name="connsiteY77" fmla="*/ 2072718 h 2072718"/>
              <a:gd name="connsiteX78" fmla="*/ 1614919 w 2194560"/>
              <a:gd name="connsiteY78" fmla="*/ 2072059 h 2072718"/>
              <a:gd name="connsiteX79" fmla="*/ 1602770 w 2194560"/>
              <a:gd name="connsiteY79" fmla="*/ 2072059 h 2072718"/>
              <a:gd name="connsiteX80" fmla="*/ 1599506 w 2194560"/>
              <a:gd name="connsiteY80" fmla="*/ 2072718 h 2072718"/>
              <a:gd name="connsiteX81" fmla="*/ 573660 w 2194560"/>
              <a:gd name="connsiteY81" fmla="*/ 2072718 h 2072718"/>
              <a:gd name="connsiteX82" fmla="*/ 573476 w 2194560"/>
              <a:gd name="connsiteY82" fmla="*/ 2072681 h 2072718"/>
              <a:gd name="connsiteX83" fmla="*/ 573107 w 2194560"/>
              <a:gd name="connsiteY83" fmla="*/ 2072718 h 2072718"/>
              <a:gd name="connsiteX84" fmla="*/ 570763 w 2194560"/>
              <a:gd name="connsiteY84" fmla="*/ 2072364 h 2072718"/>
              <a:gd name="connsiteX85" fmla="*/ 567252 w 2194560"/>
              <a:gd name="connsiteY85" fmla="*/ 2072718 h 2072718"/>
              <a:gd name="connsiteX86" fmla="*/ 490859 w 2194560"/>
              <a:gd name="connsiteY86" fmla="*/ 2022081 h 2072718"/>
              <a:gd name="connsiteX87" fmla="*/ 490826 w 2194560"/>
              <a:gd name="connsiteY87" fmla="*/ 2021917 h 2072718"/>
              <a:gd name="connsiteX88" fmla="*/ 486229 w 2194560"/>
              <a:gd name="connsiteY88" fmla="*/ 2017984 h 2072718"/>
              <a:gd name="connsiteX89" fmla="*/ 341245 w 2194560"/>
              <a:gd name="connsiteY89" fmla="*/ 1732810 h 2072718"/>
              <a:gd name="connsiteX90" fmla="*/ 11891 w 2194560"/>
              <a:gd name="connsiteY90" fmla="*/ 1086419 h 2072718"/>
              <a:gd name="connsiteX91" fmla="*/ 8954 w 2194560"/>
              <a:gd name="connsiteY91" fmla="*/ 1075889 h 2072718"/>
              <a:gd name="connsiteX92" fmla="*/ 9332 w 2194560"/>
              <a:gd name="connsiteY92" fmla="*/ 1072809 h 2072718"/>
              <a:gd name="connsiteX93" fmla="*/ 6516 w 2194560"/>
              <a:gd name="connsiteY93" fmla="*/ 1068631 h 2072718"/>
              <a:gd name="connsiteX94" fmla="*/ 0 w 2194560"/>
              <a:gd name="connsiteY94" fmla="*/ 1036359 h 2072718"/>
              <a:gd name="connsiteX95" fmla="*/ 6516 w 2194560"/>
              <a:gd name="connsiteY95" fmla="*/ 1004087 h 2072718"/>
              <a:gd name="connsiteX96" fmla="*/ 12841 w 2194560"/>
              <a:gd name="connsiteY96" fmla="*/ 994705 h 2072718"/>
              <a:gd name="connsiteX97" fmla="*/ 12702 w 2194560"/>
              <a:gd name="connsiteY97" fmla="*/ 993549 h 2072718"/>
              <a:gd name="connsiteX98" fmla="*/ 15659 w 2194560"/>
              <a:gd name="connsiteY98" fmla="*/ 983026 h 2072718"/>
              <a:gd name="connsiteX99" fmla="*/ 490628 w 2194560"/>
              <a:gd name="connsiteY99" fmla="*/ 55347 h 2072718"/>
              <a:gd name="connsiteX100" fmla="*/ 497437 w 2194560"/>
              <a:gd name="connsiteY100" fmla="*/ 46796 h 2072718"/>
              <a:gd name="connsiteX101" fmla="*/ 499852 w 2194560"/>
              <a:gd name="connsiteY101" fmla="*/ 45463 h 2072718"/>
              <a:gd name="connsiteX102" fmla="*/ 509130 w 2194560"/>
              <a:gd name="connsiteY102" fmla="*/ 30171 h 2072718"/>
              <a:gd name="connsiteX103" fmla="*/ 573107 w 2194560"/>
              <a:gd name="connsiteY103" fmla="*/ 1 h 2072718"/>
              <a:gd name="connsiteX104" fmla="*/ 579641 w 2194560"/>
              <a:gd name="connsiteY104" fmla="*/ 659 h 2072718"/>
              <a:gd name="connsiteX105" fmla="*/ 591790 w 2194560"/>
              <a:gd name="connsiteY105" fmla="*/ 659 h 207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194560" h="2072718">
                <a:moveTo>
                  <a:pt x="657832" y="129544"/>
                </a:moveTo>
                <a:lnTo>
                  <a:pt x="654976" y="130121"/>
                </a:lnTo>
                <a:lnTo>
                  <a:pt x="644346" y="130121"/>
                </a:lnTo>
                <a:lnTo>
                  <a:pt x="638628" y="129544"/>
                </a:lnTo>
                <a:cubicBezTo>
                  <a:pt x="616091" y="129544"/>
                  <a:pt x="595955" y="139821"/>
                  <a:pt x="582649" y="155944"/>
                </a:cubicBezTo>
                <a:lnTo>
                  <a:pt x="574531" y="169324"/>
                </a:lnTo>
                <a:lnTo>
                  <a:pt x="572418" y="170490"/>
                </a:lnTo>
                <a:cubicBezTo>
                  <a:pt x="570019" y="172500"/>
                  <a:pt x="567975" y="175013"/>
                  <a:pt x="566460" y="177973"/>
                </a:cubicBezTo>
                <a:lnTo>
                  <a:pt x="150862" y="989692"/>
                </a:lnTo>
                <a:cubicBezTo>
                  <a:pt x="149346" y="992652"/>
                  <a:pt x="148502" y="995779"/>
                  <a:pt x="148274" y="998900"/>
                </a:cubicBezTo>
                <a:lnTo>
                  <a:pt x="148396" y="999911"/>
                </a:lnTo>
                <a:lnTo>
                  <a:pt x="142861" y="1008121"/>
                </a:lnTo>
                <a:cubicBezTo>
                  <a:pt x="139190" y="1016800"/>
                  <a:pt x="137160" y="1026343"/>
                  <a:pt x="137160" y="1036359"/>
                </a:cubicBezTo>
                <a:cubicBezTo>
                  <a:pt x="137160" y="1046375"/>
                  <a:pt x="139190" y="1055917"/>
                  <a:pt x="142861" y="1064596"/>
                </a:cubicBezTo>
                <a:lnTo>
                  <a:pt x="145325" y="1068252"/>
                </a:lnTo>
                <a:lnTo>
                  <a:pt x="144995" y="1070948"/>
                </a:lnTo>
                <a:cubicBezTo>
                  <a:pt x="145217" y="1074069"/>
                  <a:pt x="146055" y="1077198"/>
                  <a:pt x="147565" y="1080161"/>
                </a:cubicBezTo>
                <a:lnTo>
                  <a:pt x="435749" y="1645753"/>
                </a:lnTo>
                <a:lnTo>
                  <a:pt x="562610" y="1895281"/>
                </a:lnTo>
                <a:lnTo>
                  <a:pt x="566633" y="1898722"/>
                </a:lnTo>
                <a:lnTo>
                  <a:pt x="566661" y="1898866"/>
                </a:lnTo>
                <a:cubicBezTo>
                  <a:pt x="577674" y="1924903"/>
                  <a:pt x="603456" y="1943173"/>
                  <a:pt x="633506" y="1943173"/>
                </a:cubicBezTo>
                <a:lnTo>
                  <a:pt x="636578" y="1942863"/>
                </a:lnTo>
                <a:lnTo>
                  <a:pt x="638628" y="1943173"/>
                </a:lnTo>
                <a:lnTo>
                  <a:pt x="638952" y="1943141"/>
                </a:lnTo>
                <a:lnTo>
                  <a:pt x="639113" y="1943173"/>
                </a:lnTo>
                <a:lnTo>
                  <a:pt x="1536728" y="1943173"/>
                </a:lnTo>
                <a:lnTo>
                  <a:pt x="1539584" y="1942597"/>
                </a:lnTo>
                <a:lnTo>
                  <a:pt x="1550214" y="1942597"/>
                </a:lnTo>
                <a:lnTo>
                  <a:pt x="1555932" y="1943173"/>
                </a:lnTo>
                <a:cubicBezTo>
                  <a:pt x="1578469" y="1943173"/>
                  <a:pt x="1598606" y="1932896"/>
                  <a:pt x="1611912" y="1916773"/>
                </a:cubicBezTo>
                <a:lnTo>
                  <a:pt x="1620029" y="1903393"/>
                </a:lnTo>
                <a:lnTo>
                  <a:pt x="1622143" y="1902227"/>
                </a:lnTo>
                <a:cubicBezTo>
                  <a:pt x="1624541" y="1900217"/>
                  <a:pt x="1626585" y="1897704"/>
                  <a:pt x="1628100" y="1894744"/>
                </a:cubicBezTo>
                <a:lnTo>
                  <a:pt x="2043698" y="1083026"/>
                </a:lnTo>
                <a:cubicBezTo>
                  <a:pt x="2045214" y="1080065"/>
                  <a:pt x="2046058" y="1076938"/>
                  <a:pt x="2046286" y="1073817"/>
                </a:cubicBezTo>
                <a:lnTo>
                  <a:pt x="2046164" y="1072806"/>
                </a:lnTo>
                <a:lnTo>
                  <a:pt x="2051699" y="1064596"/>
                </a:lnTo>
                <a:cubicBezTo>
                  <a:pt x="2055370" y="1055917"/>
                  <a:pt x="2057400" y="1046375"/>
                  <a:pt x="2057400" y="1036359"/>
                </a:cubicBezTo>
                <a:cubicBezTo>
                  <a:pt x="2057400" y="1026342"/>
                  <a:pt x="2055370" y="1016800"/>
                  <a:pt x="2051699" y="1008121"/>
                </a:cubicBezTo>
                <a:lnTo>
                  <a:pt x="2049235" y="1004466"/>
                </a:lnTo>
                <a:lnTo>
                  <a:pt x="2049565" y="1001770"/>
                </a:lnTo>
                <a:cubicBezTo>
                  <a:pt x="2049343" y="998649"/>
                  <a:pt x="2048505" y="995520"/>
                  <a:pt x="2046995" y="992556"/>
                </a:cubicBezTo>
                <a:lnTo>
                  <a:pt x="1787516" y="483300"/>
                </a:lnTo>
                <a:lnTo>
                  <a:pt x="1787408" y="481910"/>
                </a:lnTo>
                <a:lnTo>
                  <a:pt x="1627308" y="167005"/>
                </a:lnTo>
                <a:lnTo>
                  <a:pt x="1619899" y="160666"/>
                </a:lnTo>
                <a:lnTo>
                  <a:pt x="1617034" y="155944"/>
                </a:lnTo>
                <a:cubicBezTo>
                  <a:pt x="1603728" y="139821"/>
                  <a:pt x="1583592" y="129544"/>
                  <a:pt x="1561055" y="129544"/>
                </a:cubicBezTo>
                <a:lnTo>
                  <a:pt x="1557982" y="129854"/>
                </a:lnTo>
                <a:lnTo>
                  <a:pt x="1555932" y="129544"/>
                </a:lnTo>
                <a:lnTo>
                  <a:pt x="1555609" y="129577"/>
                </a:lnTo>
                <a:lnTo>
                  <a:pt x="1555447" y="129544"/>
                </a:lnTo>
                <a:close/>
                <a:moveTo>
                  <a:pt x="595054" y="0"/>
                </a:moveTo>
                <a:lnTo>
                  <a:pt x="1620900" y="0"/>
                </a:lnTo>
                <a:lnTo>
                  <a:pt x="1621084" y="38"/>
                </a:lnTo>
                <a:lnTo>
                  <a:pt x="1621453" y="0"/>
                </a:lnTo>
                <a:lnTo>
                  <a:pt x="1623797" y="354"/>
                </a:lnTo>
                <a:lnTo>
                  <a:pt x="1627308" y="1"/>
                </a:lnTo>
                <a:cubicBezTo>
                  <a:pt x="1653065" y="1"/>
                  <a:pt x="1676078" y="11745"/>
                  <a:pt x="1691285" y="30172"/>
                </a:cubicBezTo>
                <a:lnTo>
                  <a:pt x="1694559" y="35568"/>
                </a:lnTo>
                <a:lnTo>
                  <a:pt x="1703027" y="42813"/>
                </a:lnTo>
                <a:lnTo>
                  <a:pt x="1885997" y="402704"/>
                </a:lnTo>
                <a:lnTo>
                  <a:pt x="1886121" y="404293"/>
                </a:lnTo>
                <a:lnTo>
                  <a:pt x="2182669" y="986299"/>
                </a:lnTo>
                <a:cubicBezTo>
                  <a:pt x="2184395" y="989686"/>
                  <a:pt x="2185352" y="993262"/>
                  <a:pt x="2185606" y="996829"/>
                </a:cubicBezTo>
                <a:lnTo>
                  <a:pt x="2185228" y="999910"/>
                </a:lnTo>
                <a:lnTo>
                  <a:pt x="2188045" y="1004087"/>
                </a:lnTo>
                <a:cubicBezTo>
                  <a:pt x="2192240" y="1014006"/>
                  <a:pt x="2194560" y="1024912"/>
                  <a:pt x="2194560" y="1036359"/>
                </a:cubicBezTo>
                <a:cubicBezTo>
                  <a:pt x="2194560" y="1047806"/>
                  <a:pt x="2192240" y="1058712"/>
                  <a:pt x="2188045" y="1068631"/>
                </a:cubicBezTo>
                <a:lnTo>
                  <a:pt x="2181719" y="1078013"/>
                </a:lnTo>
                <a:lnTo>
                  <a:pt x="2181858" y="1079169"/>
                </a:lnTo>
                <a:cubicBezTo>
                  <a:pt x="2181597" y="1082735"/>
                  <a:pt x="2180633" y="1086310"/>
                  <a:pt x="2178901" y="1089693"/>
                </a:cubicBezTo>
                <a:lnTo>
                  <a:pt x="1703932" y="2017371"/>
                </a:lnTo>
                <a:cubicBezTo>
                  <a:pt x="1702200" y="2020754"/>
                  <a:pt x="1699864" y="2023626"/>
                  <a:pt x="1697123" y="2025922"/>
                </a:cubicBezTo>
                <a:lnTo>
                  <a:pt x="1694708" y="2027256"/>
                </a:lnTo>
                <a:lnTo>
                  <a:pt x="1685430" y="2042547"/>
                </a:lnTo>
                <a:cubicBezTo>
                  <a:pt x="1670224" y="2060973"/>
                  <a:pt x="1647210" y="2072718"/>
                  <a:pt x="1621453" y="2072718"/>
                </a:cubicBezTo>
                <a:lnTo>
                  <a:pt x="1614919" y="2072059"/>
                </a:lnTo>
                <a:lnTo>
                  <a:pt x="1602770" y="2072059"/>
                </a:lnTo>
                <a:lnTo>
                  <a:pt x="1599506" y="2072718"/>
                </a:lnTo>
                <a:lnTo>
                  <a:pt x="573660" y="2072718"/>
                </a:lnTo>
                <a:lnTo>
                  <a:pt x="573476" y="2072681"/>
                </a:lnTo>
                <a:lnTo>
                  <a:pt x="573107" y="2072718"/>
                </a:lnTo>
                <a:lnTo>
                  <a:pt x="570763" y="2072364"/>
                </a:lnTo>
                <a:lnTo>
                  <a:pt x="567252" y="2072718"/>
                </a:lnTo>
                <a:cubicBezTo>
                  <a:pt x="532910" y="2072718"/>
                  <a:pt x="503444" y="2051838"/>
                  <a:pt x="490859" y="2022081"/>
                </a:cubicBezTo>
                <a:lnTo>
                  <a:pt x="490826" y="2021917"/>
                </a:lnTo>
                <a:lnTo>
                  <a:pt x="486229" y="2017984"/>
                </a:lnTo>
                <a:lnTo>
                  <a:pt x="341245" y="1732810"/>
                </a:lnTo>
                <a:lnTo>
                  <a:pt x="11891" y="1086419"/>
                </a:lnTo>
                <a:cubicBezTo>
                  <a:pt x="10166" y="1083032"/>
                  <a:pt x="9208" y="1079457"/>
                  <a:pt x="8954" y="1075889"/>
                </a:cubicBezTo>
                <a:lnTo>
                  <a:pt x="9332" y="1072809"/>
                </a:lnTo>
                <a:lnTo>
                  <a:pt x="6516" y="1068631"/>
                </a:lnTo>
                <a:cubicBezTo>
                  <a:pt x="2320" y="1058712"/>
                  <a:pt x="0" y="1047807"/>
                  <a:pt x="0" y="1036359"/>
                </a:cubicBezTo>
                <a:cubicBezTo>
                  <a:pt x="0" y="1024912"/>
                  <a:pt x="2320" y="1014006"/>
                  <a:pt x="6516" y="1004087"/>
                </a:cubicBezTo>
                <a:lnTo>
                  <a:pt x="12841" y="994705"/>
                </a:lnTo>
                <a:lnTo>
                  <a:pt x="12702" y="993549"/>
                </a:lnTo>
                <a:cubicBezTo>
                  <a:pt x="12963" y="989983"/>
                  <a:pt x="13927" y="986409"/>
                  <a:pt x="15659" y="983026"/>
                </a:cubicBezTo>
                <a:lnTo>
                  <a:pt x="490628" y="55347"/>
                </a:lnTo>
                <a:cubicBezTo>
                  <a:pt x="492360" y="51965"/>
                  <a:pt x="494696" y="49092"/>
                  <a:pt x="497437" y="46796"/>
                </a:cubicBezTo>
                <a:lnTo>
                  <a:pt x="499852" y="45463"/>
                </a:lnTo>
                <a:lnTo>
                  <a:pt x="509130" y="30171"/>
                </a:lnTo>
                <a:cubicBezTo>
                  <a:pt x="524337" y="11745"/>
                  <a:pt x="547350" y="1"/>
                  <a:pt x="573107" y="1"/>
                </a:cubicBezTo>
                <a:lnTo>
                  <a:pt x="579641" y="659"/>
                </a:lnTo>
                <a:lnTo>
                  <a:pt x="591790" y="6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254E7A-E5B6-4AA8-ADF1-9BD83504CC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4" t="5748" r="22057" b="64746"/>
          <a:stretch/>
        </p:blipFill>
        <p:spPr>
          <a:xfrm>
            <a:off x="1336628" y="1653540"/>
            <a:ext cx="1437052" cy="1348739"/>
          </a:xfrm>
          <a:prstGeom prst="hexagon">
            <a:avLst/>
          </a:prstGeom>
        </p:spPr>
      </p:pic>
      <p:sp>
        <p:nvSpPr>
          <p:cNvPr id="40" name="Freeform: Shape 68">
            <a:extLst>
              <a:ext uri="{FF2B5EF4-FFF2-40B4-BE49-F238E27FC236}">
                <a16:creationId xmlns:a16="http://schemas.microsoft.com/office/drawing/2014/main" id="{D76B4C68-507D-493A-B7C1-B058687F72B0}"/>
              </a:ext>
            </a:extLst>
          </p:cNvPr>
          <p:cNvSpPr>
            <a:spLocks noChangeAspect="1"/>
          </p:cNvSpPr>
          <p:nvPr/>
        </p:nvSpPr>
        <p:spPr>
          <a:xfrm rot="10800000">
            <a:off x="9201854" y="1550497"/>
            <a:ext cx="1636560" cy="1545698"/>
          </a:xfrm>
          <a:custGeom>
            <a:avLst/>
            <a:gdLst>
              <a:gd name="connsiteX0" fmla="*/ 657832 w 2194560"/>
              <a:gd name="connsiteY0" fmla="*/ 129544 h 2072718"/>
              <a:gd name="connsiteX1" fmla="*/ 654976 w 2194560"/>
              <a:gd name="connsiteY1" fmla="*/ 130121 h 2072718"/>
              <a:gd name="connsiteX2" fmla="*/ 644346 w 2194560"/>
              <a:gd name="connsiteY2" fmla="*/ 130121 h 2072718"/>
              <a:gd name="connsiteX3" fmla="*/ 638628 w 2194560"/>
              <a:gd name="connsiteY3" fmla="*/ 129544 h 2072718"/>
              <a:gd name="connsiteX4" fmla="*/ 582649 w 2194560"/>
              <a:gd name="connsiteY4" fmla="*/ 155944 h 2072718"/>
              <a:gd name="connsiteX5" fmla="*/ 574531 w 2194560"/>
              <a:gd name="connsiteY5" fmla="*/ 169324 h 2072718"/>
              <a:gd name="connsiteX6" fmla="*/ 572418 w 2194560"/>
              <a:gd name="connsiteY6" fmla="*/ 170490 h 2072718"/>
              <a:gd name="connsiteX7" fmla="*/ 566460 w 2194560"/>
              <a:gd name="connsiteY7" fmla="*/ 177973 h 2072718"/>
              <a:gd name="connsiteX8" fmla="*/ 150862 w 2194560"/>
              <a:gd name="connsiteY8" fmla="*/ 989692 h 2072718"/>
              <a:gd name="connsiteX9" fmla="*/ 148274 w 2194560"/>
              <a:gd name="connsiteY9" fmla="*/ 998900 h 2072718"/>
              <a:gd name="connsiteX10" fmla="*/ 148396 w 2194560"/>
              <a:gd name="connsiteY10" fmla="*/ 999911 h 2072718"/>
              <a:gd name="connsiteX11" fmla="*/ 142861 w 2194560"/>
              <a:gd name="connsiteY11" fmla="*/ 1008121 h 2072718"/>
              <a:gd name="connsiteX12" fmla="*/ 137160 w 2194560"/>
              <a:gd name="connsiteY12" fmla="*/ 1036359 h 2072718"/>
              <a:gd name="connsiteX13" fmla="*/ 142861 w 2194560"/>
              <a:gd name="connsiteY13" fmla="*/ 1064596 h 2072718"/>
              <a:gd name="connsiteX14" fmla="*/ 145325 w 2194560"/>
              <a:gd name="connsiteY14" fmla="*/ 1068252 h 2072718"/>
              <a:gd name="connsiteX15" fmla="*/ 144995 w 2194560"/>
              <a:gd name="connsiteY15" fmla="*/ 1070948 h 2072718"/>
              <a:gd name="connsiteX16" fmla="*/ 147565 w 2194560"/>
              <a:gd name="connsiteY16" fmla="*/ 1080161 h 2072718"/>
              <a:gd name="connsiteX17" fmla="*/ 435749 w 2194560"/>
              <a:gd name="connsiteY17" fmla="*/ 1645753 h 2072718"/>
              <a:gd name="connsiteX18" fmla="*/ 562610 w 2194560"/>
              <a:gd name="connsiteY18" fmla="*/ 1895281 h 2072718"/>
              <a:gd name="connsiteX19" fmla="*/ 566633 w 2194560"/>
              <a:gd name="connsiteY19" fmla="*/ 1898722 h 2072718"/>
              <a:gd name="connsiteX20" fmla="*/ 566661 w 2194560"/>
              <a:gd name="connsiteY20" fmla="*/ 1898866 h 2072718"/>
              <a:gd name="connsiteX21" fmla="*/ 633506 w 2194560"/>
              <a:gd name="connsiteY21" fmla="*/ 1943173 h 2072718"/>
              <a:gd name="connsiteX22" fmla="*/ 636578 w 2194560"/>
              <a:gd name="connsiteY22" fmla="*/ 1942863 h 2072718"/>
              <a:gd name="connsiteX23" fmla="*/ 638628 w 2194560"/>
              <a:gd name="connsiteY23" fmla="*/ 1943173 h 2072718"/>
              <a:gd name="connsiteX24" fmla="*/ 638952 w 2194560"/>
              <a:gd name="connsiteY24" fmla="*/ 1943141 h 2072718"/>
              <a:gd name="connsiteX25" fmla="*/ 639113 w 2194560"/>
              <a:gd name="connsiteY25" fmla="*/ 1943173 h 2072718"/>
              <a:gd name="connsiteX26" fmla="*/ 1536728 w 2194560"/>
              <a:gd name="connsiteY26" fmla="*/ 1943173 h 2072718"/>
              <a:gd name="connsiteX27" fmla="*/ 1539584 w 2194560"/>
              <a:gd name="connsiteY27" fmla="*/ 1942597 h 2072718"/>
              <a:gd name="connsiteX28" fmla="*/ 1550214 w 2194560"/>
              <a:gd name="connsiteY28" fmla="*/ 1942597 h 2072718"/>
              <a:gd name="connsiteX29" fmla="*/ 1555932 w 2194560"/>
              <a:gd name="connsiteY29" fmla="*/ 1943173 h 2072718"/>
              <a:gd name="connsiteX30" fmla="*/ 1611912 w 2194560"/>
              <a:gd name="connsiteY30" fmla="*/ 1916773 h 2072718"/>
              <a:gd name="connsiteX31" fmla="*/ 1620029 w 2194560"/>
              <a:gd name="connsiteY31" fmla="*/ 1903393 h 2072718"/>
              <a:gd name="connsiteX32" fmla="*/ 1622143 w 2194560"/>
              <a:gd name="connsiteY32" fmla="*/ 1902227 h 2072718"/>
              <a:gd name="connsiteX33" fmla="*/ 1628100 w 2194560"/>
              <a:gd name="connsiteY33" fmla="*/ 1894744 h 2072718"/>
              <a:gd name="connsiteX34" fmla="*/ 2043698 w 2194560"/>
              <a:gd name="connsiteY34" fmla="*/ 1083026 h 2072718"/>
              <a:gd name="connsiteX35" fmla="*/ 2046286 w 2194560"/>
              <a:gd name="connsiteY35" fmla="*/ 1073817 h 2072718"/>
              <a:gd name="connsiteX36" fmla="*/ 2046164 w 2194560"/>
              <a:gd name="connsiteY36" fmla="*/ 1072806 h 2072718"/>
              <a:gd name="connsiteX37" fmla="*/ 2051699 w 2194560"/>
              <a:gd name="connsiteY37" fmla="*/ 1064596 h 2072718"/>
              <a:gd name="connsiteX38" fmla="*/ 2057400 w 2194560"/>
              <a:gd name="connsiteY38" fmla="*/ 1036359 h 2072718"/>
              <a:gd name="connsiteX39" fmla="*/ 2051699 w 2194560"/>
              <a:gd name="connsiteY39" fmla="*/ 1008121 h 2072718"/>
              <a:gd name="connsiteX40" fmla="*/ 2049235 w 2194560"/>
              <a:gd name="connsiteY40" fmla="*/ 1004466 h 2072718"/>
              <a:gd name="connsiteX41" fmla="*/ 2049565 w 2194560"/>
              <a:gd name="connsiteY41" fmla="*/ 1001770 h 2072718"/>
              <a:gd name="connsiteX42" fmla="*/ 2046995 w 2194560"/>
              <a:gd name="connsiteY42" fmla="*/ 992556 h 2072718"/>
              <a:gd name="connsiteX43" fmla="*/ 1787516 w 2194560"/>
              <a:gd name="connsiteY43" fmla="*/ 483300 h 2072718"/>
              <a:gd name="connsiteX44" fmla="*/ 1787408 w 2194560"/>
              <a:gd name="connsiteY44" fmla="*/ 481910 h 2072718"/>
              <a:gd name="connsiteX45" fmla="*/ 1627308 w 2194560"/>
              <a:gd name="connsiteY45" fmla="*/ 167005 h 2072718"/>
              <a:gd name="connsiteX46" fmla="*/ 1619899 w 2194560"/>
              <a:gd name="connsiteY46" fmla="*/ 160666 h 2072718"/>
              <a:gd name="connsiteX47" fmla="*/ 1617034 w 2194560"/>
              <a:gd name="connsiteY47" fmla="*/ 155944 h 2072718"/>
              <a:gd name="connsiteX48" fmla="*/ 1561055 w 2194560"/>
              <a:gd name="connsiteY48" fmla="*/ 129544 h 2072718"/>
              <a:gd name="connsiteX49" fmla="*/ 1557982 w 2194560"/>
              <a:gd name="connsiteY49" fmla="*/ 129854 h 2072718"/>
              <a:gd name="connsiteX50" fmla="*/ 1555932 w 2194560"/>
              <a:gd name="connsiteY50" fmla="*/ 129544 h 2072718"/>
              <a:gd name="connsiteX51" fmla="*/ 1555609 w 2194560"/>
              <a:gd name="connsiteY51" fmla="*/ 129577 h 2072718"/>
              <a:gd name="connsiteX52" fmla="*/ 1555447 w 2194560"/>
              <a:gd name="connsiteY52" fmla="*/ 129544 h 2072718"/>
              <a:gd name="connsiteX53" fmla="*/ 595054 w 2194560"/>
              <a:gd name="connsiteY53" fmla="*/ 0 h 2072718"/>
              <a:gd name="connsiteX54" fmla="*/ 1620900 w 2194560"/>
              <a:gd name="connsiteY54" fmla="*/ 0 h 2072718"/>
              <a:gd name="connsiteX55" fmla="*/ 1621084 w 2194560"/>
              <a:gd name="connsiteY55" fmla="*/ 38 h 2072718"/>
              <a:gd name="connsiteX56" fmla="*/ 1621453 w 2194560"/>
              <a:gd name="connsiteY56" fmla="*/ 0 h 2072718"/>
              <a:gd name="connsiteX57" fmla="*/ 1623797 w 2194560"/>
              <a:gd name="connsiteY57" fmla="*/ 354 h 2072718"/>
              <a:gd name="connsiteX58" fmla="*/ 1627308 w 2194560"/>
              <a:gd name="connsiteY58" fmla="*/ 1 h 2072718"/>
              <a:gd name="connsiteX59" fmla="*/ 1691285 w 2194560"/>
              <a:gd name="connsiteY59" fmla="*/ 30172 h 2072718"/>
              <a:gd name="connsiteX60" fmla="*/ 1694559 w 2194560"/>
              <a:gd name="connsiteY60" fmla="*/ 35568 h 2072718"/>
              <a:gd name="connsiteX61" fmla="*/ 1703027 w 2194560"/>
              <a:gd name="connsiteY61" fmla="*/ 42813 h 2072718"/>
              <a:gd name="connsiteX62" fmla="*/ 1885997 w 2194560"/>
              <a:gd name="connsiteY62" fmla="*/ 402704 h 2072718"/>
              <a:gd name="connsiteX63" fmla="*/ 1886121 w 2194560"/>
              <a:gd name="connsiteY63" fmla="*/ 404293 h 2072718"/>
              <a:gd name="connsiteX64" fmla="*/ 2182669 w 2194560"/>
              <a:gd name="connsiteY64" fmla="*/ 986299 h 2072718"/>
              <a:gd name="connsiteX65" fmla="*/ 2185606 w 2194560"/>
              <a:gd name="connsiteY65" fmla="*/ 996829 h 2072718"/>
              <a:gd name="connsiteX66" fmla="*/ 2185228 w 2194560"/>
              <a:gd name="connsiteY66" fmla="*/ 999910 h 2072718"/>
              <a:gd name="connsiteX67" fmla="*/ 2188045 w 2194560"/>
              <a:gd name="connsiteY67" fmla="*/ 1004087 h 2072718"/>
              <a:gd name="connsiteX68" fmla="*/ 2194560 w 2194560"/>
              <a:gd name="connsiteY68" fmla="*/ 1036359 h 2072718"/>
              <a:gd name="connsiteX69" fmla="*/ 2188045 w 2194560"/>
              <a:gd name="connsiteY69" fmla="*/ 1068631 h 2072718"/>
              <a:gd name="connsiteX70" fmla="*/ 2181719 w 2194560"/>
              <a:gd name="connsiteY70" fmla="*/ 1078013 h 2072718"/>
              <a:gd name="connsiteX71" fmla="*/ 2181858 w 2194560"/>
              <a:gd name="connsiteY71" fmla="*/ 1079169 h 2072718"/>
              <a:gd name="connsiteX72" fmla="*/ 2178901 w 2194560"/>
              <a:gd name="connsiteY72" fmla="*/ 1089693 h 2072718"/>
              <a:gd name="connsiteX73" fmla="*/ 1703932 w 2194560"/>
              <a:gd name="connsiteY73" fmla="*/ 2017371 h 2072718"/>
              <a:gd name="connsiteX74" fmla="*/ 1697123 w 2194560"/>
              <a:gd name="connsiteY74" fmla="*/ 2025922 h 2072718"/>
              <a:gd name="connsiteX75" fmla="*/ 1694708 w 2194560"/>
              <a:gd name="connsiteY75" fmla="*/ 2027256 h 2072718"/>
              <a:gd name="connsiteX76" fmla="*/ 1685430 w 2194560"/>
              <a:gd name="connsiteY76" fmla="*/ 2042547 h 2072718"/>
              <a:gd name="connsiteX77" fmla="*/ 1621453 w 2194560"/>
              <a:gd name="connsiteY77" fmla="*/ 2072718 h 2072718"/>
              <a:gd name="connsiteX78" fmla="*/ 1614919 w 2194560"/>
              <a:gd name="connsiteY78" fmla="*/ 2072059 h 2072718"/>
              <a:gd name="connsiteX79" fmla="*/ 1602770 w 2194560"/>
              <a:gd name="connsiteY79" fmla="*/ 2072059 h 2072718"/>
              <a:gd name="connsiteX80" fmla="*/ 1599506 w 2194560"/>
              <a:gd name="connsiteY80" fmla="*/ 2072718 h 2072718"/>
              <a:gd name="connsiteX81" fmla="*/ 573660 w 2194560"/>
              <a:gd name="connsiteY81" fmla="*/ 2072718 h 2072718"/>
              <a:gd name="connsiteX82" fmla="*/ 573476 w 2194560"/>
              <a:gd name="connsiteY82" fmla="*/ 2072681 h 2072718"/>
              <a:gd name="connsiteX83" fmla="*/ 573107 w 2194560"/>
              <a:gd name="connsiteY83" fmla="*/ 2072718 h 2072718"/>
              <a:gd name="connsiteX84" fmla="*/ 570763 w 2194560"/>
              <a:gd name="connsiteY84" fmla="*/ 2072364 h 2072718"/>
              <a:gd name="connsiteX85" fmla="*/ 567252 w 2194560"/>
              <a:gd name="connsiteY85" fmla="*/ 2072718 h 2072718"/>
              <a:gd name="connsiteX86" fmla="*/ 490859 w 2194560"/>
              <a:gd name="connsiteY86" fmla="*/ 2022081 h 2072718"/>
              <a:gd name="connsiteX87" fmla="*/ 490826 w 2194560"/>
              <a:gd name="connsiteY87" fmla="*/ 2021917 h 2072718"/>
              <a:gd name="connsiteX88" fmla="*/ 486229 w 2194560"/>
              <a:gd name="connsiteY88" fmla="*/ 2017984 h 2072718"/>
              <a:gd name="connsiteX89" fmla="*/ 341245 w 2194560"/>
              <a:gd name="connsiteY89" fmla="*/ 1732810 h 2072718"/>
              <a:gd name="connsiteX90" fmla="*/ 11891 w 2194560"/>
              <a:gd name="connsiteY90" fmla="*/ 1086419 h 2072718"/>
              <a:gd name="connsiteX91" fmla="*/ 8954 w 2194560"/>
              <a:gd name="connsiteY91" fmla="*/ 1075889 h 2072718"/>
              <a:gd name="connsiteX92" fmla="*/ 9332 w 2194560"/>
              <a:gd name="connsiteY92" fmla="*/ 1072809 h 2072718"/>
              <a:gd name="connsiteX93" fmla="*/ 6516 w 2194560"/>
              <a:gd name="connsiteY93" fmla="*/ 1068631 h 2072718"/>
              <a:gd name="connsiteX94" fmla="*/ 0 w 2194560"/>
              <a:gd name="connsiteY94" fmla="*/ 1036359 h 2072718"/>
              <a:gd name="connsiteX95" fmla="*/ 6516 w 2194560"/>
              <a:gd name="connsiteY95" fmla="*/ 1004087 h 2072718"/>
              <a:gd name="connsiteX96" fmla="*/ 12841 w 2194560"/>
              <a:gd name="connsiteY96" fmla="*/ 994705 h 2072718"/>
              <a:gd name="connsiteX97" fmla="*/ 12702 w 2194560"/>
              <a:gd name="connsiteY97" fmla="*/ 993549 h 2072718"/>
              <a:gd name="connsiteX98" fmla="*/ 15659 w 2194560"/>
              <a:gd name="connsiteY98" fmla="*/ 983026 h 2072718"/>
              <a:gd name="connsiteX99" fmla="*/ 490628 w 2194560"/>
              <a:gd name="connsiteY99" fmla="*/ 55347 h 2072718"/>
              <a:gd name="connsiteX100" fmla="*/ 497437 w 2194560"/>
              <a:gd name="connsiteY100" fmla="*/ 46796 h 2072718"/>
              <a:gd name="connsiteX101" fmla="*/ 499852 w 2194560"/>
              <a:gd name="connsiteY101" fmla="*/ 45463 h 2072718"/>
              <a:gd name="connsiteX102" fmla="*/ 509130 w 2194560"/>
              <a:gd name="connsiteY102" fmla="*/ 30171 h 2072718"/>
              <a:gd name="connsiteX103" fmla="*/ 573107 w 2194560"/>
              <a:gd name="connsiteY103" fmla="*/ 1 h 2072718"/>
              <a:gd name="connsiteX104" fmla="*/ 579641 w 2194560"/>
              <a:gd name="connsiteY104" fmla="*/ 659 h 2072718"/>
              <a:gd name="connsiteX105" fmla="*/ 591790 w 2194560"/>
              <a:gd name="connsiteY105" fmla="*/ 659 h 207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194560" h="2072718">
                <a:moveTo>
                  <a:pt x="657832" y="129544"/>
                </a:moveTo>
                <a:lnTo>
                  <a:pt x="654976" y="130121"/>
                </a:lnTo>
                <a:lnTo>
                  <a:pt x="644346" y="130121"/>
                </a:lnTo>
                <a:lnTo>
                  <a:pt x="638628" y="129544"/>
                </a:lnTo>
                <a:cubicBezTo>
                  <a:pt x="616091" y="129544"/>
                  <a:pt x="595955" y="139821"/>
                  <a:pt x="582649" y="155944"/>
                </a:cubicBezTo>
                <a:lnTo>
                  <a:pt x="574531" y="169324"/>
                </a:lnTo>
                <a:lnTo>
                  <a:pt x="572418" y="170490"/>
                </a:lnTo>
                <a:cubicBezTo>
                  <a:pt x="570019" y="172500"/>
                  <a:pt x="567975" y="175013"/>
                  <a:pt x="566460" y="177973"/>
                </a:cubicBezTo>
                <a:lnTo>
                  <a:pt x="150862" y="989692"/>
                </a:lnTo>
                <a:cubicBezTo>
                  <a:pt x="149346" y="992652"/>
                  <a:pt x="148502" y="995779"/>
                  <a:pt x="148274" y="998900"/>
                </a:cubicBezTo>
                <a:lnTo>
                  <a:pt x="148396" y="999911"/>
                </a:lnTo>
                <a:lnTo>
                  <a:pt x="142861" y="1008121"/>
                </a:lnTo>
                <a:cubicBezTo>
                  <a:pt x="139190" y="1016800"/>
                  <a:pt x="137160" y="1026343"/>
                  <a:pt x="137160" y="1036359"/>
                </a:cubicBezTo>
                <a:cubicBezTo>
                  <a:pt x="137160" y="1046375"/>
                  <a:pt x="139190" y="1055917"/>
                  <a:pt x="142861" y="1064596"/>
                </a:cubicBezTo>
                <a:lnTo>
                  <a:pt x="145325" y="1068252"/>
                </a:lnTo>
                <a:lnTo>
                  <a:pt x="144995" y="1070948"/>
                </a:lnTo>
                <a:cubicBezTo>
                  <a:pt x="145217" y="1074069"/>
                  <a:pt x="146055" y="1077198"/>
                  <a:pt x="147565" y="1080161"/>
                </a:cubicBezTo>
                <a:lnTo>
                  <a:pt x="435749" y="1645753"/>
                </a:lnTo>
                <a:lnTo>
                  <a:pt x="562610" y="1895281"/>
                </a:lnTo>
                <a:lnTo>
                  <a:pt x="566633" y="1898722"/>
                </a:lnTo>
                <a:lnTo>
                  <a:pt x="566661" y="1898866"/>
                </a:lnTo>
                <a:cubicBezTo>
                  <a:pt x="577674" y="1924903"/>
                  <a:pt x="603456" y="1943173"/>
                  <a:pt x="633506" y="1943173"/>
                </a:cubicBezTo>
                <a:lnTo>
                  <a:pt x="636578" y="1942863"/>
                </a:lnTo>
                <a:lnTo>
                  <a:pt x="638628" y="1943173"/>
                </a:lnTo>
                <a:lnTo>
                  <a:pt x="638952" y="1943141"/>
                </a:lnTo>
                <a:lnTo>
                  <a:pt x="639113" y="1943173"/>
                </a:lnTo>
                <a:lnTo>
                  <a:pt x="1536728" y="1943173"/>
                </a:lnTo>
                <a:lnTo>
                  <a:pt x="1539584" y="1942597"/>
                </a:lnTo>
                <a:lnTo>
                  <a:pt x="1550214" y="1942597"/>
                </a:lnTo>
                <a:lnTo>
                  <a:pt x="1555932" y="1943173"/>
                </a:lnTo>
                <a:cubicBezTo>
                  <a:pt x="1578469" y="1943173"/>
                  <a:pt x="1598606" y="1932896"/>
                  <a:pt x="1611912" y="1916773"/>
                </a:cubicBezTo>
                <a:lnTo>
                  <a:pt x="1620029" y="1903393"/>
                </a:lnTo>
                <a:lnTo>
                  <a:pt x="1622143" y="1902227"/>
                </a:lnTo>
                <a:cubicBezTo>
                  <a:pt x="1624541" y="1900217"/>
                  <a:pt x="1626585" y="1897704"/>
                  <a:pt x="1628100" y="1894744"/>
                </a:cubicBezTo>
                <a:lnTo>
                  <a:pt x="2043698" y="1083026"/>
                </a:lnTo>
                <a:cubicBezTo>
                  <a:pt x="2045214" y="1080065"/>
                  <a:pt x="2046058" y="1076938"/>
                  <a:pt x="2046286" y="1073817"/>
                </a:cubicBezTo>
                <a:lnTo>
                  <a:pt x="2046164" y="1072806"/>
                </a:lnTo>
                <a:lnTo>
                  <a:pt x="2051699" y="1064596"/>
                </a:lnTo>
                <a:cubicBezTo>
                  <a:pt x="2055370" y="1055917"/>
                  <a:pt x="2057400" y="1046375"/>
                  <a:pt x="2057400" y="1036359"/>
                </a:cubicBezTo>
                <a:cubicBezTo>
                  <a:pt x="2057400" y="1026342"/>
                  <a:pt x="2055370" y="1016800"/>
                  <a:pt x="2051699" y="1008121"/>
                </a:cubicBezTo>
                <a:lnTo>
                  <a:pt x="2049235" y="1004466"/>
                </a:lnTo>
                <a:lnTo>
                  <a:pt x="2049565" y="1001770"/>
                </a:lnTo>
                <a:cubicBezTo>
                  <a:pt x="2049343" y="998649"/>
                  <a:pt x="2048505" y="995520"/>
                  <a:pt x="2046995" y="992556"/>
                </a:cubicBezTo>
                <a:lnTo>
                  <a:pt x="1787516" y="483300"/>
                </a:lnTo>
                <a:lnTo>
                  <a:pt x="1787408" y="481910"/>
                </a:lnTo>
                <a:lnTo>
                  <a:pt x="1627308" y="167005"/>
                </a:lnTo>
                <a:lnTo>
                  <a:pt x="1619899" y="160666"/>
                </a:lnTo>
                <a:lnTo>
                  <a:pt x="1617034" y="155944"/>
                </a:lnTo>
                <a:cubicBezTo>
                  <a:pt x="1603728" y="139821"/>
                  <a:pt x="1583592" y="129544"/>
                  <a:pt x="1561055" y="129544"/>
                </a:cubicBezTo>
                <a:lnTo>
                  <a:pt x="1557982" y="129854"/>
                </a:lnTo>
                <a:lnTo>
                  <a:pt x="1555932" y="129544"/>
                </a:lnTo>
                <a:lnTo>
                  <a:pt x="1555609" y="129577"/>
                </a:lnTo>
                <a:lnTo>
                  <a:pt x="1555447" y="129544"/>
                </a:lnTo>
                <a:close/>
                <a:moveTo>
                  <a:pt x="595054" y="0"/>
                </a:moveTo>
                <a:lnTo>
                  <a:pt x="1620900" y="0"/>
                </a:lnTo>
                <a:lnTo>
                  <a:pt x="1621084" y="38"/>
                </a:lnTo>
                <a:lnTo>
                  <a:pt x="1621453" y="0"/>
                </a:lnTo>
                <a:lnTo>
                  <a:pt x="1623797" y="354"/>
                </a:lnTo>
                <a:lnTo>
                  <a:pt x="1627308" y="1"/>
                </a:lnTo>
                <a:cubicBezTo>
                  <a:pt x="1653065" y="1"/>
                  <a:pt x="1676078" y="11745"/>
                  <a:pt x="1691285" y="30172"/>
                </a:cubicBezTo>
                <a:lnTo>
                  <a:pt x="1694559" y="35568"/>
                </a:lnTo>
                <a:lnTo>
                  <a:pt x="1703027" y="42813"/>
                </a:lnTo>
                <a:lnTo>
                  <a:pt x="1885997" y="402704"/>
                </a:lnTo>
                <a:lnTo>
                  <a:pt x="1886121" y="404293"/>
                </a:lnTo>
                <a:lnTo>
                  <a:pt x="2182669" y="986299"/>
                </a:lnTo>
                <a:cubicBezTo>
                  <a:pt x="2184395" y="989686"/>
                  <a:pt x="2185352" y="993262"/>
                  <a:pt x="2185606" y="996829"/>
                </a:cubicBezTo>
                <a:lnTo>
                  <a:pt x="2185228" y="999910"/>
                </a:lnTo>
                <a:lnTo>
                  <a:pt x="2188045" y="1004087"/>
                </a:lnTo>
                <a:cubicBezTo>
                  <a:pt x="2192240" y="1014006"/>
                  <a:pt x="2194560" y="1024912"/>
                  <a:pt x="2194560" y="1036359"/>
                </a:cubicBezTo>
                <a:cubicBezTo>
                  <a:pt x="2194560" y="1047806"/>
                  <a:pt x="2192240" y="1058712"/>
                  <a:pt x="2188045" y="1068631"/>
                </a:cubicBezTo>
                <a:lnTo>
                  <a:pt x="2181719" y="1078013"/>
                </a:lnTo>
                <a:lnTo>
                  <a:pt x="2181858" y="1079169"/>
                </a:lnTo>
                <a:cubicBezTo>
                  <a:pt x="2181597" y="1082735"/>
                  <a:pt x="2180633" y="1086310"/>
                  <a:pt x="2178901" y="1089693"/>
                </a:cubicBezTo>
                <a:lnTo>
                  <a:pt x="1703932" y="2017371"/>
                </a:lnTo>
                <a:cubicBezTo>
                  <a:pt x="1702200" y="2020754"/>
                  <a:pt x="1699864" y="2023626"/>
                  <a:pt x="1697123" y="2025922"/>
                </a:cubicBezTo>
                <a:lnTo>
                  <a:pt x="1694708" y="2027256"/>
                </a:lnTo>
                <a:lnTo>
                  <a:pt x="1685430" y="2042547"/>
                </a:lnTo>
                <a:cubicBezTo>
                  <a:pt x="1670224" y="2060973"/>
                  <a:pt x="1647210" y="2072718"/>
                  <a:pt x="1621453" y="2072718"/>
                </a:cubicBezTo>
                <a:lnTo>
                  <a:pt x="1614919" y="2072059"/>
                </a:lnTo>
                <a:lnTo>
                  <a:pt x="1602770" y="2072059"/>
                </a:lnTo>
                <a:lnTo>
                  <a:pt x="1599506" y="2072718"/>
                </a:lnTo>
                <a:lnTo>
                  <a:pt x="573660" y="2072718"/>
                </a:lnTo>
                <a:lnTo>
                  <a:pt x="573476" y="2072681"/>
                </a:lnTo>
                <a:lnTo>
                  <a:pt x="573107" y="2072718"/>
                </a:lnTo>
                <a:lnTo>
                  <a:pt x="570763" y="2072364"/>
                </a:lnTo>
                <a:lnTo>
                  <a:pt x="567252" y="2072718"/>
                </a:lnTo>
                <a:cubicBezTo>
                  <a:pt x="532910" y="2072718"/>
                  <a:pt x="503444" y="2051838"/>
                  <a:pt x="490859" y="2022081"/>
                </a:cubicBezTo>
                <a:lnTo>
                  <a:pt x="490826" y="2021917"/>
                </a:lnTo>
                <a:lnTo>
                  <a:pt x="486229" y="2017984"/>
                </a:lnTo>
                <a:lnTo>
                  <a:pt x="341245" y="1732810"/>
                </a:lnTo>
                <a:lnTo>
                  <a:pt x="11891" y="1086419"/>
                </a:lnTo>
                <a:cubicBezTo>
                  <a:pt x="10166" y="1083032"/>
                  <a:pt x="9208" y="1079457"/>
                  <a:pt x="8954" y="1075889"/>
                </a:cubicBezTo>
                <a:lnTo>
                  <a:pt x="9332" y="1072809"/>
                </a:lnTo>
                <a:lnTo>
                  <a:pt x="6516" y="1068631"/>
                </a:lnTo>
                <a:cubicBezTo>
                  <a:pt x="2320" y="1058712"/>
                  <a:pt x="0" y="1047807"/>
                  <a:pt x="0" y="1036359"/>
                </a:cubicBezTo>
                <a:cubicBezTo>
                  <a:pt x="0" y="1024912"/>
                  <a:pt x="2320" y="1014006"/>
                  <a:pt x="6516" y="1004087"/>
                </a:cubicBezTo>
                <a:lnTo>
                  <a:pt x="12841" y="994705"/>
                </a:lnTo>
                <a:lnTo>
                  <a:pt x="12702" y="993549"/>
                </a:lnTo>
                <a:cubicBezTo>
                  <a:pt x="12963" y="989983"/>
                  <a:pt x="13927" y="986409"/>
                  <a:pt x="15659" y="983026"/>
                </a:cubicBezTo>
                <a:lnTo>
                  <a:pt x="490628" y="55347"/>
                </a:lnTo>
                <a:cubicBezTo>
                  <a:pt x="492360" y="51965"/>
                  <a:pt x="494696" y="49092"/>
                  <a:pt x="497437" y="46796"/>
                </a:cubicBezTo>
                <a:lnTo>
                  <a:pt x="499852" y="45463"/>
                </a:lnTo>
                <a:lnTo>
                  <a:pt x="509130" y="30171"/>
                </a:lnTo>
                <a:cubicBezTo>
                  <a:pt x="524337" y="11745"/>
                  <a:pt x="547350" y="1"/>
                  <a:pt x="573107" y="1"/>
                </a:cubicBezTo>
                <a:lnTo>
                  <a:pt x="579641" y="659"/>
                </a:lnTo>
                <a:lnTo>
                  <a:pt x="591790" y="6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48C9429-D284-4B97-85F2-E6B3FA6536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t="-1341" r="-1290" b="2690"/>
          <a:stretch/>
        </p:blipFill>
        <p:spPr>
          <a:xfrm>
            <a:off x="9285981" y="1580972"/>
            <a:ext cx="1456631" cy="1432392"/>
          </a:xfrm>
          <a:prstGeom prst="hexagon">
            <a:avLst/>
          </a:prstGeom>
          <a:solidFill>
            <a:schemeClr val="tx1"/>
          </a:solidFill>
        </p:spPr>
      </p:pic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18C5CFE3-E81C-49C5-9E71-7B87601F42AB}"/>
              </a:ext>
            </a:extLst>
          </p:cNvPr>
          <p:cNvSpPr txBox="1">
            <a:spLocks/>
          </p:cNvSpPr>
          <p:nvPr/>
        </p:nvSpPr>
        <p:spPr>
          <a:xfrm>
            <a:off x="1110653" y="3360420"/>
            <a:ext cx="187094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Maha Arshad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8219208-7963-4200-A14A-C576951A86E6}"/>
              </a:ext>
            </a:extLst>
          </p:cNvPr>
          <p:cNvSpPr txBox="1">
            <a:spLocks/>
          </p:cNvSpPr>
          <p:nvPr/>
        </p:nvSpPr>
        <p:spPr>
          <a:xfrm flipH="1">
            <a:off x="975153" y="3871075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2017187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768BBE-70B4-46A7-B8FD-C046BAF15396}"/>
              </a:ext>
            </a:extLst>
          </p:cNvPr>
          <p:cNvCxnSpPr/>
          <p:nvPr/>
        </p:nvCxnSpPr>
        <p:spPr>
          <a:xfrm>
            <a:off x="1152793" y="3731934"/>
            <a:ext cx="1828800" cy="211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FE5E1942-E573-491D-BAF1-44123AC36C9A}"/>
              </a:ext>
            </a:extLst>
          </p:cNvPr>
          <p:cNvSpPr txBox="1">
            <a:spLocks/>
          </p:cNvSpPr>
          <p:nvPr/>
        </p:nvSpPr>
        <p:spPr>
          <a:xfrm>
            <a:off x="9078826" y="3321154"/>
            <a:ext cx="187094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Taha Mahmood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9AF491C6-079D-4A5F-AB02-C8B9942693DB}"/>
              </a:ext>
            </a:extLst>
          </p:cNvPr>
          <p:cNvSpPr txBox="1">
            <a:spLocks/>
          </p:cNvSpPr>
          <p:nvPr/>
        </p:nvSpPr>
        <p:spPr>
          <a:xfrm flipH="1">
            <a:off x="8965435" y="3893845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2017472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8E85B5-A09E-4B9D-880E-B5A6207620C3}"/>
              </a:ext>
            </a:extLst>
          </p:cNvPr>
          <p:cNvCxnSpPr/>
          <p:nvPr/>
        </p:nvCxnSpPr>
        <p:spPr>
          <a:xfrm>
            <a:off x="9099896" y="3734961"/>
            <a:ext cx="1828800" cy="211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BF298F64-BEED-441E-ABEE-141417C79C73}"/>
              </a:ext>
            </a:extLst>
          </p:cNvPr>
          <p:cNvSpPr txBox="1">
            <a:spLocks/>
          </p:cNvSpPr>
          <p:nvPr/>
        </p:nvSpPr>
        <p:spPr>
          <a:xfrm>
            <a:off x="1402089" y="4351082"/>
            <a:ext cx="2584268" cy="33339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0304-2079462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 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Black" panose="020F0502020204030203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5983EE-8515-433A-821F-E5EAB7F5F759}"/>
              </a:ext>
            </a:extLst>
          </p:cNvPr>
          <p:cNvSpPr txBox="1"/>
          <p:nvPr/>
        </p:nvSpPr>
        <p:spPr>
          <a:xfrm>
            <a:off x="1253613" y="4781614"/>
            <a:ext cx="1600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mahaarshad18@gmail.com</a:t>
            </a: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4596D09E-ADEC-4EDF-BA7E-97ED21896957}"/>
              </a:ext>
            </a:extLst>
          </p:cNvPr>
          <p:cNvSpPr txBox="1">
            <a:spLocks/>
          </p:cNvSpPr>
          <p:nvPr/>
        </p:nvSpPr>
        <p:spPr>
          <a:xfrm>
            <a:off x="9450478" y="4378539"/>
            <a:ext cx="1336258" cy="25704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0304-2210055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 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Black" panose="020F0502020204030203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E22A77-5A79-4733-9E71-C205AF6FFFC8}"/>
              </a:ext>
            </a:extLst>
          </p:cNvPr>
          <p:cNvSpPr txBox="1"/>
          <p:nvPr/>
        </p:nvSpPr>
        <p:spPr>
          <a:xfrm>
            <a:off x="9125820" y="4770767"/>
            <a:ext cx="192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taha.mahmood.73@gmail.com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855B85D6-FF31-48B3-A72F-311EAEE7B6D4}"/>
              </a:ext>
            </a:extLst>
          </p:cNvPr>
          <p:cNvSpPr txBox="1">
            <a:spLocks/>
          </p:cNvSpPr>
          <p:nvPr/>
        </p:nvSpPr>
        <p:spPr>
          <a:xfrm>
            <a:off x="-14068" y="17929"/>
            <a:ext cx="12192000" cy="85743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+mn-lt"/>
              </a:rPr>
              <a:t>Group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C9E9A-67C4-482A-B72F-C153C55DE766}"/>
              </a:ext>
            </a:extLst>
          </p:cNvPr>
          <p:cNvSpPr txBox="1">
            <a:spLocks/>
          </p:cNvSpPr>
          <p:nvPr/>
        </p:nvSpPr>
        <p:spPr>
          <a:xfrm>
            <a:off x="-14068" y="17929"/>
            <a:ext cx="12192000" cy="85743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en-US" sz="5400" b="1" dirty="0">
                <a:solidFill>
                  <a:schemeClr val="bg1"/>
                </a:solidFill>
              </a:rPr>
              <a:t>Literature Review</a:t>
            </a:r>
            <a:endParaRPr lang="en-US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83D2A-8A3A-4B99-81E6-60A15172A081}"/>
              </a:ext>
            </a:extLst>
          </p:cNvPr>
          <p:cNvSpPr txBox="1"/>
          <p:nvPr/>
        </p:nvSpPr>
        <p:spPr>
          <a:xfrm>
            <a:off x="2200894" y="2149952"/>
            <a:ext cx="77902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1.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Rov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Autonomization</a:t>
            </a:r>
            <a:r>
              <a:rPr lang="en-US" sz="1800" dirty="0">
                <a:effectLst/>
                <a:ea typeface="Calibri" panose="020F0502020204030204" pitchFamily="34" charset="0"/>
              </a:rPr>
              <a:t> – Yaw Identification And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Automarine</a:t>
            </a:r>
            <a:r>
              <a:rPr lang="en-US" sz="1800" dirty="0">
                <a:effectLst/>
                <a:ea typeface="Calibri" panose="020F0502020204030204" pitchFamily="34" charset="0"/>
              </a:rPr>
              <a:t> Module Architecture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BE47F-0FBC-478B-9184-922DD7ACF922}"/>
              </a:ext>
            </a:extLst>
          </p:cNvPr>
          <p:cNvSpPr txBox="1"/>
          <p:nvPr/>
        </p:nvSpPr>
        <p:spPr>
          <a:xfrm>
            <a:off x="3499104" y="3470779"/>
            <a:ext cx="5193792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Autonomous Control for a Differential Thrust ROV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48B1C-A181-4774-A582-6CA69C675DDF}"/>
              </a:ext>
            </a:extLst>
          </p:cNvPr>
          <p:cNvSpPr txBox="1"/>
          <p:nvPr/>
        </p:nvSpPr>
        <p:spPr>
          <a:xfrm>
            <a:off x="2366918" y="4725124"/>
            <a:ext cx="74300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3. The Basic Study of Underwater Robot Control for Over Actuated 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CFF7B-2C1A-43BE-B182-01E5E7154232}"/>
              </a:ext>
            </a:extLst>
          </p:cNvPr>
          <p:cNvSpPr txBox="1"/>
          <p:nvPr/>
        </p:nvSpPr>
        <p:spPr>
          <a:xfrm>
            <a:off x="205741" y="2653578"/>
            <a:ext cx="11780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 this paper, an autonomous underwater vehicle is developed, by automating the yaw control of the underwater vehicle. To do so, a control system was designed by defined the series of equation for the yaw of the vehicle. </a:t>
            </a:r>
            <a:endParaRPr lang="en-US" sz="1800" b="0" i="0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940DB7-BF66-4806-9FFB-3EDD7C749ED4}"/>
              </a:ext>
            </a:extLst>
          </p:cNvPr>
          <p:cNvSpPr txBox="1"/>
          <p:nvPr/>
        </p:nvSpPr>
        <p:spPr>
          <a:xfrm>
            <a:off x="207988" y="3991289"/>
            <a:ext cx="11778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This paper focuses on the fabrication of the autonomous underwater vehicle which uses the surge and yaw motion control to increase the maneuverability of the vehicle in the terrain.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9D0BC-E301-46BD-9CD5-C1D356671367}"/>
              </a:ext>
            </a:extLst>
          </p:cNvPr>
          <p:cNvSpPr txBox="1"/>
          <p:nvPr/>
        </p:nvSpPr>
        <p:spPr>
          <a:xfrm>
            <a:off x="349922" y="5305049"/>
            <a:ext cx="114921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In this paper, an over actuated Remote Operated Vehicle where 4 horizontal thrusters and 4 vertical thrusters are used to control the motion of the 6 DOF Furthermore, for operator’s convenience an autopilot feature is added by having a yaw control.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C8E416-35FE-4881-B66A-BE4CB5B32476}"/>
              </a:ext>
            </a:extLst>
          </p:cNvPr>
          <p:cNvSpPr txBox="1"/>
          <p:nvPr/>
        </p:nvSpPr>
        <p:spPr>
          <a:xfrm flipH="1">
            <a:off x="171638" y="1091286"/>
            <a:ext cx="825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The following papers were consulted when finding the literature review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636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>
            <a:extLst>
              <a:ext uri="{FF2B5EF4-FFF2-40B4-BE49-F238E27FC236}">
                <a16:creationId xmlns:a16="http://schemas.microsoft.com/office/drawing/2014/main" id="{855B85D6-FF31-48B3-A72F-311EAEE7B6D4}"/>
              </a:ext>
            </a:extLst>
          </p:cNvPr>
          <p:cNvSpPr txBox="1">
            <a:spLocks/>
          </p:cNvSpPr>
          <p:nvPr/>
        </p:nvSpPr>
        <p:spPr>
          <a:xfrm>
            <a:off x="-14068" y="17929"/>
            <a:ext cx="12192000" cy="85743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</a:rPr>
              <a:t>3. Methodology</a:t>
            </a:r>
            <a:endParaRPr lang="en-US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2CE1D-62B1-4E53-8480-B560C1354247}"/>
              </a:ext>
            </a:extLst>
          </p:cNvPr>
          <p:cNvSpPr txBox="1"/>
          <p:nvPr/>
        </p:nvSpPr>
        <p:spPr>
          <a:xfrm>
            <a:off x="3739400" y="1378680"/>
            <a:ext cx="4713200" cy="47089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sz="2000" dirty="0"/>
              <a:t>Mechanical Design</a:t>
            </a:r>
          </a:p>
          <a:p>
            <a:pPr marL="342900" indent="-342900" algn="ctr">
              <a:buFont typeface="+mj-lt"/>
              <a:buAutoNum type="arabicPeriod"/>
            </a:pPr>
            <a:endParaRPr lang="en-US" sz="2000" dirty="0"/>
          </a:p>
          <a:p>
            <a:pPr marL="342900" indent="-342900" algn="ctr">
              <a:buFont typeface="+mj-lt"/>
              <a:buAutoNum type="arabicPeriod"/>
            </a:pPr>
            <a:r>
              <a:rPr lang="en-US" sz="2000" dirty="0"/>
              <a:t>Mathematical Modelling</a:t>
            </a:r>
          </a:p>
          <a:p>
            <a:pPr marL="342900" indent="-342900" algn="ctr">
              <a:buFont typeface="+mj-lt"/>
              <a:buAutoNum type="arabicPeriod"/>
            </a:pPr>
            <a:endParaRPr lang="en-US" sz="2000" dirty="0"/>
          </a:p>
          <a:p>
            <a:pPr marL="342900" indent="-342900" algn="ctr">
              <a:buFont typeface="+mj-lt"/>
              <a:buAutoNum type="arabicPeriod"/>
            </a:pPr>
            <a:r>
              <a:rPr lang="en-US" sz="2000" dirty="0"/>
              <a:t>Electronic Architecture</a:t>
            </a:r>
          </a:p>
          <a:p>
            <a:pPr marL="342900" indent="-342900" algn="ctr">
              <a:buFont typeface="+mj-lt"/>
              <a:buAutoNum type="arabicPeriod"/>
            </a:pPr>
            <a:endParaRPr lang="en-US" sz="2000" dirty="0"/>
          </a:p>
          <a:p>
            <a:pPr marL="342900" indent="-342900" algn="ctr">
              <a:buFont typeface="+mj-lt"/>
              <a:buAutoNum type="arabicPeriod"/>
            </a:pPr>
            <a:r>
              <a:rPr lang="en-US" sz="2000" dirty="0"/>
              <a:t>Simulation</a:t>
            </a:r>
          </a:p>
          <a:p>
            <a:pPr marL="342900" indent="-342900" algn="ctr">
              <a:buFont typeface="+mj-lt"/>
              <a:buAutoNum type="arabicPeriod"/>
            </a:pPr>
            <a:endParaRPr lang="en-US" sz="2000" dirty="0"/>
          </a:p>
          <a:p>
            <a:pPr marL="342900" indent="-342900" algn="ctr">
              <a:buFont typeface="+mj-lt"/>
              <a:buAutoNum type="arabicPeriod"/>
            </a:pPr>
            <a:r>
              <a:rPr lang="en-US" sz="2000" dirty="0"/>
              <a:t>Settings</a:t>
            </a:r>
          </a:p>
          <a:p>
            <a:pPr marL="342900" indent="-342900" algn="ctr">
              <a:buFont typeface="+mj-lt"/>
              <a:buAutoNum type="arabicPeriod"/>
            </a:pPr>
            <a:endParaRPr lang="en-US" sz="2000" dirty="0"/>
          </a:p>
          <a:p>
            <a:pPr marL="342900" indent="-342900" algn="ctr">
              <a:buFont typeface="+mj-lt"/>
              <a:buAutoNum type="arabicPeriod"/>
            </a:pPr>
            <a:r>
              <a:rPr lang="en-US" sz="2000" dirty="0"/>
              <a:t>Control System</a:t>
            </a:r>
          </a:p>
          <a:p>
            <a:pPr marL="342900" indent="-342900" algn="ctr">
              <a:buFont typeface="+mj-lt"/>
              <a:buAutoNum type="arabicPeriod"/>
            </a:pPr>
            <a:endParaRPr lang="en-US" sz="2000" dirty="0"/>
          </a:p>
          <a:p>
            <a:pPr marL="342900" indent="-342900" algn="ctr">
              <a:buFont typeface="+mj-lt"/>
              <a:buAutoNum type="arabicPeriod"/>
            </a:pPr>
            <a:r>
              <a:rPr lang="en-US" sz="2000" dirty="0"/>
              <a:t>Calibration</a:t>
            </a:r>
          </a:p>
          <a:p>
            <a:pPr marL="342900" indent="-342900" algn="ctr">
              <a:buFont typeface="+mj-lt"/>
              <a:buAutoNum type="arabicPeriod"/>
            </a:pPr>
            <a:endParaRPr lang="en-US" sz="2000" dirty="0"/>
          </a:p>
          <a:p>
            <a:pPr marL="342900" indent="-342900" algn="ctr">
              <a:buFont typeface="+mj-lt"/>
              <a:buAutoNum type="arabicPeriod"/>
            </a:pPr>
            <a:r>
              <a:rPr lang="en-US" sz="2000" dirty="0"/>
              <a:t>Result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3455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C9E9A-67C4-482A-B72F-C153C55DE766}"/>
              </a:ext>
            </a:extLst>
          </p:cNvPr>
          <p:cNvSpPr txBox="1">
            <a:spLocks/>
          </p:cNvSpPr>
          <p:nvPr/>
        </p:nvSpPr>
        <p:spPr>
          <a:xfrm>
            <a:off x="-14068" y="17929"/>
            <a:ext cx="12192000" cy="85743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</a:rPr>
              <a:t>4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. Yaw Equation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F47AA8-4CA3-4506-840E-0EBEE587FFAE}"/>
                  </a:ext>
                </a:extLst>
              </p:cNvPr>
              <p:cNvSpPr txBox="1"/>
              <p:nvPr/>
            </p:nvSpPr>
            <p:spPr>
              <a:xfrm>
                <a:off x="489584" y="1193591"/>
                <a:ext cx="11205591" cy="3877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Initially, the series of equation were defined to describe the motion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𝑟𝑒𝑎𝑟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contains coupling dynamic which is ignored since the vehicle is operating under low velocities</a:t>
                </a:r>
                <a:r>
                  <a:rPr lang="en-US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equation is further narrowed down to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yaw motion of the ROV will be equated to rear thruster torque. Which is defined as following:-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𝑟𝑒𝑎𝑟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F47AA8-4CA3-4506-840E-0EBEE587F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" y="1193591"/>
                <a:ext cx="11205591" cy="3877728"/>
              </a:xfrm>
              <a:prstGeom prst="rect">
                <a:avLst/>
              </a:prstGeom>
              <a:blipFill>
                <a:blip r:embed="rId2"/>
                <a:stretch>
                  <a:fillRect l="-544" t="-786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52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C9E9A-67C4-482A-B72F-C153C55DE766}"/>
              </a:ext>
            </a:extLst>
          </p:cNvPr>
          <p:cNvSpPr txBox="1">
            <a:spLocks/>
          </p:cNvSpPr>
          <p:nvPr/>
        </p:nvSpPr>
        <p:spPr>
          <a:xfrm>
            <a:off x="-14068" y="17929"/>
            <a:ext cx="12192000" cy="85743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</a:rPr>
              <a:t>5. Haptic Feedback Device Modelling</a:t>
            </a:r>
            <a:endParaRPr lang="en-US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68FD7AF6-2B6A-4B5D-9F6A-594886E2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/>
          <a:lstStyle/>
          <a:p>
            <a:fld id="{B730B922-26CF-46CA-A441-9DE08D3D291D}" type="slidenum">
              <a:rPr lang="en-US" smtClean="0">
                <a:solidFill>
                  <a:srgbClr val="00B0F0"/>
                </a:solidFill>
              </a:rPr>
              <a:pPr/>
              <a:t>6</a:t>
            </a:fld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289AA41-93D3-4A15-8CF3-2322C1062C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380863"/>
                  </p:ext>
                </p:extLst>
              </p:nvPr>
            </p:nvGraphicFramePr>
            <p:xfrm>
              <a:off x="1718194" y="1252314"/>
              <a:ext cx="8504799" cy="136649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71617">
                      <a:extLst>
                        <a:ext uri="{9D8B030D-6E8A-4147-A177-3AD203B41FA5}">
                          <a16:colId xmlns:a16="http://schemas.microsoft.com/office/drawing/2014/main" val="3882558060"/>
                        </a:ext>
                      </a:extLst>
                    </a:gridCol>
                    <a:gridCol w="5346022">
                      <a:extLst>
                        <a:ext uri="{9D8B030D-6E8A-4147-A177-3AD203B41FA5}">
                          <a16:colId xmlns:a16="http://schemas.microsoft.com/office/drawing/2014/main" val="3709500135"/>
                        </a:ext>
                      </a:extLst>
                    </a:gridCol>
                    <a:gridCol w="1387160">
                      <a:extLst>
                        <a:ext uri="{9D8B030D-6E8A-4147-A177-3AD203B41FA5}">
                          <a16:colId xmlns:a16="http://schemas.microsoft.com/office/drawing/2014/main" val="2522070105"/>
                        </a:ext>
                      </a:extLst>
                    </a:gridCol>
                  </a:tblGrid>
                  <a:tr h="32280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Symbol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Description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Value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extLst>
                      <a:ext uri="{0D108BD9-81ED-4DB2-BD59-A6C34878D82A}">
                        <a16:rowId xmlns:a16="http://schemas.microsoft.com/office/drawing/2014/main" val="3777316265"/>
                      </a:ext>
                    </a:extLst>
                  </a:tr>
                  <a:tr h="25544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Sum of left and right thrust force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42.9/2.711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extLst>
                      <a:ext uri="{0D108BD9-81ED-4DB2-BD59-A6C34878D82A}">
                        <a16:rowId xmlns:a16="http://schemas.microsoft.com/office/drawing/2014/main" val="2922416900"/>
                      </a:ext>
                    </a:extLst>
                  </a:tr>
                  <a:tr h="25544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𝑟𝑜𝑣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0.105 kgm</a:t>
                          </a:r>
                          <a:r>
                            <a:rPr lang="en-US" sz="1600" baseline="30000">
                              <a:effectLst/>
                            </a:rPr>
                            <a:t>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extLst>
                      <a:ext uri="{0D108BD9-81ED-4DB2-BD59-A6C34878D82A}">
                        <a16:rowId xmlns:a16="http://schemas.microsoft.com/office/drawing/2014/main" val="2380560954"/>
                      </a:ext>
                    </a:extLst>
                  </a:tr>
                  <a:tr h="25544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Distance between center of mass and thruster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0.22 m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extLst>
                      <a:ext uri="{0D108BD9-81ED-4DB2-BD59-A6C34878D82A}">
                        <a16:rowId xmlns:a16="http://schemas.microsoft.com/office/drawing/2014/main" val="4091179609"/>
                      </a:ext>
                    </a:extLst>
                  </a:tr>
                  <a:tr h="25544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Angle for the rear thruster force vector decomposition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0.423 rad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extLst>
                      <a:ext uri="{0D108BD9-81ED-4DB2-BD59-A6C34878D82A}">
                        <a16:rowId xmlns:a16="http://schemas.microsoft.com/office/drawing/2014/main" val="4092484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289AA41-93D3-4A15-8CF3-2322C1062C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380863"/>
                  </p:ext>
                </p:extLst>
              </p:nvPr>
            </p:nvGraphicFramePr>
            <p:xfrm>
              <a:off x="1718194" y="1252314"/>
              <a:ext cx="8504799" cy="136649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71617">
                      <a:extLst>
                        <a:ext uri="{9D8B030D-6E8A-4147-A177-3AD203B41FA5}">
                          <a16:colId xmlns:a16="http://schemas.microsoft.com/office/drawing/2014/main" val="3882558060"/>
                        </a:ext>
                      </a:extLst>
                    </a:gridCol>
                    <a:gridCol w="5346022">
                      <a:extLst>
                        <a:ext uri="{9D8B030D-6E8A-4147-A177-3AD203B41FA5}">
                          <a16:colId xmlns:a16="http://schemas.microsoft.com/office/drawing/2014/main" val="3709500135"/>
                        </a:ext>
                      </a:extLst>
                    </a:gridCol>
                    <a:gridCol w="1387160">
                      <a:extLst>
                        <a:ext uri="{9D8B030D-6E8A-4147-A177-3AD203B41FA5}">
                          <a16:colId xmlns:a16="http://schemas.microsoft.com/office/drawing/2014/main" val="2522070105"/>
                        </a:ext>
                      </a:extLst>
                    </a:gridCol>
                  </a:tblGrid>
                  <a:tr h="32280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Symbol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Description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Value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extLst>
                      <a:ext uri="{0D108BD9-81ED-4DB2-BD59-A6C34878D82A}">
                        <a16:rowId xmlns:a16="http://schemas.microsoft.com/office/drawing/2014/main" val="3777316265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656" marR="97656" marT="0" marB="0">
                        <a:blipFill>
                          <a:blip r:embed="rId2"/>
                          <a:stretch>
                            <a:fillRect l="-344" t="-144186" r="-380756" b="-3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Sum of left and right thrust force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42.9/2.711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extLst>
                      <a:ext uri="{0D108BD9-81ED-4DB2-BD59-A6C34878D82A}">
                        <a16:rowId xmlns:a16="http://schemas.microsoft.com/office/drawing/2014/main" val="2922416900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656" marR="97656" marT="0" marB="0">
                        <a:blipFill>
                          <a:blip r:embed="rId2"/>
                          <a:stretch>
                            <a:fillRect l="-344" t="-244186" r="-380756" b="-2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0.105 kgm</a:t>
                          </a:r>
                          <a:r>
                            <a:rPr lang="en-US" sz="1600" baseline="30000">
                              <a:effectLst/>
                            </a:rPr>
                            <a:t>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extLst>
                      <a:ext uri="{0D108BD9-81ED-4DB2-BD59-A6C34878D82A}">
                        <a16:rowId xmlns:a16="http://schemas.microsoft.com/office/drawing/2014/main" val="2380560954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656" marR="97656" marT="0" marB="0">
                        <a:blipFill>
                          <a:blip r:embed="rId2"/>
                          <a:stretch>
                            <a:fillRect l="-344" t="-344186" r="-380756" b="-1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Distance between center of mass and thruster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0.22 m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extLst>
                      <a:ext uri="{0D108BD9-81ED-4DB2-BD59-A6C34878D82A}">
                        <a16:rowId xmlns:a16="http://schemas.microsoft.com/office/drawing/2014/main" val="4091179609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656" marR="97656" marT="0" marB="0">
                        <a:blipFill>
                          <a:blip r:embed="rId2"/>
                          <a:stretch>
                            <a:fillRect l="-344" t="-444186" r="-380756" b="-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Angle for the rear thruster force vector decomposition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0.423 rad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7656" marR="97656" marT="0" marB="0"/>
                    </a:tc>
                    <a:extLst>
                      <a:ext uri="{0D108BD9-81ED-4DB2-BD59-A6C34878D82A}">
                        <a16:rowId xmlns:a16="http://schemas.microsoft.com/office/drawing/2014/main" val="4092484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3AF7AA-5FED-4267-9C3B-9343C3289896}"/>
                  </a:ext>
                </a:extLst>
              </p:cNvPr>
              <p:cNvSpPr txBox="1"/>
              <p:nvPr/>
            </p:nvSpPr>
            <p:spPr>
              <a:xfrm>
                <a:off x="1619996" y="2856280"/>
                <a:ext cx="8952008" cy="2765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After substitution, the equation was narrowed down to the following equation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0.105</m:t>
                      </m:r>
                      <m:acc>
                        <m:accPr>
                          <m:chr m:val="̇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+0.1246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+0.103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−0.0248=0</m:t>
                      </m:r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a typeface="Times New Roman" panose="02020603050405020304" pitchFamily="18" charset="0"/>
                  </a:rPr>
                  <a:t>T</a:t>
                </a:r>
                <a:r>
                  <a:rPr lang="en-US" dirty="0">
                    <a:effectLst/>
                    <a:ea typeface="Times New Roman" panose="02020603050405020304" pitchFamily="18" charset="0"/>
                  </a:rPr>
                  <a:t>he Taylor series will be used to linearize the model, the final equation will be.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0.105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+0.479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−0.3088=0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a typeface="Times New Roman" panose="02020603050405020304" pitchFamily="18" charset="0"/>
                  </a:rPr>
                  <a:t>Solving the mathematical model yield the following solution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)=0.6446(1−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−4.561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yaw velocity.</a:t>
                </a:r>
                <a:endParaRPr lang="en-US" sz="1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3AF7AA-5FED-4267-9C3B-9343C3289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96" y="2856280"/>
                <a:ext cx="8952008" cy="2765822"/>
              </a:xfrm>
              <a:prstGeom prst="rect">
                <a:avLst/>
              </a:prstGeom>
              <a:blipFill>
                <a:blip r:embed="rId3"/>
                <a:stretch>
                  <a:fillRect l="-613" t="-1104" b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0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C5CE5-9896-4A36-BCFB-C4D9B591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6B3174-CC5A-455E-8546-873ADE74DDD7}"/>
              </a:ext>
            </a:extLst>
          </p:cNvPr>
          <p:cNvSpPr txBox="1">
            <a:spLocks/>
          </p:cNvSpPr>
          <p:nvPr/>
        </p:nvSpPr>
        <p:spPr>
          <a:xfrm>
            <a:off x="-14068" y="17929"/>
            <a:ext cx="12192000" cy="85743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</a:rPr>
              <a:t>6. Open Loop Response</a:t>
            </a:r>
            <a:endParaRPr lang="en-US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2DC17-72D7-47AB-B315-0FCB3C1AE027}"/>
              </a:ext>
            </a:extLst>
          </p:cNvPr>
          <p:cNvPicPr/>
          <p:nvPr/>
        </p:nvPicPr>
        <p:blipFill rotWithShape="1">
          <a:blip r:embed="rId2"/>
          <a:srcRect t="26434" b="19572"/>
          <a:stretch/>
        </p:blipFill>
        <p:spPr bwMode="auto">
          <a:xfrm>
            <a:off x="2143506" y="1069848"/>
            <a:ext cx="7960614" cy="1211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AD325-B422-4127-B62C-C58405AB47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22138" y="2565829"/>
            <a:ext cx="4319588" cy="27005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0182FD-18F1-4181-97B3-4811903E4B72}"/>
                  </a:ext>
                </a:extLst>
              </p:cNvPr>
              <p:cNvSpPr txBox="1"/>
              <p:nvPr/>
            </p:nvSpPr>
            <p:spPr>
              <a:xfrm>
                <a:off x="3030122" y="5702284"/>
                <a:ext cx="6103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0.219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=0.876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0182FD-18F1-4181-97B3-4811903E4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122" y="5702284"/>
                <a:ext cx="61036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6947F2-8E63-497E-A1B5-F6C25496D580}"/>
              </a:ext>
            </a:extLst>
          </p:cNvPr>
          <p:cNvSpPr txBox="1"/>
          <p:nvPr/>
        </p:nvSpPr>
        <p:spPr>
          <a:xfrm>
            <a:off x="1040130" y="5326732"/>
            <a:ext cx="61036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Times New Roman" panose="02020603050405020304" pitchFamily="18" charset="0"/>
              </a:rPr>
              <a:t>Time Response of system</a:t>
            </a:r>
          </a:p>
        </p:txBody>
      </p:sp>
    </p:spTree>
    <p:extLst>
      <p:ext uri="{BB962C8B-B14F-4D97-AF65-F5344CB8AC3E}">
        <p14:creationId xmlns:p14="http://schemas.microsoft.com/office/powerpoint/2010/main" val="272894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4C39A-F3B3-4CCF-88ED-E065DAF7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0F5F6B-5AE3-42E8-8C78-137F05DF66E4}"/>
              </a:ext>
            </a:extLst>
          </p:cNvPr>
          <p:cNvSpPr txBox="1">
            <a:spLocks/>
          </p:cNvSpPr>
          <p:nvPr/>
        </p:nvSpPr>
        <p:spPr>
          <a:xfrm>
            <a:off x="-14068" y="17929"/>
            <a:ext cx="12192000" cy="85743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</a:rPr>
              <a:t>7. Ziegler-Nichols Tuning Method</a:t>
            </a:r>
            <a:endParaRPr lang="en-US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79209-E509-420E-AADD-45C9A791D8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562" y="903397"/>
            <a:ext cx="4541140" cy="4493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38FB7D-A3AA-4F04-99EF-4AD49CF7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54" y="903397"/>
            <a:ext cx="4853588" cy="40357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1EA0FC-0449-4066-9DE4-9EC0DC1E9938}"/>
                  </a:ext>
                </a:extLst>
              </p:cNvPr>
              <p:cNvSpPr txBox="1"/>
              <p:nvPr/>
            </p:nvSpPr>
            <p:spPr>
              <a:xfrm>
                <a:off x="4847081" y="3256666"/>
                <a:ext cx="2123694" cy="1355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=2.94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=0.219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1EA0FC-0449-4066-9DE4-9EC0DC1E9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81" y="3256666"/>
                <a:ext cx="2123694" cy="13557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3A87C6-5A60-46B1-89B4-19D56782B666}"/>
                  </a:ext>
                </a:extLst>
              </p:cNvPr>
              <p:cNvSpPr txBox="1"/>
              <p:nvPr/>
            </p:nvSpPr>
            <p:spPr>
              <a:xfrm>
                <a:off x="4555264" y="5104538"/>
                <a:ext cx="3053335" cy="793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0.219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=2.735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3A87C6-5A60-46B1-89B4-19D56782B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64" y="5104538"/>
                <a:ext cx="3053335" cy="793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FA35AA-E811-4BA7-A77A-4014F6910FB3}"/>
              </a:ext>
            </a:extLst>
          </p:cNvPr>
          <p:cNvSpPr txBox="1"/>
          <p:nvPr/>
        </p:nvSpPr>
        <p:spPr>
          <a:xfrm>
            <a:off x="3030121" y="5954603"/>
            <a:ext cx="61036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Times New Roman" panose="02020603050405020304" pitchFamily="18" charset="0"/>
              </a:rPr>
              <a:t>These parameters can not be utilized in the PID Controller</a:t>
            </a:r>
          </a:p>
        </p:txBody>
      </p:sp>
    </p:spTree>
    <p:extLst>
      <p:ext uri="{BB962C8B-B14F-4D97-AF65-F5344CB8AC3E}">
        <p14:creationId xmlns:p14="http://schemas.microsoft.com/office/powerpoint/2010/main" val="275893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C20D2-2F0D-4406-9CF8-BCECAF4C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FBA0-ACE1-43CE-9B0A-1E305514B26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A049E6-22E1-4819-B493-D5528BA5C425}"/>
              </a:ext>
            </a:extLst>
          </p:cNvPr>
          <p:cNvSpPr txBox="1">
            <a:spLocks/>
          </p:cNvSpPr>
          <p:nvPr/>
        </p:nvSpPr>
        <p:spPr>
          <a:xfrm>
            <a:off x="-14068" y="17929"/>
            <a:ext cx="12192000" cy="85743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</a:rPr>
              <a:t>8. Closed Loop Response</a:t>
            </a:r>
            <a:endParaRPr lang="en-US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E3E399F-50F7-4220-837F-04780DBBAF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79" y="1108456"/>
            <a:ext cx="9665642" cy="3875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77DA31-FE15-446F-A7D0-6A29AA94432F}"/>
              </a:ext>
            </a:extLst>
          </p:cNvPr>
          <p:cNvSpPr txBox="1"/>
          <p:nvPr/>
        </p:nvSpPr>
        <p:spPr>
          <a:xfrm>
            <a:off x="2413567" y="5333957"/>
            <a:ext cx="736486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Times New Roman" panose="02020603050405020304" pitchFamily="18" charset="0"/>
              </a:rPr>
              <a:t>This is the SIMULINK model of the closed loop response. Furthermore, a PID controller and a Saturation block is implemented to fine tune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6180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542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Lato Black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Taha Mehmood</cp:lastModifiedBy>
  <cp:revision>122</cp:revision>
  <dcterms:created xsi:type="dcterms:W3CDTF">2021-04-25T22:56:13Z</dcterms:created>
  <dcterms:modified xsi:type="dcterms:W3CDTF">2021-06-07T08:57:38Z</dcterms:modified>
</cp:coreProperties>
</file>