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6" r:id="rId6"/>
    <p:sldId id="264" r:id="rId7"/>
    <p:sldId id="267" r:id="rId8"/>
    <p:sldId id="268" r:id="rId9"/>
    <p:sldId id="269" r:id="rId10"/>
    <p:sldId id="272" r:id="rId11"/>
    <p:sldId id="273" r:id="rId12"/>
    <p:sldId id="270" r:id="rId13"/>
    <p:sldId id="271" r:id="rId14"/>
    <p:sldId id="262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3497F5"/>
    <a:srgbClr val="EDEDEF"/>
    <a:srgbClr val="F7F7F7"/>
    <a:srgbClr val="FDFDFD"/>
    <a:srgbClr val="C4BEC3"/>
    <a:srgbClr val="5F2F79"/>
    <a:srgbClr val="CB39A5"/>
    <a:srgbClr val="7E4094"/>
    <a:srgbClr val="7C4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04A8CB-1ED0-4A7D-80C3-48DA21E51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9CE766-CF3F-4ED9-8B73-D6D780292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B78979-0624-4381-942E-2536EA00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13E95E-E34A-422B-9197-AF3780E3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60FA3E-1BDE-4ED2-90AB-C96524F4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4058BE-5676-4A1C-802E-A79E056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A15EF6B-4A70-4816-9C76-1BE13752B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5FF5A0-43FC-4833-8B86-1832E6E4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5948CF-1CB5-4F44-B04F-80BB02D2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BBE950-CDCB-4D35-A3BF-726D8275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50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92BC6BE-D546-4AF3-8181-29764B8C5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B83F627-3FBF-4E8D-8FFE-E632FC7E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431DC2-6447-43EB-99A0-F868BD28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28C517-8700-4BF2-BD31-8259FBF5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22A2EEC-FAFF-4D8A-92C3-82C3D062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B12F68-EC38-497C-95A8-109832CA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32907F7-B491-4902-803A-8F740877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45FCD4-DA71-4B9A-A5E7-7860D5E6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D99AD1-7579-4A45-B373-AEBCD9FA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184978-6B94-4855-800C-F5D9F6D4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7EA405-93AC-4846-9756-34F58574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7EBEA2F-4C44-4E6C-9390-F4E05E02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93132B-38FB-49B3-97AE-67F37061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DD924DC-889F-4953-B0CB-388228BC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63E277-4C26-4228-ABC6-7BD35E94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0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5D8307-D421-4905-A891-8190D0F9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AEE61F9-9176-4A92-91FB-232E041A0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903ED89-0143-495C-8669-C9B7DFC2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5CD8041-BC06-4F72-B959-FEDF4B8F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CC43AA-D665-4A14-99FC-C4DF7054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C43204-4D2A-4A88-9A67-4DC7828D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ECF252-A9E2-4B3F-8BA8-2034165C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FF6B683-3956-49CF-8A99-69C7116D3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B7A437B-152A-4096-B7D7-B9CD08D5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6BEAC0B-B97A-450F-9FBA-BEC74960A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883D580-3010-450E-B909-275A33D9B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6AB3689-992E-470F-BED6-50182C82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803D5C9-6358-41FC-8430-944570CA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A1B79FE-B1AC-4BB2-A07A-33DE469E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5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692E34-02D0-4AD4-A91B-291DCBD6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0024BF2-EF1F-44B2-A307-4680E3E9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3DD7DA7-2A73-437A-84AC-E2D56543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975297C-3983-4D3D-A888-1BFCC209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4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B20CA5E-2B5E-47D4-8199-A67606C6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F6602B3-5B79-48A2-A8BF-00B82E8D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708BBB8-C531-4CA6-9C2F-D3A200F2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8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3AFE41-110E-4FAD-B52D-D3EF0BCC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B17342-8523-4D04-9483-E61980EF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5FF4F42-4E9A-4351-8AE1-14F4CCE56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9536B43-9BEB-4C22-969A-F4DA7F32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FF538DA-F7D5-4BA7-B882-A1E00D06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F43B154-EBF2-45D5-9B1F-718DF092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D5C6DA-4BF4-41E6-890C-1B029845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53AB772-4932-43C3-A60E-3E8B3C9DB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C8EAE35-8839-4A1B-8708-D0108A77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F199903-698E-4781-AB64-254660B6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E56E098-CC55-4559-B953-6244B9DE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2311BAE-3BAD-4174-9370-88F74100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3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F885F8F-789A-4F35-BC9C-E9ACEB7E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635F825-AEA7-45EE-A096-D0FB92BC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423B66-ADAD-417F-8714-C200CA386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23C5-99F2-426C-BCF6-5A1592E7E6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86B936-DAFC-45F0-8A4A-BA47DB031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1B8FB4-398E-4E5A-957F-972029829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F093-FBAB-49C9-BAA9-CFCA87E8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3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12" Type="http://schemas.microsoft.com/office/2007/relationships/hdphoto" Target="../media/hdphoto6.wdp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microsoft.com/office/2007/relationships/hdphoto" Target="../media/hdphoto5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D4D29F9-F99B-4869-BC49-8FD065FC2E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C751"/>
              </a:gs>
              <a:gs pos="25000">
                <a:srgbClr val="F7504D">
                  <a:alpha val="95000"/>
                </a:srgbClr>
              </a:gs>
              <a:gs pos="50000">
                <a:srgbClr val="C938A9">
                  <a:alpha val="95000"/>
                </a:srgbClr>
              </a:gs>
              <a:gs pos="100000">
                <a:srgbClr val="3E6BC9"/>
              </a:gs>
              <a:gs pos="75000">
                <a:srgbClr val="7F3F93">
                  <a:alpha val="9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D2B09F0-5A61-4E01-A534-D1E7BA59B53F}"/>
              </a:ext>
            </a:extLst>
          </p:cNvPr>
          <p:cNvGrpSpPr/>
          <p:nvPr/>
        </p:nvGrpSpPr>
        <p:grpSpPr>
          <a:xfrm>
            <a:off x="4192237" y="4330754"/>
            <a:ext cx="3807527" cy="506360"/>
            <a:chOff x="4192236" y="4330754"/>
            <a:chExt cx="3807527" cy="50636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58B5859D-226D-4366-9C89-1D84925EC56F}"/>
                </a:ext>
              </a:extLst>
            </p:cNvPr>
            <p:cNvSpPr/>
            <p:nvPr/>
          </p:nvSpPr>
          <p:spPr>
            <a:xfrm>
              <a:off x="4192236" y="4330754"/>
              <a:ext cx="3807527" cy="506360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7B70521-430F-4D1D-8BA2-74AE805BECF7}"/>
                </a:ext>
              </a:extLst>
            </p:cNvPr>
            <p:cNvSpPr txBox="1"/>
            <p:nvPr/>
          </p:nvSpPr>
          <p:spPr>
            <a:xfrm>
              <a:off x="5688676" y="439926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  <a:alpha val="2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73E036FA-49D1-4DF9-A390-C8A8895155E4}"/>
              </a:ext>
            </a:extLst>
          </p:cNvPr>
          <p:cNvSpPr/>
          <p:nvPr/>
        </p:nvSpPr>
        <p:spPr>
          <a:xfrm>
            <a:off x="4192236" y="3704608"/>
            <a:ext cx="3807527" cy="506360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3CE663-6BD8-4D28-8D14-676269AA9A42}"/>
              </a:ext>
            </a:extLst>
          </p:cNvPr>
          <p:cNvSpPr txBox="1"/>
          <p:nvPr/>
        </p:nvSpPr>
        <p:spPr>
          <a:xfrm>
            <a:off x="4305372" y="379255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PPT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09EE3AA-9090-4FC4-BE42-A02F8147F5FD}"/>
              </a:ext>
            </a:extLst>
          </p:cNvPr>
          <p:cNvSpPr/>
          <p:nvPr/>
        </p:nvSpPr>
        <p:spPr>
          <a:xfrm>
            <a:off x="4192236" y="3069377"/>
            <a:ext cx="3807527" cy="506360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0AB1D39-A0A6-4AE8-9ABD-AB235B0D7618}"/>
              </a:ext>
            </a:extLst>
          </p:cNvPr>
          <p:cNvSpPr txBox="1"/>
          <p:nvPr/>
        </p:nvSpPr>
        <p:spPr>
          <a:xfrm>
            <a:off x="4283731" y="3153392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M:Design_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밍디자인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5FB619D-A80B-4148-BE7D-08704790B143}"/>
              </a:ext>
            </a:extLst>
          </p:cNvPr>
          <p:cNvSpPr txBox="1"/>
          <p:nvPr/>
        </p:nvSpPr>
        <p:spPr>
          <a:xfrm>
            <a:off x="5303957" y="5326820"/>
            <a:ext cx="15840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Sign Up for Made by M:Design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2E0ED86-CFE8-4696-8666-2B66DE24D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50" t="23494" b="16896"/>
          <a:stretch/>
        </p:blipFill>
        <p:spPr>
          <a:xfrm>
            <a:off x="4724402" y="2053508"/>
            <a:ext cx="2743196" cy="807842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30F7E2CE-9455-42B3-B0D7-2914BFB20733}"/>
              </a:ext>
            </a:extLst>
          </p:cNvPr>
          <p:cNvGrpSpPr/>
          <p:nvPr/>
        </p:nvGrpSpPr>
        <p:grpSpPr>
          <a:xfrm>
            <a:off x="4192236" y="4335058"/>
            <a:ext cx="3807527" cy="506360"/>
            <a:chOff x="4192236" y="4330754"/>
            <a:chExt cx="3807527" cy="50636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xmlns="" id="{DDADC1A8-F5DE-4E6F-B251-D34063DF33EF}"/>
                </a:ext>
              </a:extLst>
            </p:cNvPr>
            <p:cNvSpPr/>
            <p:nvPr/>
          </p:nvSpPr>
          <p:spPr>
            <a:xfrm>
              <a:off x="4192236" y="4330754"/>
              <a:ext cx="3807527" cy="506360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CCE30D76-A714-4BD9-8FA2-C1AEF12A43F9}"/>
                </a:ext>
              </a:extLst>
            </p:cNvPr>
            <p:cNvSpPr txBox="1"/>
            <p:nvPr/>
          </p:nvSpPr>
          <p:spPr>
            <a:xfrm>
              <a:off x="5688676" y="439926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38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07DC55F-4E84-4B08-B9F3-37D96B2930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E52E941-3747-4C62-9228-621588C4491F}"/>
              </a:ext>
            </a:extLst>
          </p:cNvPr>
          <p:cNvSpPr/>
          <p:nvPr/>
        </p:nvSpPr>
        <p:spPr>
          <a:xfrm>
            <a:off x="0" y="0"/>
            <a:ext cx="12192000" cy="80962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069344A-E3CA-48DF-B5CF-DC9208A7BFD0}"/>
              </a:ext>
            </a:extLst>
          </p:cNvPr>
          <p:cNvCxnSpPr/>
          <p:nvPr/>
        </p:nvCxnSpPr>
        <p:spPr>
          <a:xfrm>
            <a:off x="0" y="809625"/>
            <a:ext cx="12192000" cy="0"/>
          </a:xfrm>
          <a:prstGeom prst="line">
            <a:avLst/>
          </a:prstGeom>
          <a:ln w="254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02B05CF-FAF2-4F7E-9B6C-A8B369BFC131}"/>
              </a:ext>
            </a:extLst>
          </p:cNvPr>
          <p:cNvSpPr txBox="1"/>
          <p:nvPr/>
        </p:nvSpPr>
        <p:spPr>
          <a:xfrm>
            <a:off x="7874002" y="173977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3175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4_contents2</a:t>
            </a:r>
            <a:endParaRPr lang="ko-KR" altLang="en-US" sz="2400" dirty="0">
              <a:ln w="3175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8BCA62A-8F04-4B81-8028-E1FC26F9E222}"/>
              </a:ext>
            </a:extLst>
          </p:cNvPr>
          <p:cNvSpPr txBox="1"/>
          <p:nvPr/>
        </p:nvSpPr>
        <p:spPr>
          <a:xfrm>
            <a:off x="1778000" y="173977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4_contents1</a:t>
            </a:r>
            <a:endParaRPr lang="ko-KR" altLang="en-US" sz="2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D6E939B-EC1E-459D-B7EC-74E34410397E}"/>
              </a:ext>
            </a:extLst>
          </p:cNvPr>
          <p:cNvCxnSpPr/>
          <p:nvPr/>
        </p:nvCxnSpPr>
        <p:spPr>
          <a:xfrm>
            <a:off x="0" y="800096"/>
            <a:ext cx="609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B04701CA-CAD4-4488-A5A1-5E24414B5D89}"/>
              </a:ext>
            </a:extLst>
          </p:cNvPr>
          <p:cNvSpPr/>
          <p:nvPr/>
        </p:nvSpPr>
        <p:spPr>
          <a:xfrm>
            <a:off x="351756" y="1031348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7645FAAF-F8FC-4E14-8F20-9ED809D23F7D}"/>
              </a:ext>
            </a:extLst>
          </p:cNvPr>
          <p:cNvSpPr/>
          <p:nvPr/>
        </p:nvSpPr>
        <p:spPr>
          <a:xfrm>
            <a:off x="351756" y="2217925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94F53FB-789F-4D73-B8C6-B51E90D861D8}"/>
              </a:ext>
            </a:extLst>
          </p:cNvPr>
          <p:cNvSpPr/>
          <p:nvPr/>
        </p:nvSpPr>
        <p:spPr>
          <a:xfrm>
            <a:off x="351756" y="3404502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1051739-95EE-407B-BD93-5200AEC04DE7}"/>
              </a:ext>
            </a:extLst>
          </p:cNvPr>
          <p:cNvSpPr/>
          <p:nvPr/>
        </p:nvSpPr>
        <p:spPr>
          <a:xfrm>
            <a:off x="351756" y="4591078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33C5EF7-C7D0-40FC-B0D3-11E2C3ADA041}"/>
              </a:ext>
            </a:extLst>
          </p:cNvPr>
          <p:cNvSpPr/>
          <p:nvPr/>
        </p:nvSpPr>
        <p:spPr>
          <a:xfrm>
            <a:off x="1593623" y="1150465"/>
            <a:ext cx="519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15F6938-3FDC-47FD-8DB6-B9DB16DA6012}"/>
              </a:ext>
            </a:extLst>
          </p:cNvPr>
          <p:cNvSpPr/>
          <p:nvPr/>
        </p:nvSpPr>
        <p:spPr>
          <a:xfrm>
            <a:off x="1593623" y="3526391"/>
            <a:ext cx="519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8F11B24-162A-4F96-854A-E97557F77378}"/>
              </a:ext>
            </a:extLst>
          </p:cNvPr>
          <p:cNvSpPr/>
          <p:nvPr/>
        </p:nvSpPr>
        <p:spPr>
          <a:xfrm>
            <a:off x="1593623" y="2338438"/>
            <a:ext cx="519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It's the mobile version of Instagram</a:t>
            </a:r>
          </a:p>
          <a:p>
            <a:r>
              <a:rPr lang="en-US" altLang="ko-KR" dirty="0"/>
              <a:t>Enter contents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3E26533-7A72-4051-A4F1-5B34A92E1C8A}"/>
              </a:ext>
            </a:extLst>
          </p:cNvPr>
          <p:cNvSpPr/>
          <p:nvPr/>
        </p:nvSpPr>
        <p:spPr>
          <a:xfrm>
            <a:off x="1593623" y="4712967"/>
            <a:ext cx="519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It's the mobile version of Instagram</a:t>
            </a:r>
          </a:p>
          <a:p>
            <a:r>
              <a:rPr lang="en-US" altLang="ko-KR" dirty="0"/>
              <a:t>Enter contents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E433E84B-8670-467E-B166-4356A062F179}"/>
              </a:ext>
            </a:extLst>
          </p:cNvPr>
          <p:cNvSpPr/>
          <p:nvPr/>
        </p:nvSpPr>
        <p:spPr>
          <a:xfrm>
            <a:off x="351756" y="5777654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19A168C-D541-4609-A80D-0005C3969CFB}"/>
              </a:ext>
            </a:extLst>
          </p:cNvPr>
          <p:cNvSpPr/>
          <p:nvPr/>
        </p:nvSpPr>
        <p:spPr>
          <a:xfrm>
            <a:off x="1593623" y="5899543"/>
            <a:ext cx="519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2" name="그림 31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D1F2993B-F8DA-422B-960A-E29CB28ED8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10950133" y="1028574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33" name="그림 32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47D13E8C-18BE-4190-ABE0-AB18C039FF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9968946" y="1028574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34" name="그림 33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9B86A0F1-7382-4FE2-982E-917C7812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8987759" y="1028574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37" name="그림 36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C90602CE-8A68-425F-BBBF-D8DE174F26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10950133" y="3404501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38" name="그림 37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7896345F-81DE-40B4-B421-576BB9C99B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9968946" y="3404501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39" name="그림 38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D0D184BB-6A3C-4F60-9A53-B154BF564D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8987759" y="3404501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40" name="그림 39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F4D860E6-4765-47AD-BAD8-F2AA9257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8006572" y="3404501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42" name="그림 41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059D5B59-C5DB-4278-AE68-786A55F69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10950133" y="5776191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43" name="그림 42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BC9FBBD2-E6A1-4319-B3AC-2AC836B220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9968946" y="5776191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44" name="그림 43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153B5FDF-8F2E-490F-B1FA-419CFF1DCE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8987759" y="5776191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45" name="그림 44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E6CAFFA4-BCFB-4019-9EAB-6C1E03DE2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8006572" y="5776191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47" name="그림 46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9E3CEA96-4F5D-49C7-A2F5-36FC0C8422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7025385" y="5776191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48" name="그림 47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299151BD-E56B-4277-88C1-655F63935A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10950133" y="2213689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49" name="그림 48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6ED7D2AE-65FB-4B78-BFCD-06D9E1E901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9968946" y="2213689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50" name="그림 49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13272F22-08C8-4E38-B0AF-C58A037372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8987759" y="2213689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51" name="그림 50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E14E09B1-7D19-4B2C-A007-49532102B6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8006572" y="2213689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52" name="그림 51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B0E23AA3-D460-491B-A65D-32F6E4942B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7025385" y="2213689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55" name="그림 54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40784575-BE08-4870-AE97-BA8FAFD244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10950133" y="4595312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56" name="그림 55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873D3358-B87C-4E8A-8A81-0157D3388C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9968946" y="4595312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65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07DC55F-4E84-4B08-B9F3-37D96B2930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E52E941-3747-4C62-9228-621588C4491F}"/>
              </a:ext>
            </a:extLst>
          </p:cNvPr>
          <p:cNvSpPr/>
          <p:nvPr/>
        </p:nvSpPr>
        <p:spPr>
          <a:xfrm>
            <a:off x="0" y="0"/>
            <a:ext cx="12192000" cy="80962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069344A-E3CA-48DF-B5CF-DC9208A7BFD0}"/>
              </a:ext>
            </a:extLst>
          </p:cNvPr>
          <p:cNvCxnSpPr/>
          <p:nvPr/>
        </p:nvCxnSpPr>
        <p:spPr>
          <a:xfrm>
            <a:off x="0" y="809625"/>
            <a:ext cx="12192000" cy="0"/>
          </a:xfrm>
          <a:prstGeom prst="line">
            <a:avLst/>
          </a:prstGeom>
          <a:ln w="254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02B05CF-FAF2-4F7E-9B6C-A8B369BFC131}"/>
              </a:ext>
            </a:extLst>
          </p:cNvPr>
          <p:cNvSpPr txBox="1"/>
          <p:nvPr/>
        </p:nvSpPr>
        <p:spPr>
          <a:xfrm>
            <a:off x="7874000" y="173977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4_contents2</a:t>
            </a:r>
            <a:endParaRPr lang="ko-KR" altLang="en-US" sz="2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8BCA62A-8F04-4B81-8028-E1FC26F9E222}"/>
              </a:ext>
            </a:extLst>
          </p:cNvPr>
          <p:cNvSpPr txBox="1"/>
          <p:nvPr/>
        </p:nvSpPr>
        <p:spPr>
          <a:xfrm>
            <a:off x="1778001" y="173977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3175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4_contents1</a:t>
            </a:r>
            <a:endParaRPr lang="ko-KR" altLang="en-US" sz="2400" dirty="0">
              <a:ln w="3175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73F9E849-7937-44BC-8BB2-38A3FB359279}"/>
              </a:ext>
            </a:extLst>
          </p:cNvPr>
          <p:cNvCxnSpPr/>
          <p:nvPr/>
        </p:nvCxnSpPr>
        <p:spPr>
          <a:xfrm>
            <a:off x="6096000" y="800096"/>
            <a:ext cx="609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4F286C1-E0DF-47EF-A95E-D4B6D9B5E97D}"/>
              </a:ext>
            </a:extLst>
          </p:cNvPr>
          <p:cNvSpPr/>
          <p:nvPr/>
        </p:nvSpPr>
        <p:spPr>
          <a:xfrm>
            <a:off x="351756" y="1031348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BC308B3-898F-4544-BE46-FAD2FE33570F}"/>
              </a:ext>
            </a:extLst>
          </p:cNvPr>
          <p:cNvSpPr/>
          <p:nvPr/>
        </p:nvSpPr>
        <p:spPr>
          <a:xfrm>
            <a:off x="351756" y="2217925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384D1EA-C027-4B13-8885-588CF9A45D02}"/>
              </a:ext>
            </a:extLst>
          </p:cNvPr>
          <p:cNvSpPr/>
          <p:nvPr/>
        </p:nvSpPr>
        <p:spPr>
          <a:xfrm>
            <a:off x="351756" y="3404502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574D113C-D47D-4A10-B314-A9A1162AA8DD}"/>
              </a:ext>
            </a:extLst>
          </p:cNvPr>
          <p:cNvSpPr/>
          <p:nvPr/>
        </p:nvSpPr>
        <p:spPr>
          <a:xfrm>
            <a:off x="351756" y="4591078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A9B9DBE-67AD-40AE-A950-4CB8556FB551}"/>
              </a:ext>
            </a:extLst>
          </p:cNvPr>
          <p:cNvSpPr/>
          <p:nvPr/>
        </p:nvSpPr>
        <p:spPr>
          <a:xfrm>
            <a:off x="1593623" y="1150465"/>
            <a:ext cx="519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4B6B06-200F-45B1-9037-120553B98164}"/>
              </a:ext>
            </a:extLst>
          </p:cNvPr>
          <p:cNvSpPr/>
          <p:nvPr/>
        </p:nvSpPr>
        <p:spPr>
          <a:xfrm>
            <a:off x="1593623" y="3526391"/>
            <a:ext cx="519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11AB176-E343-45A8-9351-8F845FB1F910}"/>
              </a:ext>
            </a:extLst>
          </p:cNvPr>
          <p:cNvSpPr/>
          <p:nvPr/>
        </p:nvSpPr>
        <p:spPr>
          <a:xfrm>
            <a:off x="1593623" y="2338438"/>
            <a:ext cx="519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It's the mobile version of Instagram</a:t>
            </a:r>
          </a:p>
          <a:p>
            <a:r>
              <a:rPr lang="en-US" altLang="ko-KR" dirty="0"/>
              <a:t>Enter contents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AF0C877-1CC3-4647-B88D-A6BCDD44399F}"/>
              </a:ext>
            </a:extLst>
          </p:cNvPr>
          <p:cNvSpPr/>
          <p:nvPr/>
        </p:nvSpPr>
        <p:spPr>
          <a:xfrm>
            <a:off x="1593623" y="4712967"/>
            <a:ext cx="519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It's the mobile version of Instagram</a:t>
            </a:r>
          </a:p>
          <a:p>
            <a:r>
              <a:rPr lang="en-US" altLang="ko-KR" dirty="0"/>
              <a:t>Enter contents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A21ADEB0-4F47-43FB-9ECE-9D9BC0F2B43A}"/>
              </a:ext>
            </a:extLst>
          </p:cNvPr>
          <p:cNvSpPr/>
          <p:nvPr/>
        </p:nvSpPr>
        <p:spPr>
          <a:xfrm>
            <a:off x="351756" y="5777654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F5BBDA0-FB68-4229-9CFD-B5A7772D016F}"/>
              </a:ext>
            </a:extLst>
          </p:cNvPr>
          <p:cNvSpPr/>
          <p:nvPr/>
        </p:nvSpPr>
        <p:spPr>
          <a:xfrm>
            <a:off x="1593623" y="5899543"/>
            <a:ext cx="519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8F99D68B-03CE-40B4-BFD2-816AA4D465FB}"/>
              </a:ext>
            </a:extLst>
          </p:cNvPr>
          <p:cNvSpPr/>
          <p:nvPr/>
        </p:nvSpPr>
        <p:spPr>
          <a:xfrm>
            <a:off x="10382918" y="1219201"/>
            <a:ext cx="1457326" cy="508860"/>
          </a:xfrm>
          <a:prstGeom prst="roundRect">
            <a:avLst/>
          </a:prstGeom>
          <a:solidFill>
            <a:srgbClr val="349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팔로우</a:t>
            </a:r>
            <a:endParaRPr lang="ko-KR" altLang="en-US" sz="1600" dirty="0">
              <a:ln>
                <a:solidFill>
                  <a:schemeClr val="bg1">
                    <a:lumMod val="9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7A8AA695-AC7E-4D19-87F7-CEB9E1BE2E3F}"/>
              </a:ext>
            </a:extLst>
          </p:cNvPr>
          <p:cNvSpPr/>
          <p:nvPr/>
        </p:nvSpPr>
        <p:spPr>
          <a:xfrm>
            <a:off x="10414000" y="5968278"/>
            <a:ext cx="1457326" cy="5088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팔로잉</a:t>
            </a:r>
            <a:endParaRPr lang="ko-KR" altLang="en-US" sz="16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5C117888-45C0-478D-99E2-905D5D94B1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578"/>
          <a:stretch/>
        </p:blipFill>
        <p:spPr>
          <a:xfrm rot="10800000">
            <a:off x="11495123" y="4914903"/>
            <a:ext cx="376210" cy="313843"/>
          </a:xfrm>
          <a:prstGeom prst="rect">
            <a:avLst/>
          </a:prstGeom>
        </p:spPr>
      </p:pic>
      <p:pic>
        <p:nvPicPr>
          <p:cNvPr id="26" name="그림 25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462AEF44-A662-4CAE-A6DC-DBCEC3E196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10950133" y="2213689"/>
            <a:ext cx="890111" cy="8901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743145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07DC55F-4E84-4B08-B9F3-37D96B2930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E52E941-3747-4C62-9228-621588C4491F}"/>
              </a:ext>
            </a:extLst>
          </p:cNvPr>
          <p:cNvSpPr/>
          <p:nvPr/>
        </p:nvSpPr>
        <p:spPr>
          <a:xfrm>
            <a:off x="0" y="0"/>
            <a:ext cx="12192000" cy="80962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069344A-E3CA-48DF-B5CF-DC9208A7BFD0}"/>
              </a:ext>
            </a:extLst>
          </p:cNvPr>
          <p:cNvCxnSpPr/>
          <p:nvPr/>
        </p:nvCxnSpPr>
        <p:spPr>
          <a:xfrm>
            <a:off x="0" y="809625"/>
            <a:ext cx="12192000" cy="0"/>
          </a:xfrm>
          <a:prstGeom prst="line">
            <a:avLst/>
          </a:prstGeom>
          <a:ln w="254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CD8FD3E-043F-441F-8974-F7C06753DAA3}"/>
              </a:ext>
            </a:extLst>
          </p:cNvPr>
          <p:cNvSpPr txBox="1"/>
          <p:nvPr/>
        </p:nvSpPr>
        <p:spPr>
          <a:xfrm>
            <a:off x="438150" y="4595480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입력해주세요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C7755EF-DD12-4553-8439-734BAFB05285}"/>
              </a:ext>
            </a:extLst>
          </p:cNvPr>
          <p:cNvSpPr txBox="1"/>
          <p:nvPr/>
        </p:nvSpPr>
        <p:spPr>
          <a:xfrm>
            <a:off x="438150" y="5308760"/>
            <a:ext cx="6886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활용하여 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It's the mobile version of Instagram. Enter contents using image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02B05CF-FAF2-4F7E-9B6C-A8B369BFC131}"/>
              </a:ext>
            </a:extLst>
          </p:cNvPr>
          <p:cNvSpPr txBox="1"/>
          <p:nvPr/>
        </p:nvSpPr>
        <p:spPr>
          <a:xfrm>
            <a:off x="4826000" y="173977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5_contents</a:t>
            </a:r>
            <a:endParaRPr lang="ko-KR" altLang="en-US" sz="2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D1B1A3D-6DAD-49E1-B6BB-0C228B6DC5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4" t="13450" r="10351" b="30269"/>
          <a:stretch/>
        </p:blipFill>
        <p:spPr>
          <a:xfrm>
            <a:off x="226219" y="260140"/>
            <a:ext cx="423862" cy="297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798C84B-9D01-4484-9609-93F0623E62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7" t="12909" r="22168" b="28370"/>
          <a:stretch/>
        </p:blipFill>
        <p:spPr>
          <a:xfrm>
            <a:off x="11594096" y="226001"/>
            <a:ext cx="369514" cy="37407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2F92830A-6782-41EA-AAEF-F14B55DE50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578"/>
          <a:stretch/>
        </p:blipFill>
        <p:spPr>
          <a:xfrm rot="16200000">
            <a:off x="6877628" y="338336"/>
            <a:ext cx="258151" cy="17884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293FE4D-1AAF-43BF-A5D3-D765861FEA59}"/>
              </a:ext>
            </a:extLst>
          </p:cNvPr>
          <p:cNvSpPr/>
          <p:nvPr/>
        </p:nvSpPr>
        <p:spPr>
          <a:xfrm>
            <a:off x="443494" y="1152448"/>
            <a:ext cx="2953419" cy="2953419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61BE99E-A269-41F6-9BE8-837EFAB66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50" y="3353404"/>
            <a:ext cx="752463" cy="752463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D523918-EACA-45EA-817C-F8DED003F043}"/>
              </a:ext>
            </a:extLst>
          </p:cNvPr>
          <p:cNvSpPr/>
          <p:nvPr/>
        </p:nvSpPr>
        <p:spPr>
          <a:xfrm>
            <a:off x="4171289" y="3153043"/>
            <a:ext cx="6353836" cy="57613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프로필 수정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894981A-A6FB-4D78-BAF7-1EE3359F5248}"/>
              </a:ext>
            </a:extLst>
          </p:cNvPr>
          <p:cNvSpPr/>
          <p:nvPr/>
        </p:nvSpPr>
        <p:spPr>
          <a:xfrm>
            <a:off x="10663767" y="3153043"/>
            <a:ext cx="1115086" cy="57613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606D3FB-099C-4CA1-A27F-CAF4CB7DFD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000"/>
          <a:stretch/>
        </p:blipFill>
        <p:spPr>
          <a:xfrm flipH="1">
            <a:off x="11019535" y="3269601"/>
            <a:ext cx="403550" cy="3430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CA053D5-451E-430F-9A93-0A6A88FFBB83}"/>
              </a:ext>
            </a:extLst>
          </p:cNvPr>
          <p:cNvSpPr txBox="1"/>
          <p:nvPr/>
        </p:nvSpPr>
        <p:spPr>
          <a:xfrm>
            <a:off x="4869016" y="1807765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tx1"/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217</a:t>
            </a:r>
            <a:endParaRPr lang="ko-KR" altLang="en-US" sz="3200" spc="-300" dirty="0">
              <a:ln>
                <a:solidFill>
                  <a:schemeClr val="tx1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78BBE65-61A4-4B9D-AE3A-247E71009287}"/>
              </a:ext>
            </a:extLst>
          </p:cNvPr>
          <p:cNvSpPr txBox="1"/>
          <p:nvPr/>
        </p:nvSpPr>
        <p:spPr>
          <a:xfrm>
            <a:off x="7428478" y="1807765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tx1"/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1,335</a:t>
            </a:r>
            <a:endParaRPr lang="ko-KR" altLang="en-US" sz="3200" spc="-300" dirty="0">
              <a:ln>
                <a:solidFill>
                  <a:schemeClr val="tx1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808BAF6-428E-472C-8522-BAE042E84C25}"/>
              </a:ext>
            </a:extLst>
          </p:cNvPr>
          <p:cNvSpPr txBox="1"/>
          <p:nvPr/>
        </p:nvSpPr>
        <p:spPr>
          <a:xfrm>
            <a:off x="10258848" y="1807765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tx1"/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434</a:t>
            </a:r>
            <a:endParaRPr lang="ko-KR" altLang="en-US" sz="3200" spc="-300" dirty="0">
              <a:ln>
                <a:solidFill>
                  <a:schemeClr val="tx1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7B62517-1ADD-4BC3-A547-C62753EC158D}"/>
              </a:ext>
            </a:extLst>
          </p:cNvPr>
          <p:cNvSpPr txBox="1"/>
          <p:nvPr/>
        </p:nvSpPr>
        <p:spPr>
          <a:xfrm>
            <a:off x="4866609" y="226615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7076505-0013-4623-8256-75A36FEEA044}"/>
              </a:ext>
            </a:extLst>
          </p:cNvPr>
          <p:cNvSpPr txBox="1"/>
          <p:nvPr/>
        </p:nvSpPr>
        <p:spPr>
          <a:xfrm>
            <a:off x="7561526" y="226615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팔로워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F1428AA-E985-46A7-8B75-70D0FEC26868}"/>
              </a:ext>
            </a:extLst>
          </p:cNvPr>
          <p:cNvSpPr txBox="1"/>
          <p:nvPr/>
        </p:nvSpPr>
        <p:spPr>
          <a:xfrm>
            <a:off x="10256441" y="226615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팔로잉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03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07DC55F-4E84-4B08-B9F3-37D96B2930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E52E941-3747-4C62-9228-621588C4491F}"/>
              </a:ext>
            </a:extLst>
          </p:cNvPr>
          <p:cNvSpPr/>
          <p:nvPr/>
        </p:nvSpPr>
        <p:spPr>
          <a:xfrm>
            <a:off x="0" y="0"/>
            <a:ext cx="12192000" cy="80962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069344A-E3CA-48DF-B5CF-DC9208A7BFD0}"/>
              </a:ext>
            </a:extLst>
          </p:cNvPr>
          <p:cNvCxnSpPr/>
          <p:nvPr/>
        </p:nvCxnSpPr>
        <p:spPr>
          <a:xfrm>
            <a:off x="0" y="809625"/>
            <a:ext cx="12192000" cy="0"/>
          </a:xfrm>
          <a:prstGeom prst="line">
            <a:avLst/>
          </a:prstGeom>
          <a:ln w="254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02B05CF-FAF2-4F7E-9B6C-A8B369BFC131}"/>
              </a:ext>
            </a:extLst>
          </p:cNvPr>
          <p:cNvSpPr txBox="1"/>
          <p:nvPr/>
        </p:nvSpPr>
        <p:spPr>
          <a:xfrm>
            <a:off x="4826000" y="173977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5_contents</a:t>
            </a:r>
            <a:endParaRPr lang="ko-KR" altLang="en-US" sz="2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D1B1A3D-6DAD-49E1-B6BB-0C228B6DC5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4" t="13450" r="10351" b="30269"/>
          <a:stretch/>
        </p:blipFill>
        <p:spPr>
          <a:xfrm>
            <a:off x="226219" y="260140"/>
            <a:ext cx="423862" cy="297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798C84B-9D01-4484-9609-93F0623E62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7" t="12909" r="22168" b="28370"/>
          <a:stretch/>
        </p:blipFill>
        <p:spPr>
          <a:xfrm>
            <a:off x="11594096" y="226001"/>
            <a:ext cx="369514" cy="37407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2F92830A-6782-41EA-AAEF-F14B55DE50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578"/>
          <a:stretch/>
        </p:blipFill>
        <p:spPr>
          <a:xfrm rot="16200000">
            <a:off x="6877628" y="338336"/>
            <a:ext cx="258151" cy="1788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3B0053E-3386-4141-80E3-431204A637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t="19695" r="24178" b="33239"/>
          <a:stretch/>
        </p:blipFill>
        <p:spPr>
          <a:xfrm>
            <a:off x="4231717" y="1028168"/>
            <a:ext cx="464170" cy="4201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3EE0FA1-859D-4DBF-A1F0-58CCDC99A02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2" t="21318" r="26264" b="34809"/>
          <a:stretch/>
        </p:blipFill>
        <p:spPr>
          <a:xfrm>
            <a:off x="939316" y="1042419"/>
            <a:ext cx="424154" cy="3916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517E889-B5AB-401F-B898-2B8E413BFBF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6" t="16109" r="22644" b="30998"/>
          <a:stretch/>
        </p:blipFill>
        <p:spPr>
          <a:xfrm>
            <a:off x="7564134" y="1002159"/>
            <a:ext cx="490180" cy="4721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E43186D-BB20-4826-8D89-9347C89593D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7" t="23908" r="35733" b="38304"/>
          <a:stretch/>
        </p:blipFill>
        <p:spPr>
          <a:xfrm>
            <a:off x="10922562" y="1019167"/>
            <a:ext cx="330122" cy="438158"/>
          </a:xfrm>
          <a:prstGeom prst="rect">
            <a:avLst/>
          </a:prstGeom>
        </p:spPr>
      </p:pic>
      <p:pic>
        <p:nvPicPr>
          <p:cNvPr id="24" name="그림 23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5A3F40AA-DA2E-4767-89BE-051D182C509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0" y="1666864"/>
            <a:ext cx="4027254" cy="4027260"/>
          </a:xfrm>
          <a:prstGeom prst="rect">
            <a:avLst/>
          </a:prstGeom>
        </p:spPr>
      </p:pic>
      <p:pic>
        <p:nvPicPr>
          <p:cNvPr id="52" name="그림 51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4C0C62CB-4C1F-497D-AE5F-53025D62CC3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8164746" y="1666864"/>
            <a:ext cx="4027254" cy="4027260"/>
          </a:xfrm>
          <a:prstGeom prst="rect">
            <a:avLst/>
          </a:prstGeom>
        </p:spPr>
      </p:pic>
      <p:pic>
        <p:nvPicPr>
          <p:cNvPr id="56" name="그림 55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1CF943E5-48D2-4272-941A-1134E3AA09B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4082373" y="1666864"/>
            <a:ext cx="4027254" cy="4027260"/>
          </a:xfrm>
          <a:prstGeom prst="rect">
            <a:avLst/>
          </a:prstGeom>
        </p:spPr>
      </p:pic>
      <p:pic>
        <p:nvPicPr>
          <p:cNvPr id="57" name="그림 56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4FE05ECE-C089-4AA5-AB38-8F41FBA0F3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 b="72165"/>
          <a:stretch/>
        </p:blipFill>
        <p:spPr>
          <a:xfrm>
            <a:off x="0" y="5742060"/>
            <a:ext cx="4027254" cy="1115940"/>
          </a:xfrm>
          <a:prstGeom prst="rect">
            <a:avLst/>
          </a:prstGeom>
        </p:spPr>
      </p:pic>
      <p:pic>
        <p:nvPicPr>
          <p:cNvPr id="58" name="그림 57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D9547DE6-B5CA-44F4-A04D-36AD3155149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 b="72165"/>
          <a:stretch/>
        </p:blipFill>
        <p:spPr>
          <a:xfrm>
            <a:off x="8164746" y="5742060"/>
            <a:ext cx="4027254" cy="1115940"/>
          </a:xfrm>
          <a:prstGeom prst="rect">
            <a:avLst/>
          </a:prstGeom>
        </p:spPr>
      </p:pic>
      <p:pic>
        <p:nvPicPr>
          <p:cNvPr id="59" name="그림 58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2EA04B05-16D8-4900-B433-8A539CC4D07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 b="72165"/>
          <a:stretch/>
        </p:blipFill>
        <p:spPr>
          <a:xfrm>
            <a:off x="4082373" y="5742060"/>
            <a:ext cx="4027254" cy="111594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3B8D30A-3D2A-4C59-862A-DF7611033603}"/>
              </a:ext>
            </a:extLst>
          </p:cNvPr>
          <p:cNvCxnSpPr/>
          <p:nvPr/>
        </p:nvCxnSpPr>
        <p:spPr>
          <a:xfrm>
            <a:off x="0" y="1666875"/>
            <a:ext cx="12192000" cy="0"/>
          </a:xfrm>
          <a:prstGeom prst="line">
            <a:avLst/>
          </a:prstGeom>
          <a:ln w="25400">
            <a:solidFill>
              <a:srgbClr val="EDE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over dir="u"/>
      </p:transition>
    </mc:Choice>
    <mc:Fallback xmlns="">
      <p:transition spd="slow">
        <p:cover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4A7295F-9308-4FFF-BA1C-58C104ECB9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C751"/>
              </a:gs>
              <a:gs pos="25000">
                <a:srgbClr val="F7504D">
                  <a:alpha val="95000"/>
                </a:srgbClr>
              </a:gs>
              <a:gs pos="50000">
                <a:srgbClr val="C938A9">
                  <a:alpha val="95000"/>
                </a:srgbClr>
              </a:gs>
              <a:gs pos="100000">
                <a:srgbClr val="3E6BC9"/>
              </a:gs>
              <a:gs pos="75000">
                <a:srgbClr val="7F3F93">
                  <a:alpha val="9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FE761C7-1E06-48FF-9B51-8820E76D3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60" y="2250175"/>
            <a:ext cx="1320681" cy="1760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BC603E-60F3-499C-AFAB-FD822CAD4560}"/>
              </a:ext>
            </a:extLst>
          </p:cNvPr>
          <p:cNvSpPr txBox="1"/>
          <p:nvPr/>
        </p:nvSpPr>
        <p:spPr>
          <a:xfrm>
            <a:off x="5657418" y="3487864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QnA</a:t>
            </a:r>
            <a:endParaRPr lang="ko-KR" altLang="en-US" sz="28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8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D4D29F9-F99B-4869-BC49-8FD065FC2E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C751"/>
              </a:gs>
              <a:gs pos="25000">
                <a:srgbClr val="F7504D">
                  <a:alpha val="95000"/>
                </a:srgbClr>
              </a:gs>
              <a:gs pos="50000">
                <a:srgbClr val="C938A9">
                  <a:alpha val="95000"/>
                </a:srgbClr>
              </a:gs>
              <a:gs pos="100000">
                <a:srgbClr val="3E6BC9"/>
              </a:gs>
              <a:gs pos="75000">
                <a:srgbClr val="7F3F93">
                  <a:alpha val="9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73E036FA-49D1-4DF9-A390-C8A8895155E4}"/>
              </a:ext>
            </a:extLst>
          </p:cNvPr>
          <p:cNvSpPr/>
          <p:nvPr/>
        </p:nvSpPr>
        <p:spPr>
          <a:xfrm>
            <a:off x="4192236" y="3704608"/>
            <a:ext cx="3807527" cy="506360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3CE663-6BD8-4D28-8D14-676269AA9A42}"/>
              </a:ext>
            </a:extLst>
          </p:cNvPr>
          <p:cNvSpPr txBox="1"/>
          <p:nvPr/>
        </p:nvSpPr>
        <p:spPr>
          <a:xfrm>
            <a:off x="4305372" y="3792556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M:Design_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밍디자인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09EE3AA-9090-4FC4-BE42-A02F8147F5FD}"/>
              </a:ext>
            </a:extLst>
          </p:cNvPr>
          <p:cNvSpPr/>
          <p:nvPr/>
        </p:nvSpPr>
        <p:spPr>
          <a:xfrm>
            <a:off x="4192236" y="3069377"/>
            <a:ext cx="3807527" cy="506360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0AB1D39-A0A6-4AE8-9ABD-AB235B0D7618}"/>
              </a:ext>
            </a:extLst>
          </p:cNvPr>
          <p:cNvSpPr txBox="1"/>
          <p:nvPr/>
        </p:nvSpPr>
        <p:spPr>
          <a:xfrm>
            <a:off x="4283731" y="3153392"/>
            <a:ext cx="1198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you.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5FB619D-A80B-4148-BE7D-08704790B143}"/>
              </a:ext>
            </a:extLst>
          </p:cNvPr>
          <p:cNvSpPr txBox="1"/>
          <p:nvPr/>
        </p:nvSpPr>
        <p:spPr>
          <a:xfrm>
            <a:off x="5303957" y="4791531"/>
            <a:ext cx="15840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Sign Up for Made by M:Design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2E0ED86-CFE8-4696-8666-2B66DE24D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50" t="23494" b="16896"/>
          <a:stretch/>
        </p:blipFill>
        <p:spPr>
          <a:xfrm>
            <a:off x="4724402" y="2053508"/>
            <a:ext cx="2743196" cy="8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4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4D20900-010A-49B5-81D2-43769D97A3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C751"/>
              </a:gs>
              <a:gs pos="25000">
                <a:srgbClr val="F7504D">
                  <a:alpha val="95000"/>
                </a:srgbClr>
              </a:gs>
              <a:gs pos="50000">
                <a:srgbClr val="C938A9">
                  <a:alpha val="95000"/>
                </a:srgbClr>
              </a:gs>
              <a:gs pos="100000">
                <a:srgbClr val="3E6BC9"/>
              </a:gs>
              <a:gs pos="75000">
                <a:srgbClr val="7F3F93">
                  <a:alpha val="9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  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94D0C18-C8A8-4780-B211-CF881165A96E}"/>
              </a:ext>
            </a:extLst>
          </p:cNvPr>
          <p:cNvSpPr/>
          <p:nvPr/>
        </p:nvSpPr>
        <p:spPr>
          <a:xfrm>
            <a:off x="594259" y="4076083"/>
            <a:ext cx="2510891" cy="506360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44B5D00-C6A2-414D-962A-C3FC58B6BF70}"/>
              </a:ext>
            </a:extLst>
          </p:cNvPr>
          <p:cNvSpPr txBox="1"/>
          <p:nvPr/>
        </p:nvSpPr>
        <p:spPr>
          <a:xfrm>
            <a:off x="707395" y="4164031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604D6EB8-4CE0-44D1-B5D2-3EED210F50EC}"/>
              </a:ext>
            </a:extLst>
          </p:cNvPr>
          <p:cNvSpPr/>
          <p:nvPr/>
        </p:nvSpPr>
        <p:spPr>
          <a:xfrm>
            <a:off x="594259" y="3440852"/>
            <a:ext cx="2510891" cy="506360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0626DE-918E-456E-9335-11E05E366125}"/>
              </a:ext>
            </a:extLst>
          </p:cNvPr>
          <p:cNvSpPr txBox="1"/>
          <p:nvPr/>
        </p:nvSpPr>
        <p:spPr>
          <a:xfrm>
            <a:off x="685754" y="352486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B81F9BC3-C145-4DB4-BAF4-9A7F8604DDC0}"/>
              </a:ext>
            </a:extLst>
          </p:cNvPr>
          <p:cNvSpPr/>
          <p:nvPr/>
        </p:nvSpPr>
        <p:spPr>
          <a:xfrm>
            <a:off x="3461284" y="4076083"/>
            <a:ext cx="2510891" cy="506360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696FE2E-B649-46BF-A786-C19CD323BA05}"/>
              </a:ext>
            </a:extLst>
          </p:cNvPr>
          <p:cNvSpPr txBox="1"/>
          <p:nvPr/>
        </p:nvSpPr>
        <p:spPr>
          <a:xfrm>
            <a:off x="3574420" y="4164031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학번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FDC52A47-7A3D-4589-AEC0-C2D28C622114}"/>
              </a:ext>
            </a:extLst>
          </p:cNvPr>
          <p:cNvSpPr/>
          <p:nvPr/>
        </p:nvSpPr>
        <p:spPr>
          <a:xfrm>
            <a:off x="3461284" y="3440852"/>
            <a:ext cx="2510891" cy="506360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D5ECF84-9A72-4FFF-B628-B1D55C037174}"/>
              </a:ext>
            </a:extLst>
          </p:cNvPr>
          <p:cNvSpPr txBox="1"/>
          <p:nvPr/>
        </p:nvSpPr>
        <p:spPr>
          <a:xfrm>
            <a:off x="3552779" y="352486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902A7608-8205-4DB5-A8F1-A186250BC89C}"/>
              </a:ext>
            </a:extLst>
          </p:cNvPr>
          <p:cNvSpPr/>
          <p:nvPr/>
        </p:nvSpPr>
        <p:spPr>
          <a:xfrm>
            <a:off x="6246419" y="4076083"/>
            <a:ext cx="2510891" cy="506360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074C359-1B5E-4D0A-B791-D38C60C01B9E}"/>
              </a:ext>
            </a:extLst>
          </p:cNvPr>
          <p:cNvSpPr txBox="1"/>
          <p:nvPr/>
        </p:nvSpPr>
        <p:spPr>
          <a:xfrm>
            <a:off x="6359555" y="4164031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학번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A340F1E9-1A96-4230-B27A-FB1E7299718B}"/>
              </a:ext>
            </a:extLst>
          </p:cNvPr>
          <p:cNvSpPr/>
          <p:nvPr/>
        </p:nvSpPr>
        <p:spPr>
          <a:xfrm>
            <a:off x="6246419" y="3440852"/>
            <a:ext cx="2510891" cy="506360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7066352-9095-46F5-BC1F-0B791453AFA4}"/>
              </a:ext>
            </a:extLst>
          </p:cNvPr>
          <p:cNvSpPr txBox="1"/>
          <p:nvPr/>
        </p:nvSpPr>
        <p:spPr>
          <a:xfrm>
            <a:off x="6337914" y="352486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xmlns="" id="{FDA2E1E5-BBB4-40DF-974D-D85F647FA1CE}"/>
              </a:ext>
            </a:extLst>
          </p:cNvPr>
          <p:cNvSpPr/>
          <p:nvPr/>
        </p:nvSpPr>
        <p:spPr>
          <a:xfrm>
            <a:off x="9086851" y="4076083"/>
            <a:ext cx="2510891" cy="506360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D567B8F1-42AB-417F-A782-F6720F9849CC}"/>
              </a:ext>
            </a:extLst>
          </p:cNvPr>
          <p:cNvSpPr txBox="1"/>
          <p:nvPr/>
        </p:nvSpPr>
        <p:spPr>
          <a:xfrm>
            <a:off x="9199987" y="4164031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학번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xmlns="" id="{D564D938-C71F-4ECD-B83C-8232EAEEEE1F}"/>
              </a:ext>
            </a:extLst>
          </p:cNvPr>
          <p:cNvSpPr/>
          <p:nvPr/>
        </p:nvSpPr>
        <p:spPr>
          <a:xfrm>
            <a:off x="9086851" y="3440852"/>
            <a:ext cx="2510891" cy="506360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632A0FC-F800-4454-A858-4AEA3B8D8C7D}"/>
              </a:ext>
            </a:extLst>
          </p:cNvPr>
          <p:cNvSpPr txBox="1"/>
          <p:nvPr/>
        </p:nvSpPr>
        <p:spPr>
          <a:xfrm>
            <a:off x="9178346" y="352486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A1E92C87-0036-472F-AC7A-7148F33DC344}"/>
              </a:ext>
            </a:extLst>
          </p:cNvPr>
          <p:cNvGrpSpPr/>
          <p:nvPr/>
        </p:nvGrpSpPr>
        <p:grpSpPr>
          <a:xfrm>
            <a:off x="594259" y="4711314"/>
            <a:ext cx="11003484" cy="506360"/>
            <a:chOff x="594259" y="4711314"/>
            <a:chExt cx="11003484" cy="506360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xmlns="" id="{F7FEDEFB-47F5-4A01-AA9B-1394A057D656}"/>
                </a:ext>
              </a:extLst>
            </p:cNvPr>
            <p:cNvSpPr/>
            <p:nvPr/>
          </p:nvSpPr>
          <p:spPr>
            <a:xfrm>
              <a:off x="594259" y="4711314"/>
              <a:ext cx="11003484" cy="506360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0FD7BB40-CA05-4829-92F9-CFACE359B9E6}"/>
                </a:ext>
              </a:extLst>
            </p:cNvPr>
            <p:cNvSpPr txBox="1"/>
            <p:nvPr/>
          </p:nvSpPr>
          <p:spPr>
            <a:xfrm>
              <a:off x="5793675" y="477982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  <a:alpha val="2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다음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F243A1FF-8F4F-49FE-988B-206D16D2C61E}"/>
              </a:ext>
            </a:extLst>
          </p:cNvPr>
          <p:cNvGrpSpPr/>
          <p:nvPr/>
        </p:nvGrpSpPr>
        <p:grpSpPr>
          <a:xfrm>
            <a:off x="887679" y="1125573"/>
            <a:ext cx="1924050" cy="1924050"/>
            <a:chOff x="571500" y="838200"/>
            <a:chExt cx="1924050" cy="192405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C80EC127-F9F7-456E-8008-A3D63F539611}"/>
                </a:ext>
              </a:extLst>
            </p:cNvPr>
            <p:cNvSpPr/>
            <p:nvPr/>
          </p:nvSpPr>
          <p:spPr>
            <a:xfrm>
              <a:off x="571500" y="838200"/>
              <a:ext cx="1924050" cy="192405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65DA8DA9-0428-4FFC-A65C-6BF082870345}"/>
                </a:ext>
              </a:extLst>
            </p:cNvPr>
            <p:cNvSpPr txBox="1"/>
            <p:nvPr/>
          </p:nvSpPr>
          <p:spPr>
            <a:xfrm>
              <a:off x="1205550" y="1235650"/>
              <a:ext cx="6559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╋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115319A-EE62-438C-B7F5-15560C4F6221}"/>
                </a:ext>
              </a:extLst>
            </p:cNvPr>
            <p:cNvSpPr txBox="1"/>
            <p:nvPr/>
          </p:nvSpPr>
          <p:spPr>
            <a:xfrm>
              <a:off x="1231198" y="1947527"/>
              <a:ext cx="60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사진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xmlns="" id="{CD67DA06-571D-446B-9405-F52DB4A51649}"/>
              </a:ext>
            </a:extLst>
          </p:cNvPr>
          <p:cNvGrpSpPr/>
          <p:nvPr/>
        </p:nvGrpSpPr>
        <p:grpSpPr>
          <a:xfrm>
            <a:off x="3754704" y="1125573"/>
            <a:ext cx="1924050" cy="1924050"/>
            <a:chOff x="571500" y="838200"/>
            <a:chExt cx="1924050" cy="1924050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xmlns="" id="{9646B692-63F4-41D4-9A5B-46626851EF4D}"/>
                </a:ext>
              </a:extLst>
            </p:cNvPr>
            <p:cNvSpPr/>
            <p:nvPr/>
          </p:nvSpPr>
          <p:spPr>
            <a:xfrm>
              <a:off x="571500" y="838200"/>
              <a:ext cx="1924050" cy="192405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1B5125CB-044E-48E0-AC64-C40F3884129E}"/>
                </a:ext>
              </a:extLst>
            </p:cNvPr>
            <p:cNvSpPr txBox="1"/>
            <p:nvPr/>
          </p:nvSpPr>
          <p:spPr>
            <a:xfrm>
              <a:off x="1205550" y="1235650"/>
              <a:ext cx="6559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╋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20221205-F0E7-4646-80A7-97553D5457F2}"/>
                </a:ext>
              </a:extLst>
            </p:cNvPr>
            <p:cNvSpPr txBox="1"/>
            <p:nvPr/>
          </p:nvSpPr>
          <p:spPr>
            <a:xfrm>
              <a:off x="1231198" y="1947527"/>
              <a:ext cx="60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사진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xmlns="" id="{20EF264C-809F-45B3-A0C4-DA8F572B5CDA}"/>
              </a:ext>
            </a:extLst>
          </p:cNvPr>
          <p:cNvGrpSpPr/>
          <p:nvPr/>
        </p:nvGrpSpPr>
        <p:grpSpPr>
          <a:xfrm>
            <a:off x="6539839" y="1125573"/>
            <a:ext cx="1924050" cy="1924050"/>
            <a:chOff x="571500" y="838200"/>
            <a:chExt cx="1924050" cy="1924050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xmlns="" id="{ACFB6122-B2D7-4F3D-81FA-93C01C8AE9CC}"/>
                </a:ext>
              </a:extLst>
            </p:cNvPr>
            <p:cNvSpPr/>
            <p:nvPr/>
          </p:nvSpPr>
          <p:spPr>
            <a:xfrm>
              <a:off x="571500" y="838200"/>
              <a:ext cx="1924050" cy="192405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8F602A1C-4329-4A99-8F27-A04F47A7BA93}"/>
                </a:ext>
              </a:extLst>
            </p:cNvPr>
            <p:cNvSpPr txBox="1"/>
            <p:nvPr/>
          </p:nvSpPr>
          <p:spPr>
            <a:xfrm>
              <a:off x="1205550" y="1235650"/>
              <a:ext cx="6559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╋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B5D6132A-9C9E-4364-B984-1078D797132D}"/>
                </a:ext>
              </a:extLst>
            </p:cNvPr>
            <p:cNvSpPr txBox="1"/>
            <p:nvPr/>
          </p:nvSpPr>
          <p:spPr>
            <a:xfrm>
              <a:off x="1231198" y="1947527"/>
              <a:ext cx="60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사진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9E8704DE-72BB-4963-AE44-C66EC3F9B116}"/>
              </a:ext>
            </a:extLst>
          </p:cNvPr>
          <p:cNvGrpSpPr/>
          <p:nvPr/>
        </p:nvGrpSpPr>
        <p:grpSpPr>
          <a:xfrm>
            <a:off x="9377255" y="1125573"/>
            <a:ext cx="1924050" cy="1924050"/>
            <a:chOff x="571500" y="838200"/>
            <a:chExt cx="1924050" cy="1924050"/>
          </a:xfrm>
        </p:grpSpPr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xmlns="" id="{BBD96892-2944-4249-AD05-BD3798F5A768}"/>
                </a:ext>
              </a:extLst>
            </p:cNvPr>
            <p:cNvSpPr/>
            <p:nvPr/>
          </p:nvSpPr>
          <p:spPr>
            <a:xfrm>
              <a:off x="571500" y="838200"/>
              <a:ext cx="1924050" cy="192405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AA399912-0271-4A60-8351-9D0FD79E8282}"/>
                </a:ext>
              </a:extLst>
            </p:cNvPr>
            <p:cNvSpPr txBox="1"/>
            <p:nvPr/>
          </p:nvSpPr>
          <p:spPr>
            <a:xfrm>
              <a:off x="1205550" y="1235650"/>
              <a:ext cx="6559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╋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658AA63A-3FB5-4219-A2FB-5433452A080A}"/>
                </a:ext>
              </a:extLst>
            </p:cNvPr>
            <p:cNvSpPr txBox="1"/>
            <p:nvPr/>
          </p:nvSpPr>
          <p:spPr>
            <a:xfrm>
              <a:off x="1231198" y="1947527"/>
              <a:ext cx="60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사진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AE29E46C-8F88-4FD2-AF4B-8C5D6212ED16}"/>
              </a:ext>
            </a:extLst>
          </p:cNvPr>
          <p:cNvGrpSpPr/>
          <p:nvPr/>
        </p:nvGrpSpPr>
        <p:grpSpPr>
          <a:xfrm>
            <a:off x="594257" y="4711314"/>
            <a:ext cx="11003484" cy="506360"/>
            <a:chOff x="594259" y="4711314"/>
            <a:chExt cx="11003484" cy="506360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xmlns="" id="{7435B0F1-0486-4257-82A8-1139CDD6DFDE}"/>
                </a:ext>
              </a:extLst>
            </p:cNvPr>
            <p:cNvSpPr/>
            <p:nvPr/>
          </p:nvSpPr>
          <p:spPr>
            <a:xfrm>
              <a:off x="594259" y="4711314"/>
              <a:ext cx="11003484" cy="506360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CFD8B952-EA26-4935-8B40-F5B557B80BFA}"/>
                </a:ext>
              </a:extLst>
            </p:cNvPr>
            <p:cNvSpPr txBox="1"/>
            <p:nvPr/>
          </p:nvSpPr>
          <p:spPr>
            <a:xfrm>
              <a:off x="5793675" y="477982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다음</a:t>
              </a:r>
            </a:p>
          </p:txBody>
        </p:sp>
      </p:grpSp>
      <p:pic>
        <p:nvPicPr>
          <p:cNvPr id="19" name="그림 18" descr="사람, 소년, 도로, 젊은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2996AB60-6195-400D-A281-B4679BA8E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13050" r="16973" b="18982"/>
          <a:stretch/>
        </p:blipFill>
        <p:spPr>
          <a:xfrm>
            <a:off x="884635" y="1125572"/>
            <a:ext cx="1927094" cy="1924051"/>
          </a:xfrm>
          <a:prstGeom prst="ellips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pic>
        <p:nvPicPr>
          <p:cNvPr id="21" name="그림 20" descr="사람, 실내, 벽, 창문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B355B34B-43C1-4AD4-835B-02BFC7C437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668" r="2439" b="707"/>
          <a:stretch/>
        </p:blipFill>
        <p:spPr>
          <a:xfrm>
            <a:off x="3754704" y="1125568"/>
            <a:ext cx="1924050" cy="1924050"/>
          </a:xfrm>
          <a:prstGeom prst="ellips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pic>
        <p:nvPicPr>
          <p:cNvPr id="29" name="그림 28" descr="서있는이(가) 표시된 사진&#10;&#10;높은 신뢰도로 생성된 설명">
            <a:extLst>
              <a:ext uri="{FF2B5EF4-FFF2-40B4-BE49-F238E27FC236}">
                <a16:creationId xmlns:a16="http://schemas.microsoft.com/office/drawing/2014/main" xmlns="" id="{DE4134AB-9DA5-401D-9EAB-7BE7EAB804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0" t="2993" r="7666" b="40865"/>
          <a:stretch/>
        </p:blipFill>
        <p:spPr>
          <a:xfrm>
            <a:off x="6538317" y="1125569"/>
            <a:ext cx="1921007" cy="1924050"/>
          </a:xfrm>
          <a:prstGeom prst="ellips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pic>
        <p:nvPicPr>
          <p:cNvPr id="31" name="그림 30" descr="사람, 벽, 여자, 실내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6E7C7067-BA51-47B1-8FB9-217DAC4944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 t="5110" r="4039" b="18104"/>
          <a:stretch/>
        </p:blipFill>
        <p:spPr>
          <a:xfrm>
            <a:off x="9372689" y="1125569"/>
            <a:ext cx="1928616" cy="1924050"/>
          </a:xfrm>
          <a:prstGeom prst="ellips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378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E52E941-3747-4C62-9228-621588C449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AE9B42C-0856-4E2E-8DE8-CCF4D67088C1}"/>
              </a:ext>
            </a:extLst>
          </p:cNvPr>
          <p:cNvSpPr txBox="1"/>
          <p:nvPr/>
        </p:nvSpPr>
        <p:spPr>
          <a:xfrm>
            <a:off x="2683220" y="4667236"/>
            <a:ext cx="2156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C4BEC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2_contents</a:t>
            </a:r>
            <a:endParaRPr lang="ko-KR" altLang="en-US" sz="3000" dirty="0">
              <a:solidFill>
                <a:srgbClr val="C4BEC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34320C4-5CBE-4290-8373-AD1E4D3290F0}"/>
              </a:ext>
            </a:extLst>
          </p:cNvPr>
          <p:cNvSpPr txBox="1"/>
          <p:nvPr/>
        </p:nvSpPr>
        <p:spPr>
          <a:xfrm>
            <a:off x="4994096" y="4667236"/>
            <a:ext cx="2203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C4BEC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3_contents</a:t>
            </a:r>
            <a:endParaRPr lang="ko-KR" altLang="en-US" sz="3000" dirty="0">
              <a:solidFill>
                <a:srgbClr val="C4BEC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B6A697F-357E-45A3-B14A-E0742D8CB14B}"/>
              </a:ext>
            </a:extLst>
          </p:cNvPr>
          <p:cNvSpPr txBox="1"/>
          <p:nvPr/>
        </p:nvSpPr>
        <p:spPr>
          <a:xfrm>
            <a:off x="7376143" y="4667236"/>
            <a:ext cx="2156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C4BEC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4_contents</a:t>
            </a:r>
            <a:endParaRPr lang="ko-KR" altLang="en-US" sz="3000" dirty="0">
              <a:solidFill>
                <a:srgbClr val="C4BEC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384229D-2E10-47B8-B000-C5E1D4535218}"/>
              </a:ext>
            </a:extLst>
          </p:cNvPr>
          <p:cNvSpPr/>
          <p:nvPr/>
        </p:nvSpPr>
        <p:spPr>
          <a:xfrm>
            <a:off x="2777660" y="2373704"/>
            <a:ext cx="1967476" cy="1967476"/>
          </a:xfrm>
          <a:prstGeom prst="ellipse">
            <a:avLst/>
          </a:prstGeom>
          <a:solidFill>
            <a:schemeClr val="bg1"/>
          </a:solidFill>
          <a:ln w="2540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82FD6297-591C-4193-AF4C-860331DED03E}"/>
              </a:ext>
            </a:extLst>
          </p:cNvPr>
          <p:cNvSpPr/>
          <p:nvPr/>
        </p:nvSpPr>
        <p:spPr>
          <a:xfrm>
            <a:off x="5112262" y="2373704"/>
            <a:ext cx="1967476" cy="1967476"/>
          </a:xfrm>
          <a:prstGeom prst="ellipse">
            <a:avLst/>
          </a:prstGeom>
          <a:solidFill>
            <a:schemeClr val="bg1"/>
          </a:solidFill>
          <a:ln w="2540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7980DA6F-2DB0-4166-9A28-7EB11560C1AE}"/>
              </a:ext>
            </a:extLst>
          </p:cNvPr>
          <p:cNvSpPr/>
          <p:nvPr/>
        </p:nvSpPr>
        <p:spPr>
          <a:xfrm>
            <a:off x="7470585" y="2373704"/>
            <a:ext cx="1967476" cy="1967476"/>
          </a:xfrm>
          <a:prstGeom prst="ellipse">
            <a:avLst/>
          </a:prstGeom>
          <a:solidFill>
            <a:schemeClr val="bg1"/>
          </a:solidFill>
          <a:ln w="2540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1EEC38F-26F9-4DAB-9991-554906BDBD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12024" r="14656" b="27024"/>
          <a:stretch/>
        </p:blipFill>
        <p:spPr>
          <a:xfrm>
            <a:off x="348619" y="252808"/>
            <a:ext cx="329988" cy="285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3826129-8967-4742-92B4-510E772317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0" t="23494" b="16896"/>
          <a:stretch/>
        </p:blipFill>
        <p:spPr>
          <a:xfrm>
            <a:off x="5305837" y="210190"/>
            <a:ext cx="1568038" cy="4617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D48959-F707-470F-9E2B-1FD514F1F9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2" t="7222" r="17592" b="22222"/>
          <a:stretch/>
        </p:blipFill>
        <p:spPr>
          <a:xfrm rot="19800550">
            <a:off x="11581235" y="193262"/>
            <a:ext cx="287062" cy="308958"/>
          </a:xfrm>
          <a:prstGeom prst="rect">
            <a:avLst/>
          </a:prstGeom>
          <a:ln>
            <a:noFill/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069344A-E3CA-48DF-B5CF-DC9208A7BFD0}"/>
              </a:ext>
            </a:extLst>
          </p:cNvPr>
          <p:cNvCxnSpPr/>
          <p:nvPr/>
        </p:nvCxnSpPr>
        <p:spPr>
          <a:xfrm>
            <a:off x="0" y="809625"/>
            <a:ext cx="12192000" cy="0"/>
          </a:xfrm>
          <a:prstGeom prst="line">
            <a:avLst/>
          </a:prstGeom>
          <a:ln w="254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C087E6B-3B01-4E5C-AD7F-EC18DF28B9A5}"/>
              </a:ext>
            </a:extLst>
          </p:cNvPr>
          <p:cNvSpPr txBox="1"/>
          <p:nvPr/>
        </p:nvSpPr>
        <p:spPr>
          <a:xfrm>
            <a:off x="389961" y="115436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 w="9525">
                  <a:solidFill>
                    <a:schemeClr val="tx1"/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A006B73C-F342-44E8-9015-5EFB6184631D}"/>
              </a:ext>
            </a:extLst>
          </p:cNvPr>
          <p:cNvSpPr/>
          <p:nvPr/>
        </p:nvSpPr>
        <p:spPr>
          <a:xfrm>
            <a:off x="5215614" y="2477056"/>
            <a:ext cx="1760772" cy="1760772"/>
          </a:xfrm>
          <a:prstGeom prst="ellipse">
            <a:avLst/>
          </a:prstGeom>
          <a:solidFill>
            <a:schemeClr val="bg1"/>
          </a:solidFill>
          <a:ln w="2540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3FBC9AE7-08DB-4322-A011-D4BC42C6DE8A}"/>
              </a:ext>
            </a:extLst>
          </p:cNvPr>
          <p:cNvSpPr/>
          <p:nvPr/>
        </p:nvSpPr>
        <p:spPr>
          <a:xfrm>
            <a:off x="5112263" y="2373706"/>
            <a:ext cx="1967474" cy="1967474"/>
          </a:xfrm>
          <a:prstGeom prst="ellipse">
            <a:avLst/>
          </a:prstGeom>
          <a:noFill/>
          <a:ln w="76200">
            <a:gradFill flip="none" rotWithShape="1">
              <a:gsLst>
                <a:gs pos="0">
                  <a:srgbClr val="FFC451"/>
                </a:gs>
                <a:gs pos="33000">
                  <a:srgbClr val="EA6E35"/>
                </a:gs>
                <a:gs pos="66000">
                  <a:srgbClr val="CB39A5"/>
                </a:gs>
                <a:gs pos="100000">
                  <a:srgbClr val="7E4094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0FEC260-7039-493D-BEC7-54F3F46DFF07}"/>
              </a:ext>
            </a:extLst>
          </p:cNvPr>
          <p:cNvSpPr txBox="1"/>
          <p:nvPr/>
        </p:nvSpPr>
        <p:spPr>
          <a:xfrm>
            <a:off x="4994096" y="4667236"/>
            <a:ext cx="2203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3_contents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BBFD7C1-7C00-471F-8DF1-B98D95168AD2}"/>
              </a:ext>
            </a:extLst>
          </p:cNvPr>
          <p:cNvGrpSpPr/>
          <p:nvPr/>
        </p:nvGrpSpPr>
        <p:grpSpPr>
          <a:xfrm>
            <a:off x="443061" y="2373706"/>
            <a:ext cx="1967474" cy="1967474"/>
            <a:chOff x="5643160" y="2595081"/>
            <a:chExt cx="2022635" cy="202263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95C1B5F6-0101-4948-A3CC-3D3557E5F1C9}"/>
                </a:ext>
              </a:extLst>
            </p:cNvPr>
            <p:cNvSpPr/>
            <p:nvPr/>
          </p:nvSpPr>
          <p:spPr>
            <a:xfrm>
              <a:off x="5749408" y="2701329"/>
              <a:ext cx="1810138" cy="18101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4BE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A6D11598-7FD2-4FD8-99AF-CD65216B97FF}"/>
                </a:ext>
              </a:extLst>
            </p:cNvPr>
            <p:cNvSpPr/>
            <p:nvPr/>
          </p:nvSpPr>
          <p:spPr>
            <a:xfrm>
              <a:off x="5643160" y="2595081"/>
              <a:ext cx="2022635" cy="2022635"/>
            </a:xfrm>
            <a:prstGeom prst="ellipse">
              <a:avLst/>
            </a:prstGeom>
            <a:noFill/>
            <a:ln w="76200">
              <a:gradFill flip="none" rotWithShape="1">
                <a:gsLst>
                  <a:gs pos="0">
                    <a:srgbClr val="FFC451"/>
                  </a:gs>
                  <a:gs pos="33000">
                    <a:srgbClr val="EA6E35"/>
                  </a:gs>
                  <a:gs pos="66000">
                    <a:srgbClr val="CB39A5"/>
                  </a:gs>
                  <a:gs pos="100000">
                    <a:srgbClr val="7E4094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C004113-C3F8-4785-BA65-8934B75E85D9}"/>
              </a:ext>
            </a:extLst>
          </p:cNvPr>
          <p:cNvSpPr txBox="1"/>
          <p:nvPr/>
        </p:nvSpPr>
        <p:spPr>
          <a:xfrm>
            <a:off x="348619" y="4667236"/>
            <a:ext cx="2156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1_contents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DF4BF12D-1E97-4913-A957-E5150678EBDA}"/>
              </a:ext>
            </a:extLst>
          </p:cNvPr>
          <p:cNvSpPr/>
          <p:nvPr/>
        </p:nvSpPr>
        <p:spPr>
          <a:xfrm>
            <a:off x="2881012" y="2477056"/>
            <a:ext cx="1760772" cy="1760772"/>
          </a:xfrm>
          <a:prstGeom prst="ellipse">
            <a:avLst/>
          </a:prstGeom>
          <a:solidFill>
            <a:schemeClr val="bg1"/>
          </a:solidFill>
          <a:ln w="2540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C263378-F818-4854-8A67-757C56105023}"/>
              </a:ext>
            </a:extLst>
          </p:cNvPr>
          <p:cNvSpPr/>
          <p:nvPr/>
        </p:nvSpPr>
        <p:spPr>
          <a:xfrm>
            <a:off x="2777662" y="2373706"/>
            <a:ext cx="1967474" cy="1967474"/>
          </a:xfrm>
          <a:prstGeom prst="ellipse">
            <a:avLst/>
          </a:prstGeom>
          <a:noFill/>
          <a:ln w="76200">
            <a:gradFill flip="none" rotWithShape="1">
              <a:gsLst>
                <a:gs pos="0">
                  <a:srgbClr val="FFC451"/>
                </a:gs>
                <a:gs pos="33000">
                  <a:srgbClr val="EA6E35"/>
                </a:gs>
                <a:gs pos="66000">
                  <a:srgbClr val="CB39A5"/>
                </a:gs>
                <a:gs pos="100000">
                  <a:srgbClr val="7E4094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C10A3EB-73E4-4A41-A531-EF1D6B2ED31D}"/>
              </a:ext>
            </a:extLst>
          </p:cNvPr>
          <p:cNvSpPr txBox="1"/>
          <p:nvPr/>
        </p:nvSpPr>
        <p:spPr>
          <a:xfrm>
            <a:off x="2683220" y="4667236"/>
            <a:ext cx="2156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2_contents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EA309742-DAFF-4C2B-A309-30FB0FBEB8F8}"/>
              </a:ext>
            </a:extLst>
          </p:cNvPr>
          <p:cNvSpPr/>
          <p:nvPr/>
        </p:nvSpPr>
        <p:spPr>
          <a:xfrm>
            <a:off x="7573937" y="2477056"/>
            <a:ext cx="1760772" cy="1760772"/>
          </a:xfrm>
          <a:prstGeom prst="ellipse">
            <a:avLst/>
          </a:prstGeom>
          <a:solidFill>
            <a:schemeClr val="bg1"/>
          </a:solidFill>
          <a:ln w="2540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C82893CE-783C-4F8B-AAD6-CFCA84BE4088}"/>
              </a:ext>
            </a:extLst>
          </p:cNvPr>
          <p:cNvSpPr/>
          <p:nvPr/>
        </p:nvSpPr>
        <p:spPr>
          <a:xfrm>
            <a:off x="7470587" y="2373706"/>
            <a:ext cx="1967474" cy="1967474"/>
          </a:xfrm>
          <a:prstGeom prst="ellipse">
            <a:avLst/>
          </a:prstGeom>
          <a:noFill/>
          <a:ln w="76200">
            <a:gradFill flip="none" rotWithShape="1">
              <a:gsLst>
                <a:gs pos="0">
                  <a:srgbClr val="FFC451"/>
                </a:gs>
                <a:gs pos="33000">
                  <a:srgbClr val="EA6E35"/>
                </a:gs>
                <a:gs pos="66000">
                  <a:srgbClr val="CB39A5"/>
                </a:gs>
                <a:gs pos="100000">
                  <a:srgbClr val="7E4094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60816CB-ACC4-4561-8133-00EA9B2F4236}"/>
              </a:ext>
            </a:extLst>
          </p:cNvPr>
          <p:cNvSpPr txBox="1"/>
          <p:nvPr/>
        </p:nvSpPr>
        <p:spPr>
          <a:xfrm>
            <a:off x="7376144" y="4667236"/>
            <a:ext cx="2156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4_contents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9A8B340-B4F0-4A25-B03E-59D4BBF9FD43}"/>
              </a:ext>
            </a:extLst>
          </p:cNvPr>
          <p:cNvSpPr txBox="1"/>
          <p:nvPr/>
        </p:nvSpPr>
        <p:spPr>
          <a:xfrm>
            <a:off x="9687021" y="4667236"/>
            <a:ext cx="2156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C4BEC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5_contents</a:t>
            </a:r>
            <a:endParaRPr lang="ko-KR" altLang="en-US" sz="3000" dirty="0">
              <a:solidFill>
                <a:srgbClr val="C4BEC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E525922-05DA-4184-80BD-295974B627F1}"/>
              </a:ext>
            </a:extLst>
          </p:cNvPr>
          <p:cNvSpPr/>
          <p:nvPr/>
        </p:nvSpPr>
        <p:spPr>
          <a:xfrm>
            <a:off x="9781463" y="2373704"/>
            <a:ext cx="1967476" cy="1967476"/>
          </a:xfrm>
          <a:prstGeom prst="ellipse">
            <a:avLst/>
          </a:prstGeom>
          <a:solidFill>
            <a:schemeClr val="bg1"/>
          </a:solidFill>
          <a:ln w="2540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9FE5E67D-1F25-4927-B2E7-86EEBD3AABFF}"/>
              </a:ext>
            </a:extLst>
          </p:cNvPr>
          <p:cNvSpPr/>
          <p:nvPr/>
        </p:nvSpPr>
        <p:spPr>
          <a:xfrm>
            <a:off x="9884815" y="2477056"/>
            <a:ext cx="1760772" cy="1760772"/>
          </a:xfrm>
          <a:prstGeom prst="ellipse">
            <a:avLst/>
          </a:prstGeom>
          <a:solidFill>
            <a:schemeClr val="bg1"/>
          </a:solidFill>
          <a:ln w="2540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D8E6EC5C-410B-4922-9E92-4A0A37B172EE}"/>
              </a:ext>
            </a:extLst>
          </p:cNvPr>
          <p:cNvSpPr/>
          <p:nvPr/>
        </p:nvSpPr>
        <p:spPr>
          <a:xfrm>
            <a:off x="9781465" y="2373706"/>
            <a:ext cx="1967474" cy="1967474"/>
          </a:xfrm>
          <a:prstGeom prst="ellipse">
            <a:avLst/>
          </a:prstGeom>
          <a:noFill/>
          <a:ln w="76200">
            <a:gradFill flip="none" rotWithShape="1">
              <a:gsLst>
                <a:gs pos="0">
                  <a:srgbClr val="FFC451"/>
                </a:gs>
                <a:gs pos="33000">
                  <a:srgbClr val="EA6E35"/>
                </a:gs>
                <a:gs pos="66000">
                  <a:srgbClr val="CB39A5"/>
                </a:gs>
                <a:gs pos="100000">
                  <a:srgbClr val="7E4094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54876BD-328F-4229-8DDB-25BD6E4C5DD8}"/>
              </a:ext>
            </a:extLst>
          </p:cNvPr>
          <p:cNvSpPr txBox="1"/>
          <p:nvPr/>
        </p:nvSpPr>
        <p:spPr>
          <a:xfrm>
            <a:off x="9687022" y="4667236"/>
            <a:ext cx="2156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5_contents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89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39" grpId="0" animBg="1"/>
      <p:bldP spid="37" grpId="0"/>
      <p:bldP spid="44" grpId="0" animBg="1"/>
      <p:bldP spid="42" grpId="0"/>
      <p:bldP spid="60" grpId="0" animBg="1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07DC55F-4E84-4B08-B9F3-37D96B2930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5A0C5CFB-435D-4621-B305-2E120BBC9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0" y="1666790"/>
            <a:ext cx="4641721" cy="464172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E52E941-3747-4C62-9228-621588C4491F}"/>
              </a:ext>
            </a:extLst>
          </p:cNvPr>
          <p:cNvSpPr/>
          <p:nvPr/>
        </p:nvSpPr>
        <p:spPr>
          <a:xfrm>
            <a:off x="0" y="0"/>
            <a:ext cx="12192000" cy="80962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1EEC38F-26F9-4DAB-9991-554906BDBD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12024" r="14656" b="27024"/>
          <a:stretch/>
        </p:blipFill>
        <p:spPr>
          <a:xfrm>
            <a:off x="348619" y="252808"/>
            <a:ext cx="329988" cy="285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3826129-8967-4742-92B4-510E772317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0" t="23494" b="16896"/>
          <a:stretch/>
        </p:blipFill>
        <p:spPr>
          <a:xfrm>
            <a:off x="5305837" y="210190"/>
            <a:ext cx="1568038" cy="4617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D48959-F707-470F-9E2B-1FD514F1F9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2" t="7222" r="17592" b="22222"/>
          <a:stretch/>
        </p:blipFill>
        <p:spPr>
          <a:xfrm rot="19800550">
            <a:off x="11581235" y="193262"/>
            <a:ext cx="287062" cy="308958"/>
          </a:xfrm>
          <a:prstGeom prst="rect">
            <a:avLst/>
          </a:prstGeom>
          <a:ln>
            <a:noFill/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069344A-E3CA-48DF-B5CF-DC9208A7BFD0}"/>
              </a:ext>
            </a:extLst>
          </p:cNvPr>
          <p:cNvCxnSpPr/>
          <p:nvPr/>
        </p:nvCxnSpPr>
        <p:spPr>
          <a:xfrm>
            <a:off x="0" y="809625"/>
            <a:ext cx="12192000" cy="0"/>
          </a:xfrm>
          <a:prstGeom prst="line">
            <a:avLst/>
          </a:prstGeom>
          <a:ln w="254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56C94574-40B0-4FF3-94B3-B8B521944128}"/>
              </a:ext>
            </a:extLst>
          </p:cNvPr>
          <p:cNvSpPr/>
          <p:nvPr/>
        </p:nvSpPr>
        <p:spPr>
          <a:xfrm>
            <a:off x="156781" y="976776"/>
            <a:ext cx="522869" cy="5228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5DBF96-BA2B-4381-A671-22375170805D}"/>
              </a:ext>
            </a:extLst>
          </p:cNvPr>
          <p:cNvSpPr txBox="1"/>
          <p:nvPr/>
        </p:nvSpPr>
        <p:spPr>
          <a:xfrm>
            <a:off x="679650" y="1061239"/>
            <a:ext cx="1314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1_contents</a:t>
            </a:r>
            <a:endParaRPr lang="ko-KR" altLang="en-US" sz="17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EB143C6E-F8D9-42D9-9A80-2CC1A61BF44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9" t="31437" r="9631" b="45191"/>
          <a:stretch/>
        </p:blipFill>
        <p:spPr>
          <a:xfrm>
            <a:off x="4271718" y="1206213"/>
            <a:ext cx="221158" cy="6399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DFAFCB0E-4385-4A69-A4BF-980CBC01F586}"/>
              </a:ext>
            </a:extLst>
          </p:cNvPr>
          <p:cNvGrpSpPr/>
          <p:nvPr/>
        </p:nvGrpSpPr>
        <p:grpSpPr>
          <a:xfrm>
            <a:off x="175605" y="6429475"/>
            <a:ext cx="4302187" cy="293535"/>
            <a:chOff x="175605" y="6429475"/>
            <a:chExt cx="4302187" cy="29353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50DE28C0-26A4-40EE-872D-EF432388F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3" t="9391" r="13656" b="24763"/>
            <a:stretch/>
          </p:blipFill>
          <p:spPr>
            <a:xfrm>
              <a:off x="615983" y="6429475"/>
              <a:ext cx="313666" cy="29353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88A274BE-E604-443F-9D67-FF49607434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10" t="9391" r="15229" b="24763"/>
            <a:stretch/>
          </p:blipFill>
          <p:spPr>
            <a:xfrm>
              <a:off x="175605" y="6447091"/>
              <a:ext cx="283115" cy="26494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BBCBB728-0F5F-4774-92D9-FAED05400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1" t="9391" r="22728" b="20455"/>
            <a:stretch/>
          </p:blipFill>
          <p:spPr>
            <a:xfrm>
              <a:off x="4286802" y="6467583"/>
              <a:ext cx="190990" cy="24445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E137FE13-EEDA-4D88-AC02-A2871F3BC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2" t="9391" r="11160" b="24763"/>
            <a:stretch/>
          </p:blipFill>
          <p:spPr>
            <a:xfrm>
              <a:off x="1086912" y="6467583"/>
              <a:ext cx="287864" cy="244454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CD8FD3E-043F-441F-8974-F7C06753DAA3}"/>
              </a:ext>
            </a:extLst>
          </p:cNvPr>
          <p:cNvSpPr txBox="1"/>
          <p:nvPr/>
        </p:nvSpPr>
        <p:spPr>
          <a:xfrm>
            <a:off x="5305837" y="1869995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입력해주세요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C7755EF-DD12-4553-8439-734BAFB05285}"/>
              </a:ext>
            </a:extLst>
          </p:cNvPr>
          <p:cNvSpPr txBox="1"/>
          <p:nvPr/>
        </p:nvSpPr>
        <p:spPr>
          <a:xfrm>
            <a:off x="5305837" y="2713527"/>
            <a:ext cx="3974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활용하여 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It's the mobile version of Instagram</a:t>
            </a:r>
          </a:p>
          <a:p>
            <a:r>
              <a:rPr lang="en-US" altLang="ko-KR" dirty="0"/>
              <a:t>Enter contents using image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0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07DC55F-4E84-4B08-B9F3-37D96B2930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E52E941-3747-4C62-9228-621588C4491F}"/>
              </a:ext>
            </a:extLst>
          </p:cNvPr>
          <p:cNvSpPr/>
          <p:nvPr/>
        </p:nvSpPr>
        <p:spPr>
          <a:xfrm>
            <a:off x="0" y="0"/>
            <a:ext cx="12192000" cy="80962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069344A-E3CA-48DF-B5CF-DC9208A7BFD0}"/>
              </a:ext>
            </a:extLst>
          </p:cNvPr>
          <p:cNvCxnSpPr/>
          <p:nvPr/>
        </p:nvCxnSpPr>
        <p:spPr>
          <a:xfrm>
            <a:off x="0" y="809625"/>
            <a:ext cx="12192000" cy="0"/>
          </a:xfrm>
          <a:prstGeom prst="line">
            <a:avLst/>
          </a:prstGeom>
          <a:ln w="254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D57FB429-9851-433B-8A5A-73A23943223C}"/>
              </a:ext>
            </a:extLst>
          </p:cNvPr>
          <p:cNvSpPr/>
          <p:nvPr/>
        </p:nvSpPr>
        <p:spPr>
          <a:xfrm>
            <a:off x="351756" y="1761735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B7A13D73-DEEF-406A-87BF-C031E23DD8CA}"/>
              </a:ext>
            </a:extLst>
          </p:cNvPr>
          <p:cNvSpPr/>
          <p:nvPr/>
        </p:nvSpPr>
        <p:spPr>
          <a:xfrm>
            <a:off x="351756" y="3056034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CCC9C9A-DD06-408D-B999-A2B917AE70F7}"/>
              </a:ext>
            </a:extLst>
          </p:cNvPr>
          <p:cNvSpPr/>
          <p:nvPr/>
        </p:nvSpPr>
        <p:spPr>
          <a:xfrm>
            <a:off x="351756" y="4350333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DEB390E-4E47-47C0-97CF-760EC529D46C}"/>
              </a:ext>
            </a:extLst>
          </p:cNvPr>
          <p:cNvSpPr/>
          <p:nvPr/>
        </p:nvSpPr>
        <p:spPr>
          <a:xfrm>
            <a:off x="351756" y="5644632"/>
            <a:ext cx="890111" cy="8901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BC31836-16DD-4547-9EBE-842FD4A919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6" t="4445" r="6296" b="18804"/>
          <a:stretch/>
        </p:blipFill>
        <p:spPr>
          <a:xfrm>
            <a:off x="11342139" y="1986201"/>
            <a:ext cx="498105" cy="4373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3457F0A9-0468-4C0A-9E0A-358CBDD7D4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6" t="4445" r="6296" b="18804"/>
          <a:stretch/>
        </p:blipFill>
        <p:spPr>
          <a:xfrm>
            <a:off x="11342139" y="3281133"/>
            <a:ext cx="498105" cy="43738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5C00C060-132E-4FB7-9181-9AB616B29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6" t="4445" r="6296" b="18804"/>
          <a:stretch/>
        </p:blipFill>
        <p:spPr>
          <a:xfrm>
            <a:off x="11342139" y="4576065"/>
            <a:ext cx="498105" cy="43738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5E9BAC8-38D3-4C56-B809-BBAD46CEA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6" t="4445" r="6296" b="18804"/>
          <a:stretch/>
        </p:blipFill>
        <p:spPr>
          <a:xfrm>
            <a:off x="11342139" y="5870997"/>
            <a:ext cx="498105" cy="43738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1684823-311C-4E03-93D3-290A614754CA}"/>
              </a:ext>
            </a:extLst>
          </p:cNvPr>
          <p:cNvSpPr txBox="1"/>
          <p:nvPr/>
        </p:nvSpPr>
        <p:spPr>
          <a:xfrm>
            <a:off x="4826000" y="173977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1_contents</a:t>
            </a:r>
            <a:endParaRPr lang="ko-KR" altLang="en-US" sz="2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2A72413-355A-40D9-AFBB-7658EF2B8C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578"/>
          <a:stretch/>
        </p:blipFill>
        <p:spPr>
          <a:xfrm>
            <a:off x="173371" y="206847"/>
            <a:ext cx="461772" cy="38521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61F58222-3E1A-4236-9381-E288FB032A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578"/>
          <a:stretch/>
        </p:blipFill>
        <p:spPr>
          <a:xfrm>
            <a:off x="11556857" y="206847"/>
            <a:ext cx="461772" cy="385219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50DC40C4-B78C-4E1E-AB30-9DE58EBDFA13}"/>
              </a:ext>
            </a:extLst>
          </p:cNvPr>
          <p:cNvSpPr/>
          <p:nvPr/>
        </p:nvSpPr>
        <p:spPr>
          <a:xfrm>
            <a:off x="173371" y="982634"/>
            <a:ext cx="11845255" cy="494814"/>
          </a:xfrm>
          <a:prstGeom prst="roundRect">
            <a:avLst/>
          </a:prstGeom>
          <a:solidFill>
            <a:srgbClr val="EDE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1B3B2328-AE62-43F6-8545-D5F7885E81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t="5626" r="11427" b="18777"/>
          <a:stretch/>
        </p:blipFill>
        <p:spPr>
          <a:xfrm>
            <a:off x="361499" y="1102414"/>
            <a:ext cx="267185" cy="26632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8298AA8-C634-4948-A039-CE6293C80E55}"/>
              </a:ext>
            </a:extLst>
          </p:cNvPr>
          <p:cNvSpPr txBox="1"/>
          <p:nvPr/>
        </p:nvSpPr>
        <p:spPr>
          <a:xfrm>
            <a:off x="724043" y="1050577"/>
            <a:ext cx="20281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입력해주세요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5BF3C47-4489-4D7A-9542-7B95CC8F849E}"/>
              </a:ext>
            </a:extLst>
          </p:cNvPr>
          <p:cNvSpPr/>
          <p:nvPr/>
        </p:nvSpPr>
        <p:spPr>
          <a:xfrm>
            <a:off x="1593623" y="18817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8EBD04D-19B9-444D-885A-FE2F3DBD9880}"/>
              </a:ext>
            </a:extLst>
          </p:cNvPr>
          <p:cNvSpPr/>
          <p:nvPr/>
        </p:nvSpPr>
        <p:spPr>
          <a:xfrm>
            <a:off x="1593623" y="44715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7EA26152-8C56-4E96-B882-341C36A9AEE8}"/>
              </a:ext>
            </a:extLst>
          </p:cNvPr>
          <p:cNvSpPr/>
          <p:nvPr/>
        </p:nvSpPr>
        <p:spPr>
          <a:xfrm>
            <a:off x="1593623" y="31766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It's the mobile version of Instagram</a:t>
            </a:r>
          </a:p>
          <a:p>
            <a:r>
              <a:rPr lang="en-US" altLang="ko-KR" dirty="0"/>
              <a:t>Enter contents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FCB308-4C38-477D-80FC-343BE36A294F}"/>
              </a:ext>
            </a:extLst>
          </p:cNvPr>
          <p:cNvSpPr/>
          <p:nvPr/>
        </p:nvSpPr>
        <p:spPr>
          <a:xfrm>
            <a:off x="1593623" y="57665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It's the mobile version of Instagram</a:t>
            </a:r>
          </a:p>
          <a:p>
            <a:r>
              <a:rPr lang="en-US" altLang="ko-KR" dirty="0"/>
              <a:t>Enter contents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7926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5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07DC55F-4E84-4B08-B9F3-37D96B2930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F11A7D8D-025F-4272-8F13-ACD801538D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-2" y="809619"/>
            <a:ext cx="1990729" cy="1990731"/>
          </a:xfrm>
          <a:prstGeom prst="rect">
            <a:avLst/>
          </a:prstGeom>
        </p:spPr>
      </p:pic>
      <p:pic>
        <p:nvPicPr>
          <p:cNvPr id="56" name="그림 55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5A0C5CFB-435D-4621-B305-2E120BBC9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2028525" y="813422"/>
            <a:ext cx="4015748" cy="401575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E52E941-3747-4C62-9228-621588C4491F}"/>
              </a:ext>
            </a:extLst>
          </p:cNvPr>
          <p:cNvSpPr/>
          <p:nvPr/>
        </p:nvSpPr>
        <p:spPr>
          <a:xfrm>
            <a:off x="0" y="0"/>
            <a:ext cx="12192000" cy="80962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CD8FD3E-043F-441F-8974-F7C06753DAA3}"/>
              </a:ext>
            </a:extLst>
          </p:cNvPr>
          <p:cNvSpPr txBox="1"/>
          <p:nvPr/>
        </p:nvSpPr>
        <p:spPr>
          <a:xfrm>
            <a:off x="6560081" y="1334974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입력해주세요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C7755EF-DD12-4553-8439-734BAFB05285}"/>
              </a:ext>
            </a:extLst>
          </p:cNvPr>
          <p:cNvSpPr txBox="1"/>
          <p:nvPr/>
        </p:nvSpPr>
        <p:spPr>
          <a:xfrm>
            <a:off x="6560081" y="2178506"/>
            <a:ext cx="3974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활용하여 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It's the mobile version of Instagram</a:t>
            </a:r>
          </a:p>
          <a:p>
            <a:r>
              <a:rPr lang="en-US" altLang="ko-KR" dirty="0"/>
              <a:t>Enter contents using image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CBF16634-8EF0-451E-9342-658D63C376E5}"/>
              </a:ext>
            </a:extLst>
          </p:cNvPr>
          <p:cNvSpPr/>
          <p:nvPr/>
        </p:nvSpPr>
        <p:spPr>
          <a:xfrm>
            <a:off x="173371" y="157403"/>
            <a:ext cx="11845255" cy="494814"/>
          </a:xfrm>
          <a:prstGeom prst="roundRect">
            <a:avLst/>
          </a:prstGeom>
          <a:solidFill>
            <a:srgbClr val="EDE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7D9FAC1-2C37-4050-9DAF-7F14BE0673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t="5626" r="11427" b="18777"/>
          <a:stretch/>
        </p:blipFill>
        <p:spPr>
          <a:xfrm>
            <a:off x="361499" y="271648"/>
            <a:ext cx="267185" cy="2663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5DBF96-BA2B-4381-A671-22375170805D}"/>
              </a:ext>
            </a:extLst>
          </p:cNvPr>
          <p:cNvSpPr txBox="1"/>
          <p:nvPr/>
        </p:nvSpPr>
        <p:spPr>
          <a:xfrm>
            <a:off x="688039" y="227837"/>
            <a:ext cx="1314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2_contents</a:t>
            </a:r>
            <a:endParaRPr lang="ko-KR" altLang="en-US" sz="17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" name="그림 25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C74246F9-D2D7-44B2-A8F6-6880817403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-1" y="2838443"/>
            <a:ext cx="1990729" cy="1990731"/>
          </a:xfrm>
          <a:prstGeom prst="rect">
            <a:avLst/>
          </a:prstGeom>
        </p:spPr>
      </p:pic>
      <p:pic>
        <p:nvPicPr>
          <p:cNvPr id="27" name="그림 26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B511F13C-E12B-4CF4-82F4-87A7B431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-1" y="4867268"/>
            <a:ext cx="1990729" cy="1990731"/>
          </a:xfrm>
          <a:prstGeom prst="rect">
            <a:avLst/>
          </a:prstGeom>
        </p:spPr>
      </p:pic>
      <p:pic>
        <p:nvPicPr>
          <p:cNvPr id="28" name="그림 27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F7F5F6DF-F34E-494B-A3B6-56B78FD3C8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4053544" y="4867268"/>
            <a:ext cx="1990729" cy="1990731"/>
          </a:xfrm>
          <a:prstGeom prst="rect">
            <a:avLst/>
          </a:prstGeom>
        </p:spPr>
      </p:pic>
      <p:pic>
        <p:nvPicPr>
          <p:cNvPr id="29" name="그림 28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848992D5-7762-4E09-A862-E71883F8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2025373" y="4867268"/>
            <a:ext cx="1990729" cy="19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7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07DC55F-4E84-4B08-B9F3-37D96B2930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7BA4F610-F558-48F7-9666-791829B22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-13774" y="1666784"/>
            <a:ext cx="4641720" cy="46417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E52E941-3747-4C62-9228-621588C4491F}"/>
              </a:ext>
            </a:extLst>
          </p:cNvPr>
          <p:cNvSpPr/>
          <p:nvPr/>
        </p:nvSpPr>
        <p:spPr>
          <a:xfrm>
            <a:off x="0" y="0"/>
            <a:ext cx="12192000" cy="80962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069344A-E3CA-48DF-B5CF-DC9208A7BFD0}"/>
              </a:ext>
            </a:extLst>
          </p:cNvPr>
          <p:cNvCxnSpPr/>
          <p:nvPr/>
        </p:nvCxnSpPr>
        <p:spPr>
          <a:xfrm>
            <a:off x="0" y="809625"/>
            <a:ext cx="12192000" cy="0"/>
          </a:xfrm>
          <a:prstGeom prst="line">
            <a:avLst/>
          </a:prstGeom>
          <a:ln w="254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56C94574-40B0-4FF3-94B3-B8B521944128}"/>
              </a:ext>
            </a:extLst>
          </p:cNvPr>
          <p:cNvSpPr/>
          <p:nvPr/>
        </p:nvSpPr>
        <p:spPr>
          <a:xfrm>
            <a:off x="156781" y="976776"/>
            <a:ext cx="522869" cy="5228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5DBF96-BA2B-4381-A671-22375170805D}"/>
              </a:ext>
            </a:extLst>
          </p:cNvPr>
          <p:cNvSpPr txBox="1"/>
          <p:nvPr/>
        </p:nvSpPr>
        <p:spPr>
          <a:xfrm>
            <a:off x="679650" y="1061239"/>
            <a:ext cx="1314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2_contents</a:t>
            </a:r>
            <a:endParaRPr lang="ko-KR" altLang="en-US" sz="17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EB143C6E-F8D9-42D9-9A80-2CC1A61BF4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9" t="31437" r="9631" b="45191"/>
          <a:stretch/>
        </p:blipFill>
        <p:spPr>
          <a:xfrm>
            <a:off x="4271718" y="1206213"/>
            <a:ext cx="221158" cy="6399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DFAFCB0E-4385-4A69-A4BF-980CBC01F586}"/>
              </a:ext>
            </a:extLst>
          </p:cNvPr>
          <p:cNvGrpSpPr/>
          <p:nvPr/>
        </p:nvGrpSpPr>
        <p:grpSpPr>
          <a:xfrm>
            <a:off x="175605" y="6429475"/>
            <a:ext cx="4302187" cy="293535"/>
            <a:chOff x="175605" y="6429475"/>
            <a:chExt cx="4302187" cy="29353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50DE28C0-26A4-40EE-872D-EF432388F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3" t="9391" r="13656" b="24763"/>
            <a:stretch/>
          </p:blipFill>
          <p:spPr>
            <a:xfrm>
              <a:off x="615983" y="6429475"/>
              <a:ext cx="313666" cy="29353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88A274BE-E604-443F-9D67-FF49607434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10" t="9391" r="15229" b="24763"/>
            <a:stretch/>
          </p:blipFill>
          <p:spPr>
            <a:xfrm>
              <a:off x="175605" y="6447091"/>
              <a:ext cx="283115" cy="26494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BBCBB728-0F5F-4774-92D9-FAED05400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1" t="9391" r="22728" b="20455"/>
            <a:stretch/>
          </p:blipFill>
          <p:spPr>
            <a:xfrm>
              <a:off x="4286802" y="6467583"/>
              <a:ext cx="190990" cy="24445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E137FE13-EEDA-4D88-AC02-A2871F3BC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2" t="9391" r="11160" b="24763"/>
            <a:stretch/>
          </p:blipFill>
          <p:spPr>
            <a:xfrm>
              <a:off x="1086912" y="6467583"/>
              <a:ext cx="287864" cy="244454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CD8FD3E-043F-441F-8974-F7C06753DAA3}"/>
              </a:ext>
            </a:extLst>
          </p:cNvPr>
          <p:cNvSpPr txBox="1"/>
          <p:nvPr/>
        </p:nvSpPr>
        <p:spPr>
          <a:xfrm>
            <a:off x="5305837" y="1869995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입력해주세요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C7755EF-DD12-4553-8439-734BAFB05285}"/>
              </a:ext>
            </a:extLst>
          </p:cNvPr>
          <p:cNvSpPr txBox="1"/>
          <p:nvPr/>
        </p:nvSpPr>
        <p:spPr>
          <a:xfrm>
            <a:off x="5305837" y="2713527"/>
            <a:ext cx="3974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활용하여 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It's the mobile version of Instagram</a:t>
            </a:r>
          </a:p>
          <a:p>
            <a:r>
              <a:rPr lang="en-US" altLang="ko-KR" dirty="0"/>
              <a:t>Enter contents using image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F58D75F-4523-42AF-B552-0964B751F8A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578"/>
          <a:stretch/>
        </p:blipFill>
        <p:spPr>
          <a:xfrm>
            <a:off x="173371" y="206847"/>
            <a:ext cx="461772" cy="3852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AE38568-A99F-4235-A106-F36BC11FC895}"/>
              </a:ext>
            </a:extLst>
          </p:cNvPr>
          <p:cNvSpPr txBox="1"/>
          <p:nvPr/>
        </p:nvSpPr>
        <p:spPr>
          <a:xfrm>
            <a:off x="4826000" y="173977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2_contents</a:t>
            </a:r>
            <a:endParaRPr lang="ko-KR" altLang="en-US" sz="2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1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07DC55F-4E84-4B08-B9F3-37D96B2930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5A0C5CFB-435D-4621-B305-2E120BBC9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0" y="809618"/>
            <a:ext cx="6048375" cy="6048382"/>
          </a:xfrm>
          <a:prstGeom prst="rect">
            <a:avLst/>
          </a:prstGeom>
        </p:spPr>
      </p:pic>
      <p:pic>
        <p:nvPicPr>
          <p:cNvPr id="23" name="그림 22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DBE20676-EED2-441A-877A-FBE3B060AB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6048376" y="753779"/>
            <a:ext cx="2047874" cy="2047877"/>
          </a:xfrm>
          <a:prstGeom prst="rect">
            <a:avLst/>
          </a:prstGeom>
        </p:spPr>
      </p:pic>
      <p:pic>
        <p:nvPicPr>
          <p:cNvPr id="25" name="그림 24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7342855E-7DE3-4FCA-9113-DD7F9A0DC1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8096251" y="753779"/>
            <a:ext cx="2047874" cy="2047877"/>
          </a:xfrm>
          <a:prstGeom prst="rect">
            <a:avLst/>
          </a:prstGeom>
        </p:spPr>
      </p:pic>
      <p:pic>
        <p:nvPicPr>
          <p:cNvPr id="26" name="그림 25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C9693D97-CC97-4AF6-9F31-87787A9AC6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10144126" y="753779"/>
            <a:ext cx="2047874" cy="20478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E52E941-3747-4C62-9228-621588C4491F}"/>
              </a:ext>
            </a:extLst>
          </p:cNvPr>
          <p:cNvSpPr/>
          <p:nvPr/>
        </p:nvSpPr>
        <p:spPr>
          <a:xfrm>
            <a:off x="0" y="0"/>
            <a:ext cx="12192000" cy="80962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069344A-E3CA-48DF-B5CF-DC9208A7BFD0}"/>
              </a:ext>
            </a:extLst>
          </p:cNvPr>
          <p:cNvCxnSpPr/>
          <p:nvPr/>
        </p:nvCxnSpPr>
        <p:spPr>
          <a:xfrm>
            <a:off x="0" y="809625"/>
            <a:ext cx="12192000" cy="0"/>
          </a:xfrm>
          <a:prstGeom prst="line">
            <a:avLst/>
          </a:prstGeom>
          <a:ln w="254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7F6663F-544E-462F-9E38-5575EEB0F7DB}"/>
              </a:ext>
            </a:extLst>
          </p:cNvPr>
          <p:cNvSpPr txBox="1"/>
          <p:nvPr/>
        </p:nvSpPr>
        <p:spPr>
          <a:xfrm>
            <a:off x="207176" y="220143"/>
            <a:ext cx="6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 w="317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취소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3B3457-CF5B-453D-9D06-F8F71E84C5DB}"/>
              </a:ext>
            </a:extLst>
          </p:cNvPr>
          <p:cNvSpPr txBox="1"/>
          <p:nvPr/>
        </p:nvSpPr>
        <p:spPr>
          <a:xfrm>
            <a:off x="4826000" y="173977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3_contents</a:t>
            </a:r>
            <a:endParaRPr lang="ko-KR" altLang="en-US" sz="2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66FA159-8153-4491-B4BD-8913755090B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578"/>
          <a:stretch/>
        </p:blipFill>
        <p:spPr>
          <a:xfrm rot="16200000">
            <a:off x="6877628" y="338336"/>
            <a:ext cx="258151" cy="1788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278D7AD-496B-44FA-A46A-1D5174FF6FA8}"/>
              </a:ext>
            </a:extLst>
          </p:cNvPr>
          <p:cNvSpPr txBox="1"/>
          <p:nvPr/>
        </p:nvSpPr>
        <p:spPr>
          <a:xfrm>
            <a:off x="11371950" y="220143"/>
            <a:ext cx="6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 w="317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다음</a:t>
            </a:r>
            <a:endParaRPr lang="ko-KR" altLang="en-US" dirty="0">
              <a:ln w="3175">
                <a:solidFill>
                  <a:schemeClr val="accent1"/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" name="그림 26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6597B2D4-7C9E-4446-A8DF-415525E4C4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6048376" y="2801652"/>
            <a:ext cx="2047874" cy="2047877"/>
          </a:xfrm>
          <a:prstGeom prst="rect">
            <a:avLst/>
          </a:prstGeom>
        </p:spPr>
      </p:pic>
      <p:pic>
        <p:nvPicPr>
          <p:cNvPr id="28" name="그림 27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9F0E8803-3A0E-4CF4-9674-9D1348E4BF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8096251" y="2801652"/>
            <a:ext cx="2047874" cy="2047877"/>
          </a:xfrm>
          <a:prstGeom prst="rect">
            <a:avLst/>
          </a:prstGeom>
        </p:spPr>
      </p:pic>
      <p:pic>
        <p:nvPicPr>
          <p:cNvPr id="29" name="그림 28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D67F717E-4AA2-484E-86C1-69D6762AC1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10144126" y="2801652"/>
            <a:ext cx="2047874" cy="2047877"/>
          </a:xfrm>
          <a:prstGeom prst="rect">
            <a:avLst/>
          </a:prstGeom>
        </p:spPr>
      </p:pic>
      <p:pic>
        <p:nvPicPr>
          <p:cNvPr id="33" name="그림 32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012FA60D-A8A3-4DDC-A506-8F334B75EE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6048376" y="4810125"/>
            <a:ext cx="2047874" cy="2047877"/>
          </a:xfrm>
          <a:prstGeom prst="rect">
            <a:avLst/>
          </a:prstGeom>
        </p:spPr>
      </p:pic>
      <p:pic>
        <p:nvPicPr>
          <p:cNvPr id="35" name="그림 34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3A563547-2981-4DE7-BAA1-450FC6D546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8096251" y="4810125"/>
            <a:ext cx="2047874" cy="2047877"/>
          </a:xfrm>
          <a:prstGeom prst="rect">
            <a:avLst/>
          </a:prstGeom>
        </p:spPr>
      </p:pic>
      <p:pic>
        <p:nvPicPr>
          <p:cNvPr id="37" name="그림 36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D078C93B-93D1-4060-80D2-7E0346A7A6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10144126" y="4810125"/>
            <a:ext cx="2047874" cy="2047877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108A6800-6B86-4360-9403-277BD6CB5EDB}"/>
              </a:ext>
            </a:extLst>
          </p:cNvPr>
          <p:cNvGrpSpPr/>
          <p:nvPr/>
        </p:nvGrpSpPr>
        <p:grpSpPr>
          <a:xfrm>
            <a:off x="159493" y="6167596"/>
            <a:ext cx="5734166" cy="573729"/>
            <a:chOff x="159493" y="6167596"/>
            <a:chExt cx="5734166" cy="573729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271CD96E-3905-466A-918A-ABF515F98B2A}"/>
                </a:ext>
              </a:extLst>
            </p:cNvPr>
            <p:cNvGrpSpPr/>
            <p:nvPr/>
          </p:nvGrpSpPr>
          <p:grpSpPr>
            <a:xfrm>
              <a:off x="3971992" y="6167596"/>
              <a:ext cx="652140" cy="529086"/>
              <a:chOff x="3971992" y="6167596"/>
              <a:chExt cx="652140" cy="529086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xmlns="" id="{F3D67F26-0622-4CFA-8CFE-08172B78BA0B}"/>
                  </a:ext>
                </a:extLst>
              </p:cNvPr>
              <p:cNvSpPr/>
              <p:nvPr/>
            </p:nvSpPr>
            <p:spPr>
              <a:xfrm>
                <a:off x="4040829" y="6182216"/>
                <a:ext cx="514466" cy="514466"/>
              </a:xfrm>
              <a:prstGeom prst="ellipse">
                <a:avLst/>
              </a:prstGeom>
              <a:solidFill>
                <a:schemeClr val="tx1">
                  <a:alpha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xmlns="" id="{4365F8EF-952A-42BF-906B-C6A4C3B326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870"/>
              <a:stretch/>
            </p:blipFill>
            <p:spPr>
              <a:xfrm>
                <a:off x="3971992" y="6167596"/>
                <a:ext cx="652140" cy="529082"/>
              </a:xfrm>
              <a:prstGeom prst="rect">
                <a:avLst/>
              </a:prstGeom>
            </p:spPr>
          </p:pic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81BAB4BA-605A-4AAF-AD23-586AABB0FC87}"/>
                </a:ext>
              </a:extLst>
            </p:cNvPr>
            <p:cNvGrpSpPr/>
            <p:nvPr/>
          </p:nvGrpSpPr>
          <p:grpSpPr>
            <a:xfrm>
              <a:off x="4645454" y="6182211"/>
              <a:ext cx="652140" cy="514471"/>
              <a:chOff x="4645454" y="6182211"/>
              <a:chExt cx="652140" cy="514471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xmlns="" id="{C17D80FB-23C9-4BAD-9541-640E00FD1EF4}"/>
                  </a:ext>
                </a:extLst>
              </p:cNvPr>
              <p:cNvSpPr/>
              <p:nvPr/>
            </p:nvSpPr>
            <p:spPr>
              <a:xfrm>
                <a:off x="4710011" y="6182216"/>
                <a:ext cx="514466" cy="514466"/>
              </a:xfrm>
              <a:prstGeom prst="ellipse">
                <a:avLst/>
              </a:prstGeom>
              <a:solidFill>
                <a:schemeClr val="tx1">
                  <a:alpha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xmlns="" id="{0D9C42B8-CDB4-47C4-B3FB-D5DF5D9B72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1" b="21112"/>
              <a:stretch/>
            </p:blipFill>
            <p:spPr>
              <a:xfrm>
                <a:off x="4645454" y="6182211"/>
                <a:ext cx="652140" cy="499848"/>
              </a:xfrm>
              <a:prstGeom prst="rect">
                <a:avLst/>
              </a:prstGeom>
            </p:spPr>
          </p:pic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94F5828C-8082-4E1B-AFB2-3A48E1AC723D}"/>
                </a:ext>
              </a:extLst>
            </p:cNvPr>
            <p:cNvGrpSpPr/>
            <p:nvPr/>
          </p:nvGrpSpPr>
          <p:grpSpPr>
            <a:xfrm>
              <a:off x="159493" y="6182216"/>
              <a:ext cx="534924" cy="514466"/>
              <a:chOff x="159493" y="6182216"/>
              <a:chExt cx="534924" cy="514466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xmlns="" id="{BD9A7E14-90C9-4BE5-B7B9-BAFBDDA1D272}"/>
                  </a:ext>
                </a:extLst>
              </p:cNvPr>
              <p:cNvSpPr/>
              <p:nvPr/>
            </p:nvSpPr>
            <p:spPr>
              <a:xfrm>
                <a:off x="159493" y="6182216"/>
                <a:ext cx="514466" cy="514466"/>
              </a:xfrm>
              <a:prstGeom prst="ellipse">
                <a:avLst/>
              </a:prstGeom>
              <a:solidFill>
                <a:schemeClr val="tx1">
                  <a:alpha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xmlns="" id="{BDB3CE48-344E-4BA5-9CC2-A4BEAC1182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68"/>
              <a:stretch/>
            </p:blipFill>
            <p:spPr>
              <a:xfrm>
                <a:off x="165252" y="6223357"/>
                <a:ext cx="529165" cy="414500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EC2A35E2-2608-4276-A4AC-7DF7D86CAB89}"/>
                </a:ext>
              </a:extLst>
            </p:cNvPr>
            <p:cNvGrpSpPr/>
            <p:nvPr/>
          </p:nvGrpSpPr>
          <p:grpSpPr>
            <a:xfrm>
              <a:off x="5379192" y="6182216"/>
              <a:ext cx="514467" cy="559109"/>
              <a:chOff x="5379192" y="6182216"/>
              <a:chExt cx="514467" cy="559109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xmlns="" id="{9D522562-446F-413A-AE55-D7974A868807}"/>
                  </a:ext>
                </a:extLst>
              </p:cNvPr>
              <p:cNvSpPr/>
              <p:nvPr/>
            </p:nvSpPr>
            <p:spPr>
              <a:xfrm>
                <a:off x="5379193" y="6182216"/>
                <a:ext cx="514466" cy="514466"/>
              </a:xfrm>
              <a:prstGeom prst="ellipse">
                <a:avLst/>
              </a:prstGeom>
              <a:solidFill>
                <a:schemeClr val="tx1">
                  <a:alpha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xmlns="" id="{BEE16CE9-B8CC-4178-81F7-99065BB1D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9192" y="6226859"/>
                <a:ext cx="514466" cy="5144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3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07DC55F-4E84-4B08-B9F3-37D96B2930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5A0C5CFB-435D-4621-B305-2E120BBC9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74" r="14876"/>
          <a:stretch/>
        </p:blipFill>
        <p:spPr>
          <a:xfrm>
            <a:off x="6419050" y="1050920"/>
            <a:ext cx="5565774" cy="556578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E52E941-3747-4C62-9228-621588C4491F}"/>
              </a:ext>
            </a:extLst>
          </p:cNvPr>
          <p:cNvSpPr/>
          <p:nvPr/>
        </p:nvSpPr>
        <p:spPr>
          <a:xfrm>
            <a:off x="0" y="0"/>
            <a:ext cx="12192000" cy="80962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069344A-E3CA-48DF-B5CF-DC9208A7BFD0}"/>
              </a:ext>
            </a:extLst>
          </p:cNvPr>
          <p:cNvCxnSpPr/>
          <p:nvPr/>
        </p:nvCxnSpPr>
        <p:spPr>
          <a:xfrm>
            <a:off x="0" y="809625"/>
            <a:ext cx="12192000" cy="0"/>
          </a:xfrm>
          <a:prstGeom prst="line">
            <a:avLst/>
          </a:prstGeom>
          <a:ln w="254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3B3457-CF5B-453D-9D06-F8F71E84C5DB}"/>
              </a:ext>
            </a:extLst>
          </p:cNvPr>
          <p:cNvSpPr txBox="1"/>
          <p:nvPr/>
        </p:nvSpPr>
        <p:spPr>
          <a:xfrm>
            <a:off x="4826000" y="173977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3_contents</a:t>
            </a:r>
            <a:endParaRPr lang="ko-KR" altLang="en-US" sz="24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278D7AD-496B-44FA-A46A-1D5174FF6FA8}"/>
              </a:ext>
            </a:extLst>
          </p:cNvPr>
          <p:cNvSpPr txBox="1"/>
          <p:nvPr/>
        </p:nvSpPr>
        <p:spPr>
          <a:xfrm>
            <a:off x="11371950" y="220143"/>
            <a:ext cx="6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 w="317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공유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3E812D83-1EDA-4CB3-B76B-D435172DF3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578"/>
          <a:stretch/>
        </p:blipFill>
        <p:spPr>
          <a:xfrm>
            <a:off x="173371" y="206847"/>
            <a:ext cx="461772" cy="385219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89D4EA53-D645-4BB4-A482-641C38AF070B}"/>
              </a:ext>
            </a:extLst>
          </p:cNvPr>
          <p:cNvSpPr/>
          <p:nvPr/>
        </p:nvSpPr>
        <p:spPr>
          <a:xfrm>
            <a:off x="264557" y="1076952"/>
            <a:ext cx="737723" cy="7377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4B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176C3B6-5889-49E7-A136-D53B8F34B7BB}"/>
              </a:ext>
            </a:extLst>
          </p:cNvPr>
          <p:cNvSpPr txBox="1"/>
          <p:nvPr/>
        </p:nvSpPr>
        <p:spPr>
          <a:xfrm>
            <a:off x="1051457" y="1253929"/>
            <a:ext cx="365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입력해주세요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157599F-3A9E-457D-9834-E8BC6C8FB3CE}"/>
              </a:ext>
            </a:extLst>
          </p:cNvPr>
          <p:cNvSpPr txBox="1"/>
          <p:nvPr/>
        </p:nvSpPr>
        <p:spPr>
          <a:xfrm>
            <a:off x="633418" y="2040027"/>
            <a:ext cx="3974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모바일버전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입니다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활용하여 내용을 입력해주세요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It's the mobile version of Instagram</a:t>
            </a:r>
          </a:p>
          <a:p>
            <a:r>
              <a:rPr lang="en-US" altLang="ko-KR" dirty="0"/>
              <a:t>Enter contents using image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32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269</Words>
  <Application>Microsoft Office PowerPoint</Application>
  <PresentationFormat>와이드스크린</PresentationFormat>
  <Paragraphs>119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MinJi Kim</dc:creator>
  <cp:lastModifiedBy>Kang</cp:lastModifiedBy>
  <cp:revision>69</cp:revision>
  <dcterms:created xsi:type="dcterms:W3CDTF">2017-11-14T06:54:04Z</dcterms:created>
  <dcterms:modified xsi:type="dcterms:W3CDTF">2018-05-03T05:29:03Z</dcterms:modified>
</cp:coreProperties>
</file>