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4" r:id="rId3"/>
    <p:sldId id="293" r:id="rId4"/>
    <p:sldId id="296" r:id="rId5"/>
    <p:sldId id="298" r:id="rId6"/>
    <p:sldId id="299" r:id="rId7"/>
    <p:sldId id="297" r:id="rId8"/>
    <p:sldId id="259" r:id="rId9"/>
    <p:sldId id="258" r:id="rId10"/>
    <p:sldId id="289" r:id="rId11"/>
    <p:sldId id="290" r:id="rId12"/>
    <p:sldId id="291" r:id="rId13"/>
    <p:sldId id="28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01"/>
    <a:srgbClr val="9D7A46"/>
    <a:srgbClr val="4B3412"/>
    <a:srgbClr val="FFE757"/>
    <a:srgbClr val="513B3C"/>
    <a:srgbClr val="8E6D3D"/>
    <a:srgbClr val="FFFAD9"/>
    <a:srgbClr val="FFF19F"/>
    <a:srgbClr val="FFE85B"/>
    <a:srgbClr val="FFE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383928-A7C9-4E74-9724-D240D99C0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4DA5125-9B1E-40E1-BEFE-37A7E91D3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B686A01-A417-49D5-9C48-D2D8967B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9CB-919D-4F52-A44A-8129389E9C3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7D86B2-713A-4311-9E47-5171553B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214E8-36B4-44CF-82B2-028DEE8C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8C5C-E58D-45FB-8B16-178A3F82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7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7DCC9B-E6AB-4A02-93A1-9F8F5658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0A352F-5879-4237-8871-14F537E9C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583A818-5710-4B8D-A44A-C3F1E4E8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9CB-919D-4F52-A44A-8129389E9C3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4EC67A-4ADD-43C4-B449-4424470A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2DFAE0-4D3E-4CDA-9233-A1F057AB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8C5C-E58D-45FB-8B16-178A3F82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9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D4814B2-2282-4CFF-BACE-980AF5961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B6B725F-A11C-42D0-84A9-01BFD84EF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C0FB8A-2200-4B7A-B104-7AEEAD2E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9CB-919D-4F52-A44A-8129389E9C3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9122FB2-FF95-4DEC-A91B-86F7237D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B7540C4-6D08-49E2-BEC5-351C8E31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8C5C-E58D-45FB-8B16-178A3F82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0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50E3AD-2F5D-4D6E-90E6-E78C0389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7BA3D25-A79B-44BD-A6B5-F27B9F47B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8F985D-A80A-453B-BBE1-40ABE762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9CB-919D-4F52-A44A-8129389E9C3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E4F4CFE-D82B-4323-AAD7-6BA3A0DD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762416F-AE9A-4483-8374-854BE450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8C5C-E58D-45FB-8B16-178A3F82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4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533C80-3129-4B08-92AA-AAA311DE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AECD4D2-0B12-4E63-817C-C4AE5A16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8EC77C-BAB8-4D4E-948B-DB33EC27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9CB-919D-4F52-A44A-8129389E9C3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585998C-4CCB-4403-9D38-52A6C40F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EB529CA-1F68-4C04-ABDE-80F6500A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8C5C-E58D-45FB-8B16-178A3F82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13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A52B4-C88F-44FE-AFBF-C4203847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C9B3FA-72D4-4703-9B2A-D98266AAA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0B70B76-6A8A-481E-87BF-94D5A5636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BAF3A07-EABA-441D-A1FE-B13A0AD6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9CB-919D-4F52-A44A-8129389E9C3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670AD09-CA10-4F89-A328-22D7B5A6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817AE63-0E0B-4838-BE90-EE2D2BFF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8C5C-E58D-45FB-8B16-178A3F82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0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14A9A1-CCFE-4B60-83D2-B8FADD05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23AC96C-27FF-440E-B2FA-47AD26622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D245062-240E-4F60-A904-00B97D7EE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372F3EF-2EE8-43DD-A2F7-F7A2CA83A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EBB5F2F-A00D-4708-9AD4-83EBBBDA9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B72C925-0F47-4BEB-90A2-7D60ED0C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9CB-919D-4F52-A44A-8129389E9C3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AF765DC-E645-4995-80E1-EA9EE35E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AC6C7A-EBD9-4B5F-8615-F4858907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8C5C-E58D-45FB-8B16-178A3F82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40A646-D673-4A6C-83D8-10BC55C2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60813FD-946A-4CB5-83DC-3A58A9EA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9CB-919D-4F52-A44A-8129389E9C3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5CF3825-B867-4507-93FE-26B397C5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1FC7E8E-5E7B-4733-8ED6-A2CB4506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8C5C-E58D-45FB-8B16-178A3F82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6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8C95373-2F8E-4ABB-B82A-749811B0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9CB-919D-4F52-A44A-8129389E9C3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5412DB1-1134-437A-A6CC-2847F9A8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C1073D6-9114-4C47-AD3E-EF3573C0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8C5C-E58D-45FB-8B16-178A3F82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64453D-9B96-4D22-B099-39F73ED7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D3DF25-F522-4AE6-889C-2C91A738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D26DEBF-6246-434A-897C-AA266BE21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1F21A1A-F1BF-4B98-AC77-C9E5FAB2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9CB-919D-4F52-A44A-8129389E9C3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20794E0-CDC6-4F86-849C-919EBF50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D8982E3-DC2C-415B-8C8A-912EB585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8C5C-E58D-45FB-8B16-178A3F82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8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36C7E2-99C3-4CF4-A965-CE1BE549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33E7AE2-091E-4B46-989D-F7C4D5D22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A0727E9-942F-4B62-AB9E-866C22CB3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49362F1-6F49-4F3A-8D93-4F78C0DE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9CB-919D-4F52-A44A-8129389E9C3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9CB16D5-7FF0-42AB-9F03-6A8019EE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041CA0D-D156-458A-A9FA-DD20ACCD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8C5C-E58D-45FB-8B16-178A3F82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46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19DBB7B-49D8-40E2-BCEB-EBAD0CAD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D8E3087-B91A-46CB-ABC4-0BE23B385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9BD5D1-0EC4-4DE4-8BE9-B8327AE03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09CB-919D-4F52-A44A-8129389E9C3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AA3AFB5-B64A-4FA4-A175-5BE49917B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5D1B025-0E8E-4B37-BB7E-2C2954288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D8C5C-E58D-45FB-8B16-178A3F82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46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CA2D6F4-16A9-4A40-9445-09B4E5D2D7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8C0600B-00A9-4387-BEB4-E871BAAE2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44" y="604777"/>
            <a:ext cx="2167196" cy="1958309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9DD0EA31-89BB-4A79-8DE1-28031237039D}"/>
              </a:ext>
            </a:extLst>
          </p:cNvPr>
          <p:cNvGrpSpPr/>
          <p:nvPr/>
        </p:nvGrpSpPr>
        <p:grpSpPr>
          <a:xfrm>
            <a:off x="3832860" y="4678283"/>
            <a:ext cx="4549139" cy="746758"/>
            <a:chOff x="3832860" y="4678283"/>
            <a:chExt cx="4549139" cy="74675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E0DA59D4-CC88-411F-9598-9FB3920D200F}"/>
                </a:ext>
              </a:extLst>
            </p:cNvPr>
            <p:cNvSpPr/>
            <p:nvPr/>
          </p:nvSpPr>
          <p:spPr>
            <a:xfrm>
              <a:off x="3832860" y="4678283"/>
              <a:ext cx="4549139" cy="746758"/>
            </a:xfrm>
            <a:prstGeom prst="roundRect">
              <a:avLst>
                <a:gd name="adj" fmla="val 6393"/>
              </a:avLst>
            </a:prstGeom>
            <a:solidFill>
              <a:srgbClr val="513B3C"/>
            </a:solidFill>
            <a:ln w="19050">
              <a:solidFill>
                <a:srgbClr val="3E27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782EBB2-31C7-4A52-A0AB-9BAA4ED11362}"/>
                </a:ext>
              </a:extLst>
            </p:cNvPr>
            <p:cNvSpPr txBox="1"/>
            <p:nvPr/>
          </p:nvSpPr>
          <p:spPr>
            <a:xfrm>
              <a:off x="5658195" y="4828171"/>
              <a:ext cx="887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로그인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960D4E31-F7AB-491A-BB37-3425C77CFFE0}"/>
              </a:ext>
            </a:extLst>
          </p:cNvPr>
          <p:cNvGrpSpPr/>
          <p:nvPr/>
        </p:nvGrpSpPr>
        <p:grpSpPr>
          <a:xfrm>
            <a:off x="3832860" y="3142463"/>
            <a:ext cx="4549138" cy="1408183"/>
            <a:chOff x="3832860" y="3142463"/>
            <a:chExt cx="4549138" cy="1408183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A0126A85-BA79-4BAC-B512-B16E20D088C0}"/>
                </a:ext>
              </a:extLst>
            </p:cNvPr>
            <p:cNvSpPr/>
            <p:nvPr/>
          </p:nvSpPr>
          <p:spPr>
            <a:xfrm>
              <a:off x="3832860" y="3142463"/>
              <a:ext cx="4549138" cy="1408183"/>
            </a:xfrm>
            <a:prstGeom prst="roundRect">
              <a:avLst>
                <a:gd name="adj" fmla="val 3287"/>
              </a:avLst>
            </a:prstGeom>
            <a:solidFill>
              <a:srgbClr val="FFFFFF"/>
            </a:solidFill>
            <a:ln w="19050">
              <a:solidFill>
                <a:srgbClr val="F1D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xmlns="" id="{D86F1E8B-99C5-44C9-9B6E-3BCA657FF5B2}"/>
                </a:ext>
              </a:extLst>
            </p:cNvPr>
            <p:cNvSpPr/>
            <p:nvPr/>
          </p:nvSpPr>
          <p:spPr>
            <a:xfrm rot="10800000">
              <a:off x="7941986" y="3476555"/>
              <a:ext cx="187602" cy="118485"/>
            </a:xfrm>
            <a:prstGeom prst="triangle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264336FF-D912-489A-9BA7-AC2F089EA572}"/>
                </a:ext>
              </a:extLst>
            </p:cNvPr>
            <p:cNvCxnSpPr>
              <a:cxnSpLocks/>
              <a:stCxn id="10" idx="1"/>
              <a:endCxn id="10" idx="3"/>
            </p:cNvCxnSpPr>
            <p:nvPr/>
          </p:nvCxnSpPr>
          <p:spPr>
            <a:xfrm>
              <a:off x="3832860" y="3846555"/>
              <a:ext cx="4549138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9598D72-7F1A-4597-9420-0B7FFBD4EC42}"/>
                </a:ext>
              </a:extLst>
            </p:cNvPr>
            <p:cNvSpPr txBox="1"/>
            <p:nvPr/>
          </p:nvSpPr>
          <p:spPr>
            <a:xfrm>
              <a:off x="3916673" y="3332819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M:Design_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밍디자인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759ED9BE-7AAF-4C3A-8FCC-84BA1750EB27}"/>
                </a:ext>
              </a:extLst>
            </p:cNvPr>
            <p:cNvSpPr txBox="1"/>
            <p:nvPr/>
          </p:nvSpPr>
          <p:spPr>
            <a:xfrm>
              <a:off x="3916673" y="3993594"/>
              <a:ext cx="2061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카카오톡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PPT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템플릿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96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2340B12B-06B5-4985-8D1B-5B94D89FDD75}"/>
              </a:ext>
            </a:extLst>
          </p:cNvPr>
          <p:cNvGrpSpPr/>
          <p:nvPr/>
        </p:nvGrpSpPr>
        <p:grpSpPr>
          <a:xfrm>
            <a:off x="-15981" y="0"/>
            <a:ext cx="2650810" cy="6858000"/>
            <a:chOff x="-1" y="0"/>
            <a:chExt cx="3314698" cy="6858000"/>
          </a:xfrm>
          <a:solidFill>
            <a:srgbClr val="FFDB01"/>
          </a:solidFill>
          <a:effectLst>
            <a:outerShdw blurRad="635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5A565238-76C1-4096-8D24-9C8535B0AEAA}"/>
                </a:ext>
              </a:extLst>
            </p:cNvPr>
            <p:cNvSpPr/>
            <p:nvPr/>
          </p:nvSpPr>
          <p:spPr>
            <a:xfrm>
              <a:off x="-1" y="0"/>
              <a:ext cx="305514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xmlns="" id="{C715B556-78A8-4F65-A5B6-E4F753D0BE6C}"/>
                </a:ext>
              </a:extLst>
            </p:cNvPr>
            <p:cNvSpPr/>
            <p:nvPr/>
          </p:nvSpPr>
          <p:spPr>
            <a:xfrm rot="5400000">
              <a:off x="2963889" y="3763992"/>
              <a:ext cx="432533" cy="269083"/>
            </a:xfrm>
            <a:prstGeom prst="triangle">
              <a:avLst>
                <a:gd name="adj" fmla="val 466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44AC0F3C-08F7-4F51-8D30-A51871D1F687}"/>
              </a:ext>
            </a:extLst>
          </p:cNvPr>
          <p:cNvGrpSpPr/>
          <p:nvPr/>
        </p:nvGrpSpPr>
        <p:grpSpPr>
          <a:xfrm>
            <a:off x="1129636" y="189923"/>
            <a:ext cx="1184941" cy="3614198"/>
            <a:chOff x="1129636" y="189923"/>
            <a:chExt cx="1184941" cy="36141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26BBCB8-FE1E-4E2A-9670-228B20CAAAA0}"/>
                </a:ext>
              </a:extLst>
            </p:cNvPr>
            <p:cNvSpPr txBox="1"/>
            <p:nvPr/>
          </p:nvSpPr>
          <p:spPr>
            <a:xfrm>
              <a:off x="1190551" y="189923"/>
              <a:ext cx="11079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endPara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0EC66579-FE34-4EF5-9506-8F84A6BA4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0960" y="1205586"/>
              <a:ext cx="533400" cy="533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4439FF8-68BC-4076-A91D-F0822DD98FC9}"/>
                </a:ext>
              </a:extLst>
            </p:cNvPr>
            <p:cNvSpPr txBox="1"/>
            <p:nvPr/>
          </p:nvSpPr>
          <p:spPr>
            <a:xfrm>
              <a:off x="1129636" y="1925427"/>
              <a:ext cx="1184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제목 입력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A65020E7-A41E-4A21-AD10-4082854FB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1445" y="2325537"/>
              <a:ext cx="162915" cy="1629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55C0E32-134C-4739-AE39-51DFB442CB6E}"/>
                </a:ext>
              </a:extLst>
            </p:cNvPr>
            <p:cNvSpPr txBox="1"/>
            <p:nvPr/>
          </p:nvSpPr>
          <p:spPr>
            <a:xfrm>
              <a:off x="1481795" y="2603792"/>
              <a:ext cx="8274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600" dirty="0">
                  <a:solidFill>
                    <a:srgbClr val="513B3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소제목</a:t>
              </a:r>
              <a:r>
                <a:rPr lang="en-US" altLang="ko-KR" sz="1600" dirty="0">
                  <a:solidFill>
                    <a:srgbClr val="513B3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소제목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소제목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F7B3D5CF-2782-4DB5-9149-EBFA16B6EEF9}"/>
              </a:ext>
            </a:extLst>
          </p:cNvPr>
          <p:cNvGrpSpPr/>
          <p:nvPr/>
        </p:nvGrpSpPr>
        <p:grpSpPr>
          <a:xfrm>
            <a:off x="2634829" y="394405"/>
            <a:ext cx="1530771" cy="548642"/>
            <a:chOff x="4821555" y="1440180"/>
            <a:chExt cx="1530771" cy="54864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2A37551-75E9-4E75-A04B-B26A1C352C61}"/>
                </a:ext>
              </a:extLst>
            </p:cNvPr>
            <p:cNvSpPr/>
            <p:nvPr/>
          </p:nvSpPr>
          <p:spPr>
            <a:xfrm>
              <a:off x="4821555" y="1440180"/>
              <a:ext cx="1530771" cy="548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D3EC432-4C20-4FE1-9945-A5AE3C52DE4D}"/>
                </a:ext>
              </a:extLst>
            </p:cNvPr>
            <p:cNvSpPr txBox="1"/>
            <p:nvPr/>
          </p:nvSpPr>
          <p:spPr>
            <a:xfrm>
              <a:off x="4897053" y="1514446"/>
              <a:ext cx="1321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2.1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65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2340B12B-06B5-4985-8D1B-5B94D89FDD75}"/>
              </a:ext>
            </a:extLst>
          </p:cNvPr>
          <p:cNvGrpSpPr/>
          <p:nvPr/>
        </p:nvGrpSpPr>
        <p:grpSpPr>
          <a:xfrm>
            <a:off x="-15981" y="0"/>
            <a:ext cx="2650810" cy="6858000"/>
            <a:chOff x="-1" y="0"/>
            <a:chExt cx="3314698" cy="6858000"/>
          </a:xfrm>
          <a:solidFill>
            <a:srgbClr val="FFDB01"/>
          </a:solidFill>
          <a:effectLst>
            <a:outerShdw blurRad="635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5A565238-76C1-4096-8D24-9C8535B0AEAA}"/>
                </a:ext>
              </a:extLst>
            </p:cNvPr>
            <p:cNvSpPr/>
            <p:nvPr/>
          </p:nvSpPr>
          <p:spPr>
            <a:xfrm>
              <a:off x="-1" y="0"/>
              <a:ext cx="305514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xmlns="" id="{C715B556-78A8-4F65-A5B6-E4F753D0BE6C}"/>
                </a:ext>
              </a:extLst>
            </p:cNvPr>
            <p:cNvSpPr/>
            <p:nvPr/>
          </p:nvSpPr>
          <p:spPr>
            <a:xfrm rot="5400000">
              <a:off x="2963889" y="3763992"/>
              <a:ext cx="432533" cy="269083"/>
            </a:xfrm>
            <a:prstGeom prst="triangle">
              <a:avLst>
                <a:gd name="adj" fmla="val 466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7A0F9910-32DB-46E9-B31F-3429EA6C1FBE}"/>
              </a:ext>
            </a:extLst>
          </p:cNvPr>
          <p:cNvGrpSpPr/>
          <p:nvPr/>
        </p:nvGrpSpPr>
        <p:grpSpPr>
          <a:xfrm>
            <a:off x="1129636" y="189923"/>
            <a:ext cx="1184941" cy="2298529"/>
            <a:chOff x="1129636" y="189923"/>
            <a:chExt cx="1184941" cy="229852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26BBCB8-FE1E-4E2A-9670-228B20CAAAA0}"/>
                </a:ext>
              </a:extLst>
            </p:cNvPr>
            <p:cNvSpPr txBox="1"/>
            <p:nvPr/>
          </p:nvSpPr>
          <p:spPr>
            <a:xfrm>
              <a:off x="1190550" y="189923"/>
              <a:ext cx="110799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endPara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0EC66579-FE34-4EF5-9506-8F84A6BA4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0960" y="1205586"/>
              <a:ext cx="533400" cy="533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4439FF8-68BC-4076-A91D-F0822DD98FC9}"/>
                </a:ext>
              </a:extLst>
            </p:cNvPr>
            <p:cNvSpPr txBox="1"/>
            <p:nvPr/>
          </p:nvSpPr>
          <p:spPr>
            <a:xfrm>
              <a:off x="1129636" y="1925427"/>
              <a:ext cx="1184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제목 입력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A65020E7-A41E-4A21-AD10-4082854FB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1445" y="2325537"/>
              <a:ext cx="162915" cy="1629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75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2340B12B-06B5-4985-8D1B-5B94D89FDD75}"/>
              </a:ext>
            </a:extLst>
          </p:cNvPr>
          <p:cNvGrpSpPr/>
          <p:nvPr/>
        </p:nvGrpSpPr>
        <p:grpSpPr>
          <a:xfrm>
            <a:off x="-15981" y="0"/>
            <a:ext cx="2650810" cy="6858000"/>
            <a:chOff x="-1" y="0"/>
            <a:chExt cx="3314698" cy="6858000"/>
          </a:xfrm>
          <a:solidFill>
            <a:srgbClr val="FFDB01"/>
          </a:solidFill>
          <a:effectLst>
            <a:outerShdw blurRad="635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5A565238-76C1-4096-8D24-9C8535B0AEAA}"/>
                </a:ext>
              </a:extLst>
            </p:cNvPr>
            <p:cNvSpPr/>
            <p:nvPr/>
          </p:nvSpPr>
          <p:spPr>
            <a:xfrm>
              <a:off x="-1" y="0"/>
              <a:ext cx="305514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xmlns="" id="{C715B556-78A8-4F65-A5B6-E4F753D0BE6C}"/>
                </a:ext>
              </a:extLst>
            </p:cNvPr>
            <p:cNvSpPr/>
            <p:nvPr/>
          </p:nvSpPr>
          <p:spPr>
            <a:xfrm rot="5400000">
              <a:off x="2963889" y="3763992"/>
              <a:ext cx="432533" cy="269083"/>
            </a:xfrm>
            <a:prstGeom prst="triangle">
              <a:avLst>
                <a:gd name="adj" fmla="val 466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A928668-3E30-4284-BACD-F983256EA154}"/>
              </a:ext>
            </a:extLst>
          </p:cNvPr>
          <p:cNvGrpSpPr/>
          <p:nvPr/>
        </p:nvGrpSpPr>
        <p:grpSpPr>
          <a:xfrm>
            <a:off x="1129636" y="189923"/>
            <a:ext cx="1184941" cy="3614198"/>
            <a:chOff x="1129636" y="189923"/>
            <a:chExt cx="1184941" cy="36141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26BBCB8-FE1E-4E2A-9670-228B20CAAAA0}"/>
                </a:ext>
              </a:extLst>
            </p:cNvPr>
            <p:cNvSpPr txBox="1"/>
            <p:nvPr/>
          </p:nvSpPr>
          <p:spPr>
            <a:xfrm>
              <a:off x="1190550" y="189923"/>
              <a:ext cx="110799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04</a:t>
              </a:r>
              <a:endPara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0EC66579-FE34-4EF5-9506-8F84A6BA4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0960" y="1205586"/>
              <a:ext cx="533400" cy="533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4439FF8-68BC-4076-A91D-F0822DD98FC9}"/>
                </a:ext>
              </a:extLst>
            </p:cNvPr>
            <p:cNvSpPr txBox="1"/>
            <p:nvPr/>
          </p:nvSpPr>
          <p:spPr>
            <a:xfrm>
              <a:off x="1129636" y="1925427"/>
              <a:ext cx="1184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제목 입력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A65020E7-A41E-4A21-AD10-4082854FB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1445" y="2325537"/>
              <a:ext cx="162915" cy="1629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55C0E32-134C-4739-AE39-51DFB442CB6E}"/>
                </a:ext>
              </a:extLst>
            </p:cNvPr>
            <p:cNvSpPr txBox="1"/>
            <p:nvPr/>
          </p:nvSpPr>
          <p:spPr>
            <a:xfrm>
              <a:off x="1481796" y="2603792"/>
              <a:ext cx="8274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600" dirty="0">
                  <a:solidFill>
                    <a:srgbClr val="513B3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소제목</a:t>
              </a:r>
              <a:r>
                <a:rPr lang="en-US" altLang="ko-KR" sz="1600" dirty="0">
                  <a:solidFill>
                    <a:srgbClr val="513B3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소제목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소제목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6ACD1347-C51F-466A-9244-926AB679D453}"/>
              </a:ext>
            </a:extLst>
          </p:cNvPr>
          <p:cNvGrpSpPr/>
          <p:nvPr/>
        </p:nvGrpSpPr>
        <p:grpSpPr>
          <a:xfrm>
            <a:off x="3276598" y="609600"/>
            <a:ext cx="3849917" cy="2773881"/>
            <a:chOff x="3160486" y="522516"/>
            <a:chExt cx="3849917" cy="2773881"/>
          </a:xfrm>
        </p:grpSpPr>
        <p:sp>
          <p:nvSpPr>
            <p:cNvPr id="3" name="사각형: 둥근 대각선 방향 모서리 2">
              <a:extLst>
                <a:ext uri="{FF2B5EF4-FFF2-40B4-BE49-F238E27FC236}">
                  <a16:creationId xmlns:a16="http://schemas.microsoft.com/office/drawing/2014/main" xmlns="" id="{4740B8F9-40E4-4645-9384-398DD4DDB405}"/>
                </a:ext>
              </a:extLst>
            </p:cNvPr>
            <p:cNvSpPr/>
            <p:nvPr/>
          </p:nvSpPr>
          <p:spPr>
            <a:xfrm rot="16200000">
              <a:off x="3741060" y="-58058"/>
              <a:ext cx="2688770" cy="3849917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3993442E-6BF1-452F-A2B4-E85BDD65E143}"/>
                </a:ext>
              </a:extLst>
            </p:cNvPr>
            <p:cNvSpPr txBox="1"/>
            <p:nvPr/>
          </p:nvSpPr>
          <p:spPr>
            <a:xfrm>
              <a:off x="6232623" y="2188401"/>
              <a:ext cx="71526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>
                  <a:solidFill>
                    <a:srgbClr val="4B341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</a:t>
              </a:r>
              <a:endParaRPr lang="ko-KR" altLang="en-US" sz="6600" dirty="0">
                <a:solidFill>
                  <a:srgbClr val="4B341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54881049-9D1A-4646-9E7C-7DA713732DF0}"/>
              </a:ext>
            </a:extLst>
          </p:cNvPr>
          <p:cNvGrpSpPr/>
          <p:nvPr/>
        </p:nvGrpSpPr>
        <p:grpSpPr>
          <a:xfrm>
            <a:off x="7512394" y="609602"/>
            <a:ext cx="3855923" cy="2773879"/>
            <a:chOff x="7599478" y="522518"/>
            <a:chExt cx="3855923" cy="2773879"/>
          </a:xfrm>
        </p:grpSpPr>
        <p:sp>
          <p:nvSpPr>
            <p:cNvPr id="13" name="사각형: 둥근 대각선 방향 모서리 12">
              <a:extLst>
                <a:ext uri="{FF2B5EF4-FFF2-40B4-BE49-F238E27FC236}">
                  <a16:creationId xmlns:a16="http://schemas.microsoft.com/office/drawing/2014/main" xmlns="" id="{B2FFC17B-0C9E-4B70-91B0-A23E8FB7EF65}"/>
                </a:ext>
              </a:extLst>
            </p:cNvPr>
            <p:cNvSpPr/>
            <p:nvPr/>
          </p:nvSpPr>
          <p:spPr>
            <a:xfrm rot="10800000">
              <a:off x="7605485" y="522518"/>
              <a:ext cx="3849916" cy="268877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ED599B5-781E-40D1-8152-D32557B96555}"/>
                </a:ext>
              </a:extLst>
            </p:cNvPr>
            <p:cNvSpPr txBox="1"/>
            <p:nvPr/>
          </p:nvSpPr>
          <p:spPr>
            <a:xfrm>
              <a:off x="7599478" y="2188401"/>
              <a:ext cx="102463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>
                  <a:solidFill>
                    <a:srgbClr val="4B341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</a:t>
              </a:r>
              <a:endParaRPr lang="ko-KR" altLang="en-US" sz="6600" dirty="0">
                <a:solidFill>
                  <a:srgbClr val="4B341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E592D699-A367-4184-89AF-A362C339A41A}"/>
              </a:ext>
            </a:extLst>
          </p:cNvPr>
          <p:cNvGrpSpPr/>
          <p:nvPr/>
        </p:nvGrpSpPr>
        <p:grpSpPr>
          <a:xfrm>
            <a:off x="7518405" y="3609696"/>
            <a:ext cx="3849912" cy="2752568"/>
            <a:chOff x="7605489" y="3682266"/>
            <a:chExt cx="3849912" cy="2752568"/>
          </a:xfrm>
        </p:grpSpPr>
        <p:sp>
          <p:nvSpPr>
            <p:cNvPr id="15" name="사각형: 둥근 대각선 방향 모서리 14">
              <a:extLst>
                <a:ext uri="{FF2B5EF4-FFF2-40B4-BE49-F238E27FC236}">
                  <a16:creationId xmlns:a16="http://schemas.microsoft.com/office/drawing/2014/main" xmlns="" id="{F9EF01CB-BD03-49B2-9472-8E9795DDBB06}"/>
                </a:ext>
              </a:extLst>
            </p:cNvPr>
            <p:cNvSpPr/>
            <p:nvPr/>
          </p:nvSpPr>
          <p:spPr>
            <a:xfrm rot="16200000">
              <a:off x="8186060" y="3165493"/>
              <a:ext cx="2688770" cy="3849912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91C8536-23CD-43E1-8834-C4096912E447}"/>
                </a:ext>
              </a:extLst>
            </p:cNvPr>
            <p:cNvSpPr txBox="1"/>
            <p:nvPr/>
          </p:nvSpPr>
          <p:spPr>
            <a:xfrm>
              <a:off x="7778212" y="3682266"/>
              <a:ext cx="66717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>
                  <a:solidFill>
                    <a:srgbClr val="4B341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</a:t>
              </a:r>
              <a:endParaRPr lang="ko-KR" altLang="en-US" sz="6600" dirty="0">
                <a:solidFill>
                  <a:srgbClr val="4B341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1540F78-FF66-4F9A-81EB-A4D7181D6BC5}"/>
              </a:ext>
            </a:extLst>
          </p:cNvPr>
          <p:cNvGrpSpPr/>
          <p:nvPr/>
        </p:nvGrpSpPr>
        <p:grpSpPr>
          <a:xfrm>
            <a:off x="3276595" y="3609696"/>
            <a:ext cx="3849917" cy="2752570"/>
            <a:chOff x="3160483" y="3682266"/>
            <a:chExt cx="3849917" cy="2752570"/>
          </a:xfrm>
        </p:grpSpPr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xmlns="" id="{78CFADF0-2B0F-4F38-B020-927A8BC816B3}"/>
                </a:ext>
              </a:extLst>
            </p:cNvPr>
            <p:cNvSpPr/>
            <p:nvPr/>
          </p:nvSpPr>
          <p:spPr>
            <a:xfrm>
              <a:off x="3160483" y="3746065"/>
              <a:ext cx="3849917" cy="2688771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688647B-1D7D-4C4B-8140-C1310D20A6ED}"/>
                </a:ext>
              </a:extLst>
            </p:cNvPr>
            <p:cNvSpPr txBox="1"/>
            <p:nvPr/>
          </p:nvSpPr>
          <p:spPr>
            <a:xfrm>
              <a:off x="6193349" y="3682266"/>
              <a:ext cx="79380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>
                  <a:solidFill>
                    <a:srgbClr val="4B341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</a:t>
              </a:r>
              <a:endParaRPr lang="ko-KR" altLang="en-US" sz="6600" dirty="0">
                <a:solidFill>
                  <a:srgbClr val="4B341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6AF7098-36AC-4B71-9393-E65AC158B6A4}"/>
              </a:ext>
            </a:extLst>
          </p:cNvPr>
          <p:cNvSpPr txBox="1"/>
          <p:nvPr/>
        </p:nvSpPr>
        <p:spPr>
          <a:xfrm>
            <a:off x="4302468" y="175392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요인의 강점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919017C-C3E1-4C5A-9DF1-D8C85197CC28}"/>
              </a:ext>
            </a:extLst>
          </p:cNvPr>
          <p:cNvSpPr txBox="1"/>
          <p:nvPr/>
        </p:nvSpPr>
        <p:spPr>
          <a:xfrm>
            <a:off x="8430398" y="1754401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요인의 약점</a:t>
            </a:r>
            <a:endParaRPr lang="en-US" altLang="ko-KR" sz="2000" dirty="0">
              <a:solidFill>
                <a:srgbClr val="4B341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38F88A3-FCCD-4311-A261-962290D2E8D7}"/>
              </a:ext>
            </a:extLst>
          </p:cNvPr>
          <p:cNvSpPr txBox="1"/>
          <p:nvPr/>
        </p:nvSpPr>
        <p:spPr>
          <a:xfrm>
            <a:off x="4302471" y="4817823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요인의 기회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6B2C5B0-0BE0-4508-ADAC-F71A012D1819}"/>
              </a:ext>
            </a:extLst>
          </p:cNvPr>
          <p:cNvSpPr txBox="1"/>
          <p:nvPr/>
        </p:nvSpPr>
        <p:spPr>
          <a:xfrm>
            <a:off x="8467776" y="4817823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요인의 위협</a:t>
            </a:r>
          </a:p>
        </p:txBody>
      </p:sp>
    </p:spTree>
    <p:extLst>
      <p:ext uri="{BB962C8B-B14F-4D97-AF65-F5344CB8AC3E}">
        <p14:creationId xmlns:p14="http://schemas.microsoft.com/office/powerpoint/2010/main" val="221459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DF5C5FD-EA12-49E5-8AAB-4C59366C7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DB2E3E8-B73A-4DBF-8DDB-BECFA1F78D31}"/>
              </a:ext>
            </a:extLst>
          </p:cNvPr>
          <p:cNvGrpSpPr/>
          <p:nvPr/>
        </p:nvGrpSpPr>
        <p:grpSpPr>
          <a:xfrm>
            <a:off x="1640114" y="2318657"/>
            <a:ext cx="7942943" cy="2220686"/>
            <a:chOff x="1640114" y="1843312"/>
            <a:chExt cx="7942943" cy="222068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6C680944-411F-40B4-A7ED-3F69EEA9F740}"/>
                </a:ext>
              </a:extLst>
            </p:cNvPr>
            <p:cNvGrpSpPr/>
            <p:nvPr/>
          </p:nvGrpSpPr>
          <p:grpSpPr>
            <a:xfrm>
              <a:off x="1640114" y="1843312"/>
              <a:ext cx="7942943" cy="2220686"/>
              <a:chOff x="3222171" y="188683"/>
              <a:chExt cx="7942943" cy="222068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3C02E468-5E6E-4555-8CB5-B2DD6D96A3CE}"/>
                  </a:ext>
                </a:extLst>
              </p:cNvPr>
              <p:cNvSpPr/>
              <p:nvPr/>
            </p:nvSpPr>
            <p:spPr>
              <a:xfrm rot="16200000">
                <a:off x="6625771" y="-2129974"/>
                <a:ext cx="222068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이등변 삼각형 7">
                <a:extLst>
                  <a:ext uri="{FF2B5EF4-FFF2-40B4-BE49-F238E27FC236}">
                    <a16:creationId xmlns:a16="http://schemas.microsoft.com/office/drawing/2014/main" xmlns="" id="{4D5C7638-959B-4DF3-A866-13375A265CE1}"/>
                  </a:ext>
                </a:extLst>
              </p:cNvPr>
              <p:cNvSpPr/>
              <p:nvPr/>
            </p:nvSpPr>
            <p:spPr>
              <a:xfrm rot="16200000">
                <a:off x="3626507" y="205264"/>
                <a:ext cx="624114" cy="1432785"/>
              </a:xfrm>
              <a:prstGeom prst="triangle">
                <a:avLst>
                  <a:gd name="adj" fmla="val 611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16A29C4-3B0B-4012-BCF2-052FADA3AE51}"/>
                </a:ext>
              </a:extLst>
            </p:cNvPr>
            <p:cNvSpPr txBox="1"/>
            <p:nvPr/>
          </p:nvSpPr>
          <p:spPr>
            <a:xfrm>
              <a:off x="5146861" y="2399656"/>
              <a:ext cx="247856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 err="1">
                  <a:solidFill>
                    <a:srgbClr val="4B341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QnA</a:t>
              </a:r>
              <a:r>
                <a:rPr lang="en-US" altLang="ko-KR" sz="6600" dirty="0">
                  <a:solidFill>
                    <a:srgbClr val="4B341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..</a:t>
              </a:r>
              <a:endParaRPr lang="ko-KR" altLang="en-US" sz="5400" dirty="0">
                <a:solidFill>
                  <a:srgbClr val="4B341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2B5D00F-87C6-4250-840A-BB386A7CA8FE}"/>
              </a:ext>
            </a:extLst>
          </p:cNvPr>
          <p:cNvSpPr txBox="1"/>
          <p:nvPr/>
        </p:nvSpPr>
        <p:spPr>
          <a:xfrm>
            <a:off x="7397843" y="407008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M:Design_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밍디자인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28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E5F5CE3-049C-4877-83FD-684DEC13F6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70C9C41-81E8-4EBD-BD16-F6C991DFA449}"/>
              </a:ext>
            </a:extLst>
          </p:cNvPr>
          <p:cNvSpPr txBox="1"/>
          <p:nvPr/>
        </p:nvSpPr>
        <p:spPr>
          <a:xfrm>
            <a:off x="633652" y="430965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4B341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pic>
        <p:nvPicPr>
          <p:cNvPr id="6" name="그림 5" descr="개체이(가) 표시된 사진&#10;&#10;높은 신뢰도로 생성된 설명">
            <a:extLst>
              <a:ext uri="{FF2B5EF4-FFF2-40B4-BE49-F238E27FC236}">
                <a16:creationId xmlns:a16="http://schemas.microsoft.com/office/drawing/2014/main" xmlns="" id="{29145BE3-5924-426E-BA38-D845701B8D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3380" r="72050" b="27320"/>
          <a:stretch/>
        </p:blipFill>
        <p:spPr>
          <a:xfrm>
            <a:off x="0" y="1703032"/>
            <a:ext cx="3073400" cy="499089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EA8CD738-3563-4C8E-93C4-02CD6CBC45B2}"/>
              </a:ext>
            </a:extLst>
          </p:cNvPr>
          <p:cNvGrpSpPr/>
          <p:nvPr/>
        </p:nvGrpSpPr>
        <p:grpSpPr>
          <a:xfrm>
            <a:off x="3028609" y="380164"/>
            <a:ext cx="8121991" cy="6033335"/>
            <a:chOff x="3028609" y="380164"/>
            <a:chExt cx="8121991" cy="60333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428BA3B7-C137-49AA-9683-BA1C3C5ECB63}"/>
                </a:ext>
              </a:extLst>
            </p:cNvPr>
            <p:cNvSpPr/>
            <p:nvPr/>
          </p:nvSpPr>
          <p:spPr>
            <a:xfrm rot="16200000">
              <a:off x="4704932" y="-32168"/>
              <a:ext cx="6033335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xmlns="" id="{6071F52E-EEE7-4256-B207-E041175B399E}"/>
                </a:ext>
              </a:extLst>
            </p:cNvPr>
            <p:cNvSpPr/>
            <p:nvPr/>
          </p:nvSpPr>
          <p:spPr>
            <a:xfrm rot="15383404">
              <a:off x="3442721" y="741385"/>
              <a:ext cx="798121" cy="1626346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852FADA-0AC0-49A1-BA10-C1F1993AB588}"/>
              </a:ext>
            </a:extLst>
          </p:cNvPr>
          <p:cNvSpPr txBox="1"/>
          <p:nvPr/>
        </p:nvSpPr>
        <p:spPr>
          <a:xfrm>
            <a:off x="4726024" y="782121"/>
            <a:ext cx="4746812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36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제목을 입력</a:t>
            </a:r>
            <a:endParaRPr lang="en-US" altLang="ko-KR" sz="3600" dirty="0">
              <a:solidFill>
                <a:srgbClr val="4B341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solidFill>
                <a:srgbClr val="4B341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36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제목을 입력</a:t>
            </a:r>
            <a:endParaRPr lang="en-US" altLang="ko-KR" sz="2800" dirty="0">
              <a:solidFill>
                <a:srgbClr val="4B341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-2.1</a:t>
            </a:r>
            <a:r>
              <a:rPr lang="ko-KR" altLang="en-US" sz="28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소제목을 입력해주세요</a:t>
            </a:r>
            <a:r>
              <a:rPr lang="en-US" altLang="ko-KR" sz="28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-2.2 </a:t>
            </a:r>
            <a:r>
              <a:rPr lang="ko-KR" altLang="en-US" sz="28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소제목을 입력해주세요</a:t>
            </a:r>
            <a:r>
              <a:rPr lang="en-US" altLang="ko-KR" sz="28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-2.3 </a:t>
            </a:r>
            <a:r>
              <a:rPr lang="ko-KR" altLang="en-US" sz="28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소제목을 입력해주세요</a:t>
            </a:r>
            <a:r>
              <a:rPr lang="en-US" altLang="ko-KR" sz="28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rgbClr val="4B341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36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제목을 입력</a:t>
            </a:r>
            <a:endParaRPr lang="en-US" altLang="ko-KR" sz="3600" dirty="0">
              <a:solidFill>
                <a:srgbClr val="4B341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solidFill>
                <a:srgbClr val="4B341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36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36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제목을 입력</a:t>
            </a:r>
            <a:endParaRPr lang="en-US" altLang="ko-KR" sz="3600" dirty="0">
              <a:solidFill>
                <a:srgbClr val="4B341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-4.1 </a:t>
            </a:r>
            <a:r>
              <a:rPr lang="ko-KR" altLang="en-US" sz="28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소제목을 입력해주세요</a:t>
            </a:r>
            <a:r>
              <a:rPr lang="en-US" altLang="ko-KR" sz="28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-4.2 </a:t>
            </a:r>
            <a:r>
              <a:rPr lang="ko-KR" altLang="en-US" sz="28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소제목을 입력해주세요</a:t>
            </a:r>
            <a:r>
              <a:rPr lang="en-US" altLang="ko-KR" sz="28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800" dirty="0">
              <a:solidFill>
                <a:srgbClr val="4B341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18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6C01A47-47C5-485A-9E22-9E381C9BC9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D59ADF9-60A0-449A-ACB1-0E20C01BB054}"/>
              </a:ext>
            </a:extLst>
          </p:cNvPr>
          <p:cNvSpPr txBox="1"/>
          <p:nvPr/>
        </p:nvSpPr>
        <p:spPr>
          <a:xfrm>
            <a:off x="5243752" y="902640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4B341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3293EAD-B5E0-4480-B4E2-94A41859D8F1}"/>
              </a:ext>
            </a:extLst>
          </p:cNvPr>
          <p:cNvGrpSpPr/>
          <p:nvPr/>
        </p:nvGrpSpPr>
        <p:grpSpPr>
          <a:xfrm>
            <a:off x="1149356" y="2038481"/>
            <a:ext cx="9912343" cy="4425819"/>
            <a:chOff x="1149356" y="2038481"/>
            <a:chExt cx="9912343" cy="44258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8B68B49E-13AA-4720-BD83-F9CB38CB40D9}"/>
                </a:ext>
              </a:extLst>
            </p:cNvPr>
            <p:cNvSpPr/>
            <p:nvPr/>
          </p:nvSpPr>
          <p:spPr>
            <a:xfrm rot="16200000">
              <a:off x="4226563" y="-370836"/>
              <a:ext cx="3757929" cy="9912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xmlns="" id="{3B335697-7804-4C04-8B22-6117F6F4B655}"/>
                </a:ext>
              </a:extLst>
            </p:cNvPr>
            <p:cNvSpPr/>
            <p:nvPr/>
          </p:nvSpPr>
          <p:spPr>
            <a:xfrm>
              <a:off x="5632450" y="2038481"/>
              <a:ext cx="927100" cy="68997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57EE7E7-66F7-4C27-BD07-9E4B2D184E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2" t="3387" r="18915" b="56190"/>
          <a:stretch/>
        </p:blipFill>
        <p:spPr>
          <a:xfrm>
            <a:off x="9086562" y="740229"/>
            <a:ext cx="1775989" cy="2188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E2271F9-DFE4-4D25-9183-44BFA91E2ABF}"/>
              </a:ext>
            </a:extLst>
          </p:cNvPr>
          <p:cNvSpPr txBox="1"/>
          <p:nvPr/>
        </p:nvSpPr>
        <p:spPr>
          <a:xfrm>
            <a:off x="3536553" y="4323725"/>
            <a:ext cx="5137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513B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제목에 맞은 내용을 입력해주세요</a:t>
            </a:r>
            <a:r>
              <a:rPr lang="en-US" altLang="ko-KR" sz="2800" dirty="0">
                <a:solidFill>
                  <a:srgbClr val="513B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dirty="0">
              <a:solidFill>
                <a:srgbClr val="513B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628ABF3-73B2-40BC-960D-5267218CE6AE}"/>
              </a:ext>
            </a:extLst>
          </p:cNvPr>
          <p:cNvGrpSpPr/>
          <p:nvPr/>
        </p:nvGrpSpPr>
        <p:grpSpPr>
          <a:xfrm>
            <a:off x="0" y="0"/>
            <a:ext cx="12192000" cy="548640"/>
            <a:chOff x="0" y="0"/>
            <a:chExt cx="12192000" cy="548640"/>
          </a:xfrm>
        </p:grpSpPr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xmlns="" id="{8F54EDDA-299A-431A-A2BC-C3097C840B0D}"/>
                </a:ext>
              </a:extLst>
            </p:cNvPr>
            <p:cNvSpPr/>
            <p:nvPr/>
          </p:nvSpPr>
          <p:spPr>
            <a:xfrm rot="10800000">
              <a:off x="0" y="0"/>
              <a:ext cx="12192000" cy="5486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3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8FDE82B-DA80-4029-8444-418A8035DB11}"/>
                </a:ext>
              </a:extLst>
            </p:cNvPr>
            <p:cNvSpPr txBox="1"/>
            <p:nvPr/>
          </p:nvSpPr>
          <p:spPr>
            <a:xfrm>
              <a:off x="263072" y="89654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DB0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KAKAO</a:t>
              </a:r>
              <a:endParaRPr lang="ko-KR" altLang="en-US" dirty="0">
                <a:solidFill>
                  <a:srgbClr val="FFDB0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457DEB5-BD1F-41AE-AB8E-3DD5F59A65D6}"/>
                </a:ext>
              </a:extLst>
            </p:cNvPr>
            <p:cNvSpPr txBox="1"/>
            <p:nvPr/>
          </p:nvSpPr>
          <p:spPr>
            <a:xfrm>
              <a:off x="9467998" y="89654"/>
              <a:ext cx="2460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rgbClr val="FFDB0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</a:t>
              </a:r>
              <a:r>
                <a:rPr lang="ko-KR" altLang="en-US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| </a:t>
              </a:r>
              <a:r>
                <a:rPr lang="ko-KR" altLang="en-US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 </a:t>
              </a:r>
              <a:r>
                <a:rPr lang="en-US" altLang="ko-KR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| </a:t>
              </a:r>
              <a:r>
                <a:rPr lang="ko-KR" altLang="en-US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 </a:t>
              </a:r>
              <a:r>
                <a:rPr lang="en-US" altLang="ko-KR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| </a:t>
              </a:r>
              <a:r>
                <a:rPr lang="ko-KR" altLang="en-US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49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DD57D48-CCB1-48D6-8B59-E40936CD85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7262461B-4D72-40BD-B2E5-4BB78BEF8586}"/>
              </a:ext>
            </a:extLst>
          </p:cNvPr>
          <p:cNvGrpSpPr/>
          <p:nvPr/>
        </p:nvGrpSpPr>
        <p:grpSpPr>
          <a:xfrm>
            <a:off x="5358765" y="763905"/>
            <a:ext cx="1474470" cy="548642"/>
            <a:chOff x="4821555" y="1440180"/>
            <a:chExt cx="1474470" cy="54864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D81A1278-E0A7-4904-A309-A3AA9793CC74}"/>
                </a:ext>
              </a:extLst>
            </p:cNvPr>
            <p:cNvSpPr/>
            <p:nvPr/>
          </p:nvSpPr>
          <p:spPr>
            <a:xfrm>
              <a:off x="4821555" y="1440180"/>
              <a:ext cx="1474470" cy="548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4706F28-0113-4A63-BE78-1F46C61CA279}"/>
                </a:ext>
              </a:extLst>
            </p:cNvPr>
            <p:cNvSpPr txBox="1"/>
            <p:nvPr/>
          </p:nvSpPr>
          <p:spPr>
            <a:xfrm>
              <a:off x="4897053" y="1514446"/>
              <a:ext cx="1321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2.1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소제목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24592317-6B81-4DBC-A27A-6F0D298EB827}"/>
              </a:ext>
            </a:extLst>
          </p:cNvPr>
          <p:cNvGrpSpPr/>
          <p:nvPr/>
        </p:nvGrpSpPr>
        <p:grpSpPr>
          <a:xfrm>
            <a:off x="0" y="0"/>
            <a:ext cx="12192000" cy="548640"/>
            <a:chOff x="0" y="0"/>
            <a:chExt cx="12192000" cy="548640"/>
          </a:xfrm>
        </p:grpSpPr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xmlns="" id="{83D8F1C2-1A5A-4200-BEEE-2164FFB46DCD}"/>
                </a:ext>
              </a:extLst>
            </p:cNvPr>
            <p:cNvSpPr/>
            <p:nvPr/>
          </p:nvSpPr>
          <p:spPr>
            <a:xfrm rot="10800000">
              <a:off x="0" y="0"/>
              <a:ext cx="12192000" cy="5486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3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8AB4580-3E5B-4DAD-9021-15D2458D0EB1}"/>
                </a:ext>
              </a:extLst>
            </p:cNvPr>
            <p:cNvSpPr txBox="1"/>
            <p:nvPr/>
          </p:nvSpPr>
          <p:spPr>
            <a:xfrm>
              <a:off x="263072" y="89654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DB0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KAKAO</a:t>
              </a:r>
              <a:endParaRPr lang="ko-KR" altLang="en-US" dirty="0">
                <a:solidFill>
                  <a:srgbClr val="FFDB0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99A693F-6785-4225-91A7-636258DF724B}"/>
                </a:ext>
              </a:extLst>
            </p:cNvPr>
            <p:cNvSpPr txBox="1"/>
            <p:nvPr/>
          </p:nvSpPr>
          <p:spPr>
            <a:xfrm>
              <a:off x="9467998" y="89654"/>
              <a:ext cx="2460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 </a:t>
              </a:r>
              <a:r>
                <a:rPr lang="en-US" altLang="ko-KR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| </a:t>
              </a:r>
              <a:r>
                <a:rPr lang="ko-KR" altLang="en-US" dirty="0">
                  <a:solidFill>
                    <a:srgbClr val="FFDB0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</a:t>
              </a:r>
              <a:r>
                <a:rPr lang="ko-KR" altLang="en-US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| </a:t>
              </a:r>
              <a:r>
                <a:rPr lang="ko-KR" altLang="en-US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 </a:t>
              </a:r>
              <a:r>
                <a:rPr lang="en-US" altLang="ko-KR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| </a:t>
              </a:r>
              <a:r>
                <a:rPr lang="ko-KR" altLang="en-US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57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DD57D48-CCB1-48D6-8B59-E40936CD85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24592317-6B81-4DBC-A27A-6F0D298EB827}"/>
              </a:ext>
            </a:extLst>
          </p:cNvPr>
          <p:cNvGrpSpPr/>
          <p:nvPr/>
        </p:nvGrpSpPr>
        <p:grpSpPr>
          <a:xfrm>
            <a:off x="0" y="0"/>
            <a:ext cx="12192000" cy="548640"/>
            <a:chOff x="0" y="0"/>
            <a:chExt cx="12192000" cy="548640"/>
          </a:xfrm>
        </p:grpSpPr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xmlns="" id="{83D8F1C2-1A5A-4200-BEEE-2164FFB46DCD}"/>
                </a:ext>
              </a:extLst>
            </p:cNvPr>
            <p:cNvSpPr/>
            <p:nvPr/>
          </p:nvSpPr>
          <p:spPr>
            <a:xfrm rot="10800000">
              <a:off x="0" y="0"/>
              <a:ext cx="12192000" cy="5486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3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8AB4580-3E5B-4DAD-9021-15D2458D0EB1}"/>
                </a:ext>
              </a:extLst>
            </p:cNvPr>
            <p:cNvSpPr txBox="1"/>
            <p:nvPr/>
          </p:nvSpPr>
          <p:spPr>
            <a:xfrm>
              <a:off x="263072" y="89654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DB0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KAKAO</a:t>
              </a:r>
              <a:endParaRPr lang="ko-KR" altLang="en-US" dirty="0">
                <a:solidFill>
                  <a:srgbClr val="FFDB0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99A693F-6785-4225-91A7-636258DF724B}"/>
                </a:ext>
              </a:extLst>
            </p:cNvPr>
            <p:cNvSpPr txBox="1"/>
            <p:nvPr/>
          </p:nvSpPr>
          <p:spPr>
            <a:xfrm>
              <a:off x="9467998" y="89654"/>
              <a:ext cx="2460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 </a:t>
              </a:r>
              <a:r>
                <a:rPr lang="en-US" altLang="ko-KR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| </a:t>
              </a:r>
              <a:r>
                <a:rPr lang="ko-KR" altLang="en-US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 </a:t>
              </a:r>
              <a:r>
                <a:rPr lang="en-US" altLang="ko-KR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| </a:t>
              </a:r>
              <a:r>
                <a:rPr lang="ko-KR" altLang="en-US" dirty="0">
                  <a:solidFill>
                    <a:srgbClr val="FFDB0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</a:t>
              </a:r>
              <a:r>
                <a:rPr lang="ko-KR" altLang="en-US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| </a:t>
              </a:r>
              <a:r>
                <a:rPr lang="ko-KR" altLang="en-US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52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DD57D48-CCB1-48D6-8B59-E40936CD85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24592317-6B81-4DBC-A27A-6F0D298EB827}"/>
              </a:ext>
            </a:extLst>
          </p:cNvPr>
          <p:cNvGrpSpPr/>
          <p:nvPr/>
        </p:nvGrpSpPr>
        <p:grpSpPr>
          <a:xfrm>
            <a:off x="0" y="0"/>
            <a:ext cx="12192000" cy="548640"/>
            <a:chOff x="0" y="0"/>
            <a:chExt cx="12192000" cy="548640"/>
          </a:xfrm>
        </p:grpSpPr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xmlns="" id="{83D8F1C2-1A5A-4200-BEEE-2164FFB46DCD}"/>
                </a:ext>
              </a:extLst>
            </p:cNvPr>
            <p:cNvSpPr/>
            <p:nvPr/>
          </p:nvSpPr>
          <p:spPr>
            <a:xfrm rot="10800000">
              <a:off x="0" y="0"/>
              <a:ext cx="12192000" cy="5486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B34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8AB4580-3E5B-4DAD-9021-15D2458D0EB1}"/>
                </a:ext>
              </a:extLst>
            </p:cNvPr>
            <p:cNvSpPr txBox="1"/>
            <p:nvPr/>
          </p:nvSpPr>
          <p:spPr>
            <a:xfrm>
              <a:off x="263072" y="89654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DB0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KAKAO</a:t>
              </a:r>
              <a:endParaRPr lang="ko-KR" altLang="en-US" dirty="0">
                <a:solidFill>
                  <a:srgbClr val="FFDB0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99A693F-6785-4225-91A7-636258DF724B}"/>
                </a:ext>
              </a:extLst>
            </p:cNvPr>
            <p:cNvSpPr txBox="1"/>
            <p:nvPr/>
          </p:nvSpPr>
          <p:spPr>
            <a:xfrm>
              <a:off x="9467998" y="89654"/>
              <a:ext cx="2460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 </a:t>
              </a:r>
              <a:r>
                <a:rPr lang="en-US" altLang="ko-KR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| </a:t>
              </a:r>
              <a:r>
                <a:rPr lang="ko-KR" altLang="en-US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 </a:t>
              </a:r>
              <a:r>
                <a:rPr lang="en-US" altLang="ko-KR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| </a:t>
              </a:r>
              <a:r>
                <a:rPr lang="ko-KR" altLang="en-US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 </a:t>
              </a:r>
              <a:r>
                <a:rPr lang="en-US" altLang="ko-KR" dirty="0">
                  <a:solidFill>
                    <a:srgbClr val="9D7A46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| </a:t>
              </a:r>
              <a:r>
                <a:rPr lang="ko-KR" altLang="en-US" dirty="0">
                  <a:solidFill>
                    <a:srgbClr val="FFDB0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제목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52BE8FF-F055-431A-8A5D-CE3B081863ED}"/>
              </a:ext>
            </a:extLst>
          </p:cNvPr>
          <p:cNvGrpSpPr/>
          <p:nvPr/>
        </p:nvGrpSpPr>
        <p:grpSpPr>
          <a:xfrm>
            <a:off x="2050142" y="826985"/>
            <a:ext cx="3849917" cy="2773881"/>
            <a:chOff x="2050142" y="826985"/>
            <a:chExt cx="3849917" cy="277388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E6A906CD-C31C-4160-A01E-D2A44FCACE19}"/>
                </a:ext>
              </a:extLst>
            </p:cNvPr>
            <p:cNvGrpSpPr/>
            <p:nvPr/>
          </p:nvGrpSpPr>
          <p:grpSpPr>
            <a:xfrm>
              <a:off x="2050142" y="826985"/>
              <a:ext cx="3849917" cy="2773881"/>
              <a:chOff x="3160486" y="522516"/>
              <a:chExt cx="3849917" cy="2773881"/>
            </a:xfrm>
          </p:grpSpPr>
          <p:sp>
            <p:nvSpPr>
              <p:cNvPr id="9" name="사각형: 둥근 대각선 방향 모서리 8">
                <a:extLst>
                  <a:ext uri="{FF2B5EF4-FFF2-40B4-BE49-F238E27FC236}">
                    <a16:creationId xmlns:a16="http://schemas.microsoft.com/office/drawing/2014/main" xmlns="" id="{8310C652-4393-4408-9F71-E332263BAC1A}"/>
                  </a:ext>
                </a:extLst>
              </p:cNvPr>
              <p:cNvSpPr/>
              <p:nvPr/>
            </p:nvSpPr>
            <p:spPr>
              <a:xfrm rot="16200000">
                <a:off x="3741060" y="-58058"/>
                <a:ext cx="2688770" cy="3849917"/>
              </a:xfrm>
              <a:prstGeom prst="round2DiagRect">
                <a:avLst/>
              </a:prstGeom>
              <a:solidFill>
                <a:srgbClr val="FFDB0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383CB13-9527-489A-87E9-4ABF605EEC56}"/>
                  </a:ext>
                </a:extLst>
              </p:cNvPr>
              <p:cNvSpPr txBox="1"/>
              <p:nvPr/>
            </p:nvSpPr>
            <p:spPr>
              <a:xfrm>
                <a:off x="6232623" y="2188401"/>
                <a:ext cx="71526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>
                    <a:solidFill>
                      <a:srgbClr val="4B3412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</a:t>
                </a:r>
                <a:endParaRPr lang="ko-KR" altLang="en-US" sz="6600" dirty="0">
                  <a:solidFill>
                    <a:srgbClr val="4B341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59E8573F-8779-4655-9D15-9446DBD74A6E}"/>
                </a:ext>
              </a:extLst>
            </p:cNvPr>
            <p:cNvSpPr txBox="1"/>
            <p:nvPr/>
          </p:nvSpPr>
          <p:spPr>
            <a:xfrm>
              <a:off x="3076012" y="1971314"/>
              <a:ext cx="1951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4B341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내부 요인의 강점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0C8983E0-42D9-4EC6-B872-527B741B32FD}"/>
              </a:ext>
            </a:extLst>
          </p:cNvPr>
          <p:cNvGrpSpPr/>
          <p:nvPr/>
        </p:nvGrpSpPr>
        <p:grpSpPr>
          <a:xfrm>
            <a:off x="6285938" y="826987"/>
            <a:ext cx="3855923" cy="2773879"/>
            <a:chOff x="6285938" y="826987"/>
            <a:chExt cx="3855923" cy="277387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5820FC84-E6C2-4E87-9C27-07B40ECB2395}"/>
                </a:ext>
              </a:extLst>
            </p:cNvPr>
            <p:cNvGrpSpPr/>
            <p:nvPr/>
          </p:nvGrpSpPr>
          <p:grpSpPr>
            <a:xfrm>
              <a:off x="6285938" y="826987"/>
              <a:ext cx="3855923" cy="2773879"/>
              <a:chOff x="7599478" y="522518"/>
              <a:chExt cx="3855923" cy="2773879"/>
            </a:xfrm>
          </p:grpSpPr>
          <p:sp>
            <p:nvSpPr>
              <p:cNvPr id="12" name="사각형: 둥근 대각선 방향 모서리 11">
                <a:extLst>
                  <a:ext uri="{FF2B5EF4-FFF2-40B4-BE49-F238E27FC236}">
                    <a16:creationId xmlns:a16="http://schemas.microsoft.com/office/drawing/2014/main" xmlns="" id="{01DA2629-B48E-46CB-A636-DEFD3BDCE34E}"/>
                  </a:ext>
                </a:extLst>
              </p:cNvPr>
              <p:cNvSpPr/>
              <p:nvPr/>
            </p:nvSpPr>
            <p:spPr>
              <a:xfrm rot="10800000">
                <a:off x="7605485" y="522518"/>
                <a:ext cx="3849916" cy="2688771"/>
              </a:xfrm>
              <a:prstGeom prst="round2DiagRect">
                <a:avLst/>
              </a:prstGeom>
              <a:solidFill>
                <a:srgbClr val="FFDB0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38B036D4-71C2-4697-8C1D-E91208B51CAA}"/>
                  </a:ext>
                </a:extLst>
              </p:cNvPr>
              <p:cNvSpPr txBox="1"/>
              <p:nvPr/>
            </p:nvSpPr>
            <p:spPr>
              <a:xfrm>
                <a:off x="7599478" y="2188401"/>
                <a:ext cx="102463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>
                    <a:solidFill>
                      <a:srgbClr val="4B3412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W</a:t>
                </a:r>
                <a:endParaRPr lang="ko-KR" altLang="en-US" sz="6600" dirty="0">
                  <a:solidFill>
                    <a:srgbClr val="4B341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6777AC4-B809-4231-93C1-4DE556A57BE3}"/>
                </a:ext>
              </a:extLst>
            </p:cNvPr>
            <p:cNvSpPr txBox="1"/>
            <p:nvPr/>
          </p:nvSpPr>
          <p:spPr>
            <a:xfrm>
              <a:off x="7203942" y="1971314"/>
              <a:ext cx="1951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4B341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내부 요인의 약점</a:t>
              </a:r>
              <a:endParaRPr lang="en-US" altLang="ko-KR" sz="2000" dirty="0">
                <a:solidFill>
                  <a:srgbClr val="4B341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1C1F064-ACFA-47E7-B6F9-04E17238C2DE}"/>
              </a:ext>
            </a:extLst>
          </p:cNvPr>
          <p:cNvGrpSpPr/>
          <p:nvPr/>
        </p:nvGrpSpPr>
        <p:grpSpPr>
          <a:xfrm>
            <a:off x="2050139" y="3827081"/>
            <a:ext cx="3849917" cy="2752570"/>
            <a:chOff x="2050139" y="3827081"/>
            <a:chExt cx="3849917" cy="275257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EFB555EE-16F7-484C-A936-8760B848A29F}"/>
                </a:ext>
              </a:extLst>
            </p:cNvPr>
            <p:cNvGrpSpPr/>
            <p:nvPr/>
          </p:nvGrpSpPr>
          <p:grpSpPr>
            <a:xfrm>
              <a:off x="2050139" y="3827081"/>
              <a:ext cx="3849917" cy="2752570"/>
              <a:chOff x="3160483" y="3682266"/>
              <a:chExt cx="3849917" cy="2752570"/>
            </a:xfrm>
          </p:grpSpPr>
          <p:sp>
            <p:nvSpPr>
              <p:cNvPr id="22" name="사각형: 둥근 대각선 방향 모서리 21">
                <a:extLst>
                  <a:ext uri="{FF2B5EF4-FFF2-40B4-BE49-F238E27FC236}">
                    <a16:creationId xmlns:a16="http://schemas.microsoft.com/office/drawing/2014/main" xmlns="" id="{528D16C8-DDD5-4F0D-A930-687BB4878047}"/>
                  </a:ext>
                </a:extLst>
              </p:cNvPr>
              <p:cNvSpPr/>
              <p:nvPr/>
            </p:nvSpPr>
            <p:spPr>
              <a:xfrm>
                <a:off x="3160483" y="3746065"/>
                <a:ext cx="3849917" cy="2688771"/>
              </a:xfrm>
              <a:prstGeom prst="round2DiagRect">
                <a:avLst/>
              </a:prstGeom>
              <a:solidFill>
                <a:srgbClr val="FFDB01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FE7BF12C-981D-4274-A114-853F69A6F783}"/>
                  </a:ext>
                </a:extLst>
              </p:cNvPr>
              <p:cNvSpPr txBox="1"/>
              <p:nvPr/>
            </p:nvSpPr>
            <p:spPr>
              <a:xfrm>
                <a:off x="6193349" y="3682266"/>
                <a:ext cx="79380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>
                    <a:solidFill>
                      <a:srgbClr val="4B3412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</a:t>
                </a:r>
                <a:endParaRPr lang="ko-KR" altLang="en-US" sz="6600" dirty="0">
                  <a:solidFill>
                    <a:srgbClr val="4B341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C3A8336F-2F4F-4454-AD4B-40F4FB718E19}"/>
                </a:ext>
              </a:extLst>
            </p:cNvPr>
            <p:cNvSpPr txBox="1"/>
            <p:nvPr/>
          </p:nvSpPr>
          <p:spPr>
            <a:xfrm>
              <a:off x="3076015" y="5035208"/>
              <a:ext cx="1951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4B341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외부 요인의 기회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E714FBC8-1E9F-49E6-AFC0-60A74297513C}"/>
              </a:ext>
            </a:extLst>
          </p:cNvPr>
          <p:cNvGrpSpPr/>
          <p:nvPr/>
        </p:nvGrpSpPr>
        <p:grpSpPr>
          <a:xfrm>
            <a:off x="6291949" y="3827081"/>
            <a:ext cx="3849912" cy="2752568"/>
            <a:chOff x="6291949" y="3827081"/>
            <a:chExt cx="3849912" cy="275256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9AC4DD7E-4C82-44DE-B3DA-0132284B1800}"/>
                </a:ext>
              </a:extLst>
            </p:cNvPr>
            <p:cNvGrpSpPr/>
            <p:nvPr/>
          </p:nvGrpSpPr>
          <p:grpSpPr>
            <a:xfrm>
              <a:off x="6291949" y="3827081"/>
              <a:ext cx="3849912" cy="2752568"/>
              <a:chOff x="7605489" y="3682266"/>
              <a:chExt cx="3849912" cy="2752568"/>
            </a:xfrm>
          </p:grpSpPr>
          <p:sp>
            <p:nvSpPr>
              <p:cNvPr id="19" name="사각형: 둥근 대각선 방향 모서리 18">
                <a:extLst>
                  <a:ext uri="{FF2B5EF4-FFF2-40B4-BE49-F238E27FC236}">
                    <a16:creationId xmlns:a16="http://schemas.microsoft.com/office/drawing/2014/main" xmlns="" id="{F68C0004-1D63-4A34-B9FD-260250510C7A}"/>
                  </a:ext>
                </a:extLst>
              </p:cNvPr>
              <p:cNvSpPr/>
              <p:nvPr/>
            </p:nvSpPr>
            <p:spPr>
              <a:xfrm rot="16200000">
                <a:off x="8186060" y="3165493"/>
                <a:ext cx="2688770" cy="3849912"/>
              </a:xfrm>
              <a:prstGeom prst="round2DiagRect">
                <a:avLst/>
              </a:prstGeom>
              <a:solidFill>
                <a:srgbClr val="FFDB01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C172B4E0-A23B-4391-90C2-BC941C8C1E55}"/>
                  </a:ext>
                </a:extLst>
              </p:cNvPr>
              <p:cNvSpPr txBox="1"/>
              <p:nvPr/>
            </p:nvSpPr>
            <p:spPr>
              <a:xfrm>
                <a:off x="7778212" y="3682266"/>
                <a:ext cx="66717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>
                    <a:solidFill>
                      <a:srgbClr val="4B3412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T</a:t>
                </a:r>
                <a:endParaRPr lang="ko-KR" altLang="en-US" sz="6600" dirty="0">
                  <a:solidFill>
                    <a:srgbClr val="4B341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3E352BD-46DE-41DC-A93B-AF53723F2067}"/>
                </a:ext>
              </a:extLst>
            </p:cNvPr>
            <p:cNvSpPr txBox="1"/>
            <p:nvPr/>
          </p:nvSpPr>
          <p:spPr>
            <a:xfrm>
              <a:off x="7241320" y="5035208"/>
              <a:ext cx="1951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4B341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외부 요인의 위협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57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CA2D6F4-16A9-4A40-9445-09B4E5D2D7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8C0600B-00A9-4387-BEB4-E871BAAE2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44" y="604777"/>
            <a:ext cx="2167196" cy="1958309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9DD0EA31-89BB-4A79-8DE1-28031237039D}"/>
              </a:ext>
            </a:extLst>
          </p:cNvPr>
          <p:cNvGrpSpPr/>
          <p:nvPr/>
        </p:nvGrpSpPr>
        <p:grpSpPr>
          <a:xfrm>
            <a:off x="3832860" y="4678283"/>
            <a:ext cx="4549139" cy="746758"/>
            <a:chOff x="3832860" y="4678283"/>
            <a:chExt cx="4549139" cy="74675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E0DA59D4-CC88-411F-9598-9FB3920D200F}"/>
                </a:ext>
              </a:extLst>
            </p:cNvPr>
            <p:cNvSpPr/>
            <p:nvPr/>
          </p:nvSpPr>
          <p:spPr>
            <a:xfrm>
              <a:off x="3832860" y="4678283"/>
              <a:ext cx="4549139" cy="746758"/>
            </a:xfrm>
            <a:prstGeom prst="roundRect">
              <a:avLst>
                <a:gd name="adj" fmla="val 6393"/>
              </a:avLst>
            </a:prstGeom>
            <a:solidFill>
              <a:srgbClr val="513B3C"/>
            </a:solidFill>
            <a:ln w="19050">
              <a:solidFill>
                <a:srgbClr val="3E27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782EBB2-31C7-4A52-A0AB-9BAA4ED11362}"/>
                </a:ext>
              </a:extLst>
            </p:cNvPr>
            <p:cNvSpPr txBox="1"/>
            <p:nvPr/>
          </p:nvSpPr>
          <p:spPr>
            <a:xfrm>
              <a:off x="5658195" y="4828171"/>
              <a:ext cx="887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로그인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960D4E31-F7AB-491A-BB37-3425C77CFFE0}"/>
              </a:ext>
            </a:extLst>
          </p:cNvPr>
          <p:cNvGrpSpPr/>
          <p:nvPr/>
        </p:nvGrpSpPr>
        <p:grpSpPr>
          <a:xfrm>
            <a:off x="3832860" y="3142463"/>
            <a:ext cx="4549138" cy="1408183"/>
            <a:chOff x="3832860" y="3142463"/>
            <a:chExt cx="4549138" cy="1408183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A0126A85-BA79-4BAC-B512-B16E20D088C0}"/>
                </a:ext>
              </a:extLst>
            </p:cNvPr>
            <p:cNvSpPr/>
            <p:nvPr/>
          </p:nvSpPr>
          <p:spPr>
            <a:xfrm>
              <a:off x="3832860" y="3142463"/>
              <a:ext cx="4549138" cy="1408183"/>
            </a:xfrm>
            <a:prstGeom prst="roundRect">
              <a:avLst>
                <a:gd name="adj" fmla="val 3287"/>
              </a:avLst>
            </a:prstGeom>
            <a:solidFill>
              <a:srgbClr val="FFFFFF"/>
            </a:solidFill>
            <a:ln w="19050">
              <a:solidFill>
                <a:srgbClr val="F1D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xmlns="" id="{D86F1E8B-99C5-44C9-9B6E-3BCA657FF5B2}"/>
                </a:ext>
              </a:extLst>
            </p:cNvPr>
            <p:cNvSpPr/>
            <p:nvPr/>
          </p:nvSpPr>
          <p:spPr>
            <a:xfrm rot="10800000">
              <a:off x="7941986" y="3476555"/>
              <a:ext cx="187602" cy="118485"/>
            </a:xfrm>
            <a:prstGeom prst="triangle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264336FF-D912-489A-9BA7-AC2F089EA572}"/>
                </a:ext>
              </a:extLst>
            </p:cNvPr>
            <p:cNvCxnSpPr>
              <a:cxnSpLocks/>
              <a:stCxn id="10" idx="1"/>
              <a:endCxn id="10" idx="3"/>
            </p:cNvCxnSpPr>
            <p:nvPr/>
          </p:nvCxnSpPr>
          <p:spPr>
            <a:xfrm>
              <a:off x="3832860" y="3846555"/>
              <a:ext cx="4549138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9598D72-7F1A-4597-9420-0B7FFBD4EC42}"/>
                </a:ext>
              </a:extLst>
            </p:cNvPr>
            <p:cNvSpPr txBox="1"/>
            <p:nvPr/>
          </p:nvSpPr>
          <p:spPr>
            <a:xfrm>
              <a:off x="3916673" y="3332819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M:Design_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밍디자인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759ED9BE-7AAF-4C3A-8FCC-84BA1750EB27}"/>
                </a:ext>
              </a:extLst>
            </p:cNvPr>
            <p:cNvSpPr txBox="1"/>
            <p:nvPr/>
          </p:nvSpPr>
          <p:spPr>
            <a:xfrm>
              <a:off x="3916673" y="3993594"/>
              <a:ext cx="2061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카카오톡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PPT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템플릿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488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B9C475B-1096-448A-9DE2-338E84A39D56}"/>
              </a:ext>
            </a:extLst>
          </p:cNvPr>
          <p:cNvSpPr/>
          <p:nvPr/>
        </p:nvSpPr>
        <p:spPr>
          <a:xfrm>
            <a:off x="9748758" y="0"/>
            <a:ext cx="2443242" cy="6858000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6C90D733-CBF3-420E-90AE-228455EDE48E}"/>
              </a:ext>
            </a:extLst>
          </p:cNvPr>
          <p:cNvGrpSpPr/>
          <p:nvPr/>
        </p:nvGrpSpPr>
        <p:grpSpPr>
          <a:xfrm>
            <a:off x="7329119" y="0"/>
            <a:ext cx="2650811" cy="6858000"/>
            <a:chOff x="3045619" y="0"/>
            <a:chExt cx="3314700" cy="6858000"/>
          </a:xfrm>
          <a:solidFill>
            <a:schemeClr val="bg1"/>
          </a:solidFill>
          <a:effectLst>
            <a:outerShdw blurRad="635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CFC43829-B1B4-4D95-ADE1-5E4DD5DC2EB9}"/>
                </a:ext>
              </a:extLst>
            </p:cNvPr>
            <p:cNvSpPr/>
            <p:nvPr/>
          </p:nvSpPr>
          <p:spPr>
            <a:xfrm>
              <a:off x="3045619" y="0"/>
              <a:ext cx="305514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xmlns="" id="{5DD806AF-AFFC-4012-9025-269C5598CABB}"/>
                </a:ext>
              </a:extLst>
            </p:cNvPr>
            <p:cNvSpPr/>
            <p:nvPr/>
          </p:nvSpPr>
          <p:spPr>
            <a:xfrm rot="5400000">
              <a:off x="6009511" y="3747750"/>
              <a:ext cx="432533" cy="269083"/>
            </a:xfrm>
            <a:prstGeom prst="triangle">
              <a:avLst>
                <a:gd name="adj" fmla="val 466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2210011D-931D-4E62-8B20-18B96DDE7A69}"/>
              </a:ext>
            </a:extLst>
          </p:cNvPr>
          <p:cNvGrpSpPr/>
          <p:nvPr/>
        </p:nvGrpSpPr>
        <p:grpSpPr>
          <a:xfrm>
            <a:off x="4878560" y="0"/>
            <a:ext cx="2443242" cy="6858000"/>
            <a:chOff x="6656044" y="0"/>
            <a:chExt cx="3055146" cy="6858000"/>
          </a:xfrm>
          <a:solidFill>
            <a:srgbClr val="FFDB01"/>
          </a:solidFill>
          <a:effectLst>
            <a:outerShdw blurRad="635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F893F98A-3A4F-450A-BBB4-392F0A2898EA}"/>
                </a:ext>
              </a:extLst>
            </p:cNvPr>
            <p:cNvSpPr/>
            <p:nvPr/>
          </p:nvSpPr>
          <p:spPr>
            <a:xfrm>
              <a:off x="6656044" y="0"/>
              <a:ext cx="305514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xmlns="" id="{63E5F899-2071-486C-899F-BA49C89D494B}"/>
                </a:ext>
              </a:extLst>
            </p:cNvPr>
            <p:cNvSpPr/>
            <p:nvPr/>
          </p:nvSpPr>
          <p:spPr>
            <a:xfrm rot="5400000">
              <a:off x="9064656" y="3763992"/>
              <a:ext cx="432533" cy="269083"/>
            </a:xfrm>
            <a:prstGeom prst="triangle">
              <a:avLst>
                <a:gd name="adj" fmla="val 466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49F90E27-8D38-4652-B8C1-C3DDF0322068}"/>
              </a:ext>
            </a:extLst>
          </p:cNvPr>
          <p:cNvGrpSpPr/>
          <p:nvPr/>
        </p:nvGrpSpPr>
        <p:grpSpPr>
          <a:xfrm>
            <a:off x="2419640" y="0"/>
            <a:ext cx="2650811" cy="6858000"/>
            <a:chOff x="3045619" y="0"/>
            <a:chExt cx="3314700" cy="6858000"/>
          </a:xfrm>
          <a:solidFill>
            <a:schemeClr val="bg1"/>
          </a:solidFill>
          <a:effectLst>
            <a:outerShdw blurRad="635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466ADCE-4ABD-4A52-9EC2-80477428ABA7}"/>
                </a:ext>
              </a:extLst>
            </p:cNvPr>
            <p:cNvSpPr/>
            <p:nvPr/>
          </p:nvSpPr>
          <p:spPr>
            <a:xfrm>
              <a:off x="3045619" y="0"/>
              <a:ext cx="305514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xmlns="" id="{D7E0A9D9-C848-41A3-B09F-EA97386C8976}"/>
                </a:ext>
              </a:extLst>
            </p:cNvPr>
            <p:cNvSpPr/>
            <p:nvPr/>
          </p:nvSpPr>
          <p:spPr>
            <a:xfrm rot="5400000">
              <a:off x="6009511" y="3747750"/>
              <a:ext cx="432533" cy="269083"/>
            </a:xfrm>
            <a:prstGeom prst="triangle">
              <a:avLst>
                <a:gd name="adj" fmla="val 466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BDD41C67-E7CA-4E16-B04E-0467335C384E}"/>
              </a:ext>
            </a:extLst>
          </p:cNvPr>
          <p:cNvGrpSpPr/>
          <p:nvPr/>
        </p:nvGrpSpPr>
        <p:grpSpPr>
          <a:xfrm>
            <a:off x="-15981" y="0"/>
            <a:ext cx="2650810" cy="6858000"/>
            <a:chOff x="-1" y="0"/>
            <a:chExt cx="3314698" cy="6858000"/>
          </a:xfrm>
          <a:solidFill>
            <a:srgbClr val="FFDB01"/>
          </a:solidFill>
          <a:effectLst>
            <a:outerShdw blurRad="635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0A915556-4121-4892-84CF-48320A59B133}"/>
                </a:ext>
              </a:extLst>
            </p:cNvPr>
            <p:cNvSpPr/>
            <p:nvPr/>
          </p:nvSpPr>
          <p:spPr>
            <a:xfrm>
              <a:off x="-1" y="0"/>
              <a:ext cx="305514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xmlns="" id="{A3B4E772-A674-4837-BB02-B0742BBCA17A}"/>
                </a:ext>
              </a:extLst>
            </p:cNvPr>
            <p:cNvSpPr/>
            <p:nvPr/>
          </p:nvSpPr>
          <p:spPr>
            <a:xfrm rot="5400000">
              <a:off x="2963889" y="3763992"/>
              <a:ext cx="432533" cy="269083"/>
            </a:xfrm>
            <a:prstGeom prst="triangle">
              <a:avLst>
                <a:gd name="adj" fmla="val 466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9F86457-D23B-4B04-BFC3-89583851B4C5}"/>
              </a:ext>
            </a:extLst>
          </p:cNvPr>
          <p:cNvSpPr txBox="1"/>
          <p:nvPr/>
        </p:nvSpPr>
        <p:spPr>
          <a:xfrm rot="10800000">
            <a:off x="94745" y="189923"/>
            <a:ext cx="1107996" cy="21890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18228025-A959-4629-A545-E18503536CDF}"/>
              </a:ext>
            </a:extLst>
          </p:cNvPr>
          <p:cNvGrpSpPr/>
          <p:nvPr/>
        </p:nvGrpSpPr>
        <p:grpSpPr>
          <a:xfrm>
            <a:off x="3596327" y="189923"/>
            <a:ext cx="1184940" cy="2298529"/>
            <a:chOff x="3596327" y="189923"/>
            <a:chExt cx="1184940" cy="229852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007F1F3-45CA-42A8-941C-ABDCF998AEE1}"/>
                </a:ext>
              </a:extLst>
            </p:cNvPr>
            <p:cNvSpPr txBox="1"/>
            <p:nvPr/>
          </p:nvSpPr>
          <p:spPr>
            <a:xfrm>
              <a:off x="3657241" y="189923"/>
              <a:ext cx="11240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rgbClr val="513B3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01</a:t>
              </a:r>
              <a:endParaRPr lang="ko-KR" altLang="en-US" sz="6000" dirty="0">
                <a:solidFill>
                  <a:srgbClr val="513B3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ECC76EFA-8FF9-4498-8691-D01868A4FF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7650" y="1205586"/>
              <a:ext cx="533400" cy="5334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1C0D424C-30FF-4DB7-B7DA-5C68451C446A}"/>
                </a:ext>
              </a:extLst>
            </p:cNvPr>
            <p:cNvSpPr txBox="1"/>
            <p:nvPr/>
          </p:nvSpPr>
          <p:spPr>
            <a:xfrm>
              <a:off x="3596327" y="1925427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rgbClr val="513B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제목 입력</a:t>
              </a: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2961B4A0-490C-4DE7-91E4-AFADD95363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8135" y="2325537"/>
              <a:ext cx="162915" cy="1629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31C0206F-4281-4ADD-A09B-6FAA771944D8}"/>
              </a:ext>
            </a:extLst>
          </p:cNvPr>
          <p:cNvGrpSpPr/>
          <p:nvPr/>
        </p:nvGrpSpPr>
        <p:grpSpPr>
          <a:xfrm>
            <a:off x="8458906" y="189923"/>
            <a:ext cx="1189876" cy="2298529"/>
            <a:chOff x="8458906" y="189923"/>
            <a:chExt cx="1189876" cy="22985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0D7FD652-8924-4C90-8000-05E477AADB81}"/>
                </a:ext>
              </a:extLst>
            </p:cNvPr>
            <p:cNvSpPr txBox="1"/>
            <p:nvPr/>
          </p:nvSpPr>
          <p:spPr>
            <a:xfrm>
              <a:off x="8524756" y="189923"/>
              <a:ext cx="11240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rgbClr val="513B3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endParaRPr lang="ko-KR" altLang="en-US" sz="6000" dirty="0">
                <a:solidFill>
                  <a:srgbClr val="513B3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444C89A7-9283-4688-A311-FB4956F63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4630" y="1205586"/>
              <a:ext cx="533400" cy="5334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7A4B9ED8-19F3-4C71-A3F1-8D79F7A7D2E5}"/>
                </a:ext>
              </a:extLst>
            </p:cNvPr>
            <p:cNvSpPr txBox="1"/>
            <p:nvPr/>
          </p:nvSpPr>
          <p:spPr>
            <a:xfrm>
              <a:off x="8458906" y="1925427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rgbClr val="513B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제목 입력</a:t>
              </a: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369F0F0F-C993-475F-B0ED-EB84E13EB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5115" y="2325537"/>
              <a:ext cx="162915" cy="1629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E9AB6A45-136D-46E3-8AA0-0246C4521123}"/>
              </a:ext>
            </a:extLst>
          </p:cNvPr>
          <p:cNvGrpSpPr/>
          <p:nvPr/>
        </p:nvGrpSpPr>
        <p:grpSpPr>
          <a:xfrm>
            <a:off x="5043803" y="189923"/>
            <a:ext cx="2180404" cy="3614198"/>
            <a:chOff x="5043803" y="189923"/>
            <a:chExt cx="2180404" cy="361419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37F7506-431C-4827-AD39-DEACE11AEC0A}"/>
                </a:ext>
              </a:extLst>
            </p:cNvPr>
            <p:cNvSpPr txBox="1"/>
            <p:nvPr/>
          </p:nvSpPr>
          <p:spPr>
            <a:xfrm>
              <a:off x="6100181" y="189923"/>
              <a:ext cx="11240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rgbClr val="513B3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endParaRPr lang="ko-KR" altLang="en-US" sz="6000" dirty="0">
                <a:solidFill>
                  <a:srgbClr val="513B3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CF002DDE-9673-4247-9D40-59446235E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4991" y="1205586"/>
              <a:ext cx="533400" cy="5334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F5B994C4-108A-484E-BB5E-06FC3F1F18AF}"/>
                </a:ext>
              </a:extLst>
            </p:cNvPr>
            <p:cNvSpPr txBox="1"/>
            <p:nvPr/>
          </p:nvSpPr>
          <p:spPr>
            <a:xfrm>
              <a:off x="6039267" y="1925427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rgbClr val="513B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제목 입력</a:t>
              </a: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918433A6-9BF8-496A-963B-DA163F7F5A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8449" y="2325537"/>
              <a:ext cx="162915" cy="1629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E48A1354-4733-4177-A7C0-731A548B60EF}"/>
                </a:ext>
              </a:extLst>
            </p:cNvPr>
            <p:cNvSpPr txBox="1"/>
            <p:nvPr/>
          </p:nvSpPr>
          <p:spPr>
            <a:xfrm>
              <a:off x="5043803" y="2603792"/>
              <a:ext cx="218040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600" dirty="0">
                  <a:solidFill>
                    <a:srgbClr val="513B3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소제목을 입력해주세요</a:t>
              </a:r>
              <a:r>
                <a:rPr lang="en-US" altLang="ko-KR" sz="1600" dirty="0">
                  <a:solidFill>
                    <a:srgbClr val="513B3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1600" dirty="0">
                  <a:solidFill>
                    <a:srgbClr val="513B3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소제목을 입력해주세요</a:t>
              </a:r>
              <a:r>
                <a:rPr lang="en-US" altLang="ko-KR" sz="1600" dirty="0">
                  <a:solidFill>
                    <a:srgbClr val="513B3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1600" dirty="0">
                  <a:solidFill>
                    <a:srgbClr val="513B3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소제목을 입력해주세요</a:t>
              </a:r>
              <a:r>
                <a:rPr lang="en-US" altLang="ko-KR" sz="1600" dirty="0">
                  <a:solidFill>
                    <a:srgbClr val="513B3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17186FE2-E023-4195-82EF-948A84F3F5BA}"/>
              </a:ext>
            </a:extLst>
          </p:cNvPr>
          <p:cNvGrpSpPr/>
          <p:nvPr/>
        </p:nvGrpSpPr>
        <p:grpSpPr>
          <a:xfrm>
            <a:off x="9919106" y="189923"/>
            <a:ext cx="2180404" cy="3244866"/>
            <a:chOff x="9919106" y="189923"/>
            <a:chExt cx="2180404" cy="324486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0E69FF26-39D0-4571-8FA1-1213D3AF8477}"/>
                </a:ext>
              </a:extLst>
            </p:cNvPr>
            <p:cNvSpPr txBox="1"/>
            <p:nvPr/>
          </p:nvSpPr>
          <p:spPr>
            <a:xfrm>
              <a:off x="10973230" y="189923"/>
              <a:ext cx="11240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rgbClr val="513B3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04</a:t>
              </a:r>
              <a:endParaRPr lang="ko-KR" altLang="en-US" sz="6000" dirty="0">
                <a:solidFill>
                  <a:srgbClr val="513B3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618CE6E2-5564-41A8-8704-BA5DAD1C2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67871" y="1205586"/>
              <a:ext cx="533400" cy="5334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4809291-5941-4A2D-89BC-D8706D339713}"/>
                </a:ext>
              </a:extLst>
            </p:cNvPr>
            <p:cNvSpPr txBox="1"/>
            <p:nvPr/>
          </p:nvSpPr>
          <p:spPr>
            <a:xfrm>
              <a:off x="10913349" y="1925427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rgbClr val="513B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제목 입력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DCFE155B-A316-4F7A-8AC4-C146EAA09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42328" y="2325537"/>
              <a:ext cx="162915" cy="16291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232AD6E8-11E0-4725-90D6-C44F0C517E78}"/>
                </a:ext>
              </a:extLst>
            </p:cNvPr>
            <p:cNvSpPr txBox="1"/>
            <p:nvPr/>
          </p:nvSpPr>
          <p:spPr>
            <a:xfrm>
              <a:off x="9919106" y="2603792"/>
              <a:ext cx="21804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600" dirty="0">
                  <a:solidFill>
                    <a:srgbClr val="513B3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소제목을 입력해주세요</a:t>
              </a:r>
              <a:r>
                <a:rPr lang="en-US" altLang="ko-KR" sz="1600" dirty="0">
                  <a:solidFill>
                    <a:srgbClr val="513B3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1600" dirty="0">
                  <a:solidFill>
                    <a:srgbClr val="513B3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소제목을 입력해주세요</a:t>
              </a:r>
              <a:r>
                <a:rPr lang="en-US" altLang="ko-KR" sz="1600" dirty="0">
                  <a:solidFill>
                    <a:srgbClr val="513B3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endParaRPr lang="ko-KR" altLang="en-US" sz="1600" dirty="0">
                <a:solidFill>
                  <a:srgbClr val="513B3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30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CA79FCB-3A72-402D-8C7F-4BA10D4A1543}"/>
              </a:ext>
            </a:extLst>
          </p:cNvPr>
          <p:cNvSpPr/>
          <p:nvPr/>
        </p:nvSpPr>
        <p:spPr>
          <a:xfrm rot="16200000">
            <a:off x="5658209" y="-322825"/>
            <a:ext cx="3180647" cy="7677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96E28FB-CC76-468F-A49E-EC0181923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2" t="3387" r="18915" b="56190"/>
          <a:stretch/>
        </p:blipFill>
        <p:spPr>
          <a:xfrm>
            <a:off x="9701764" y="407414"/>
            <a:ext cx="1428887" cy="17607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1730C4A-F886-4EE5-8CA4-D6B184D974F0}"/>
              </a:ext>
            </a:extLst>
          </p:cNvPr>
          <p:cNvSpPr txBox="1"/>
          <p:nvPr/>
        </p:nvSpPr>
        <p:spPr>
          <a:xfrm>
            <a:off x="5032218" y="3198167"/>
            <a:ext cx="4432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13B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제목에 맞는 내용을 입력해주세요</a:t>
            </a:r>
            <a:r>
              <a:rPr lang="en-US" altLang="ko-KR" sz="2400" dirty="0">
                <a:solidFill>
                  <a:srgbClr val="513B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rgbClr val="513B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2340B12B-06B5-4985-8D1B-5B94D89FDD75}"/>
              </a:ext>
            </a:extLst>
          </p:cNvPr>
          <p:cNvGrpSpPr/>
          <p:nvPr/>
        </p:nvGrpSpPr>
        <p:grpSpPr>
          <a:xfrm>
            <a:off x="-15981" y="0"/>
            <a:ext cx="2650810" cy="6858000"/>
            <a:chOff x="-1" y="0"/>
            <a:chExt cx="3314698" cy="6858000"/>
          </a:xfrm>
          <a:solidFill>
            <a:srgbClr val="FFDB01"/>
          </a:solidFill>
          <a:effectLst>
            <a:outerShdw blurRad="635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5A565238-76C1-4096-8D24-9C8535B0AEAA}"/>
                </a:ext>
              </a:extLst>
            </p:cNvPr>
            <p:cNvSpPr/>
            <p:nvPr/>
          </p:nvSpPr>
          <p:spPr>
            <a:xfrm>
              <a:off x="-1" y="0"/>
              <a:ext cx="305514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xmlns="" id="{C715B556-78A8-4F65-A5B6-E4F753D0BE6C}"/>
                </a:ext>
              </a:extLst>
            </p:cNvPr>
            <p:cNvSpPr/>
            <p:nvPr/>
          </p:nvSpPr>
          <p:spPr>
            <a:xfrm rot="5400000">
              <a:off x="2963889" y="3763992"/>
              <a:ext cx="432533" cy="269083"/>
            </a:xfrm>
            <a:prstGeom prst="triangle">
              <a:avLst>
                <a:gd name="adj" fmla="val 466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6B9F981-B3C3-43B8-8903-1ACD3ED10166}"/>
              </a:ext>
            </a:extLst>
          </p:cNvPr>
          <p:cNvGrpSpPr/>
          <p:nvPr/>
        </p:nvGrpSpPr>
        <p:grpSpPr>
          <a:xfrm>
            <a:off x="1129636" y="189923"/>
            <a:ext cx="1184941" cy="2298529"/>
            <a:chOff x="1129636" y="189923"/>
            <a:chExt cx="1184941" cy="22985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A2337B2-5A22-4C86-B2DD-F868F7ADF471}"/>
                </a:ext>
              </a:extLst>
            </p:cNvPr>
            <p:cNvSpPr txBox="1"/>
            <p:nvPr/>
          </p:nvSpPr>
          <p:spPr>
            <a:xfrm>
              <a:off x="1190550" y="189923"/>
              <a:ext cx="110799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6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01</a:t>
              </a:r>
              <a:endParaRPr lang="ko-KR" altLang="en-US" sz="6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BBF2278B-45CD-44E3-A247-AFF31347BE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0960" y="1205586"/>
              <a:ext cx="533400" cy="533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2441328-93F1-4E3A-8370-2E434F466EC6}"/>
                </a:ext>
              </a:extLst>
            </p:cNvPr>
            <p:cNvSpPr txBox="1"/>
            <p:nvPr/>
          </p:nvSpPr>
          <p:spPr>
            <a:xfrm>
              <a:off x="1129636" y="1925427"/>
              <a:ext cx="1184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제목 입력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AF448A6F-7EF3-45FB-9D0D-33EE08DD8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1445" y="2325537"/>
              <a:ext cx="162915" cy="1629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00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197</Words>
  <Application>Microsoft Office PowerPoint</Application>
  <PresentationFormat>와이드스크린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나눔스퀘어</vt:lpstr>
      <vt:lpstr>나눔스퀘어 Bold</vt:lpstr>
      <vt:lpstr>나눔스퀘어 ExtraBold</vt:lpstr>
      <vt:lpstr>나눔스퀘어 Light</vt:lpstr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MinJi Kim</dc:creator>
  <cp:lastModifiedBy>Kang</cp:lastModifiedBy>
  <cp:revision>24</cp:revision>
  <dcterms:created xsi:type="dcterms:W3CDTF">2017-12-16T13:55:34Z</dcterms:created>
  <dcterms:modified xsi:type="dcterms:W3CDTF">2018-05-03T05:27:33Z</dcterms:modified>
</cp:coreProperties>
</file>