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83" r:id="rId6"/>
    <p:sldId id="284" r:id="rId7"/>
    <p:sldId id="286" r:id="rId8"/>
    <p:sldId id="289" r:id="rId9"/>
    <p:sldId id="29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  <a:srgbClr val="1A2947"/>
    <a:srgbClr val="E9EBEE"/>
    <a:srgbClr val="4267B2"/>
    <a:srgbClr val="FFFFFF"/>
    <a:srgbClr val="1D4999"/>
    <a:srgbClr val="4D67A0"/>
    <a:srgbClr val="3B5997"/>
    <a:srgbClr val="3C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04A8CB-1ED0-4A7D-80C3-48DA21E51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19CE766-CF3F-4ED9-8B73-D6D78029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B78979-0624-4381-942E-2536EA00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13E95E-E34A-422B-9197-AF3780E3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B60FA3E-1BDE-4ED2-90AB-C96524F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4058BE-5676-4A1C-802E-A79E056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A15EF6B-4A70-4816-9C76-1BE13752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5FF5A0-43FC-4833-8B86-1832E6E4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F5948CF-1CB5-4F44-B04F-80BB02D2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BBE950-CDCB-4D35-A3BF-726D827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92BC6BE-D546-4AF3-8181-29764B8C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B83F627-3FBF-4E8D-8FFE-E632FC7E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431DC2-6447-43EB-99A0-F868BD28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28C517-8700-4BF2-BD31-8259FBF5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2A2EEC-FAFF-4D8A-92C3-82C3D062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B12F68-EC38-497C-95A8-109832CA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32907F7-B491-4902-803A-8F740877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45FCD4-DA71-4B9A-A5E7-7860D5E6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BD99AD1-7579-4A45-B373-AEBCD9F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9184978-6B94-4855-800C-F5D9F6D4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7EA405-93AC-4846-9756-34F58574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7EBEA2F-4C44-4E6C-9390-F4E05E02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93132B-38FB-49B3-97AE-67F37061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DD924DC-889F-4953-B0CB-388228BC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63E277-4C26-4228-ABC6-7BD35E94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0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5D8307-D421-4905-A891-8190D0F9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EE61F9-9176-4A92-91FB-232E041A0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903ED89-0143-495C-8669-C9B7DFC2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5CD8041-BC06-4F72-B959-FEDF4B8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CC43AA-D665-4A14-99FC-C4DF7054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C43204-4D2A-4A88-9A67-4DC7828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ECF252-A9E2-4B3F-8BA8-2034165C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FF6B683-3956-49CF-8A99-69C7116D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B7A437B-152A-4096-B7D7-B9CD08D5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6BEAC0B-B97A-450F-9FBA-BEC74960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883D580-3010-450E-B909-275A33D9B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6AB3689-992E-470F-BED6-50182C82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803D5C9-6358-41FC-8430-944570CA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A1B79FE-B1AC-4BB2-A07A-33DE469E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692E34-02D0-4AD4-A91B-291DCBD6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0024BF2-EF1F-44B2-A307-4680E3E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3DD7DA7-2A73-437A-84AC-E2D56543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975297C-3983-4D3D-A888-1BFCC209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4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B20CA5E-2B5E-47D4-8199-A67606C6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F6602B3-5B79-48A2-A8BF-00B82E8D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08BBB8-C531-4CA6-9C2F-D3A200F2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3AFE41-110E-4FAD-B52D-D3EF0BCC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AB17342-8523-4D04-9483-E61980EF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5FF4F42-4E9A-4351-8AE1-14F4CCE5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9536B43-9BEB-4C22-969A-F4DA7F32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FF538DA-F7D5-4BA7-B882-A1E00D0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F43B154-EBF2-45D5-9B1F-718DF092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D5C6DA-4BF4-41E6-890C-1B029845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53AB772-4932-43C3-A60E-3E8B3C9DB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C8EAE35-8839-4A1B-8708-D0108A77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F199903-698E-4781-AB64-254660B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E56E098-CC55-4559-B953-6244B9DE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2311BAE-3BAD-4174-9370-88F74100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F885F8F-789A-4F35-BC9C-E9ACEB7E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635F825-AEA7-45EE-A096-D0FB92BC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423B66-ADAD-417F-8714-C200CA386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86B936-DAFC-45F0-8A4A-BA47DB03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1B8FB4-398E-4E5A-957F-972029829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3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706B54D-13A5-4B1F-9A47-B498EF0626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CAA3F24-2570-4270-A5AE-4BBC80D98253}"/>
              </a:ext>
            </a:extLst>
          </p:cNvPr>
          <p:cNvSpPr/>
          <p:nvPr/>
        </p:nvSpPr>
        <p:spPr>
          <a:xfrm>
            <a:off x="4192237" y="3082229"/>
            <a:ext cx="3807527" cy="928855"/>
          </a:xfrm>
          <a:prstGeom prst="roundRect">
            <a:avLst>
              <a:gd name="adj" fmla="val 4876"/>
            </a:avLst>
          </a:prstGeom>
          <a:solidFill>
            <a:srgbClr val="F6F7F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6AFCE0C-0F1B-44E3-BE42-D2174BB639A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1336273"/>
            <a:ext cx="4667250" cy="17548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ED297BD-DDD5-4A22-9919-D7F7F4EDE1DE}"/>
              </a:ext>
            </a:extLst>
          </p:cNvPr>
          <p:cNvSpPr/>
          <p:nvPr/>
        </p:nvSpPr>
        <p:spPr>
          <a:xfrm>
            <a:off x="4192237" y="4330754"/>
            <a:ext cx="3807527" cy="503754"/>
          </a:xfrm>
          <a:prstGeom prst="rect">
            <a:avLst/>
          </a:prstGeom>
          <a:solidFill>
            <a:srgbClr val="4D6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B70521-430F-4D1D-8BA2-74AE805BECF7}"/>
              </a:ext>
            </a:extLst>
          </p:cNvPr>
          <p:cNvSpPr txBox="1"/>
          <p:nvPr/>
        </p:nvSpPr>
        <p:spPr>
          <a:xfrm>
            <a:off x="5688677" y="43979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A21D2FD-5A94-4C12-BEEA-5FCE61CBCCFF}"/>
              </a:ext>
            </a:extLst>
          </p:cNvPr>
          <p:cNvGrpSpPr/>
          <p:nvPr/>
        </p:nvGrpSpPr>
        <p:grpSpPr>
          <a:xfrm>
            <a:off x="4192237" y="3154335"/>
            <a:ext cx="3807527" cy="806423"/>
            <a:chOff x="4250623" y="2949728"/>
            <a:chExt cx="3807527" cy="806423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E1D5371B-EE68-4770-977F-161694A2D1EF}"/>
                </a:ext>
              </a:extLst>
            </p:cNvPr>
            <p:cNvCxnSpPr>
              <a:cxnSpLocks/>
            </p:cNvCxnSpPr>
            <p:nvPr/>
          </p:nvCxnSpPr>
          <p:spPr>
            <a:xfrm>
              <a:off x="4250623" y="3324662"/>
              <a:ext cx="38075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53CE663-6BD8-4D28-8D14-676269AA9A42}"/>
                </a:ext>
              </a:extLst>
            </p:cNvPr>
            <p:cNvSpPr txBox="1"/>
            <p:nvPr/>
          </p:nvSpPr>
          <p:spPr>
            <a:xfrm>
              <a:off x="4339328" y="3417597"/>
              <a:ext cx="18501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페이스북</a:t>
              </a:r>
              <a:r>
                <a:rPr lang="en-US" altLang="ko-KR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PPT</a:t>
              </a:r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템플릿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0AB1D39-A0A6-4AE8-9ABD-AB235B0D7618}"/>
                </a:ext>
              </a:extLst>
            </p:cNvPr>
            <p:cNvSpPr txBox="1"/>
            <p:nvPr/>
          </p:nvSpPr>
          <p:spPr>
            <a:xfrm>
              <a:off x="4317298" y="2949728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M:Design_</a:t>
              </a:r>
              <a:r>
                <a:rPr lang="ko-KR" altLang="en-US" sz="1600" dirty="0" err="1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밍디자인</a:t>
              </a:r>
              <a:endPara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5FB619D-A80B-4148-BE7D-08704790B143}"/>
              </a:ext>
            </a:extLst>
          </p:cNvPr>
          <p:cNvSpPr txBox="1"/>
          <p:nvPr/>
        </p:nvSpPr>
        <p:spPr>
          <a:xfrm>
            <a:off x="5303957" y="5326820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 Up for Made by M:Design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38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706B54D-13A5-4B1F-9A47-B498EF0626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5B1B6BF-C2AC-41D0-8176-F88E66B4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60" y="1973943"/>
            <a:ext cx="1320681" cy="1760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49D49E-CCC6-4AD9-BD39-FFD7F567598E}"/>
              </a:ext>
            </a:extLst>
          </p:cNvPr>
          <p:cNvSpPr txBox="1"/>
          <p:nvPr/>
        </p:nvSpPr>
        <p:spPr>
          <a:xfrm>
            <a:off x="5533570" y="3326351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QnA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F0DB67-4A46-45C0-8B4E-01614900C1C2}"/>
              </a:ext>
            </a:extLst>
          </p:cNvPr>
          <p:cNvSpPr txBox="1"/>
          <p:nvPr/>
        </p:nvSpPr>
        <p:spPr>
          <a:xfrm>
            <a:off x="5303957" y="5326820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 Up for Made by M:Design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5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706B54D-13A5-4B1F-9A47-B498EF0626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5B1B6BF-C2AC-41D0-8176-F88E66B4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60" y="1973943"/>
            <a:ext cx="1320681" cy="1760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49D49E-CCC6-4AD9-BD39-FFD7F567598E}"/>
              </a:ext>
            </a:extLst>
          </p:cNvPr>
          <p:cNvSpPr txBox="1"/>
          <p:nvPr/>
        </p:nvSpPr>
        <p:spPr>
          <a:xfrm>
            <a:off x="5405747" y="3326351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 in..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275784-8395-4468-BDF3-539EF2A936DC}"/>
              </a:ext>
            </a:extLst>
          </p:cNvPr>
          <p:cNvSpPr txBox="1"/>
          <p:nvPr/>
        </p:nvSpPr>
        <p:spPr>
          <a:xfrm>
            <a:off x="5303957" y="5326820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 Up for Made by M:Design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8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4D1F50B3-22F2-427D-9E57-0FF7F48D1215}"/>
              </a:ext>
            </a:extLst>
          </p:cNvPr>
          <p:cNvGrpSpPr/>
          <p:nvPr/>
        </p:nvGrpSpPr>
        <p:grpSpPr>
          <a:xfrm>
            <a:off x="2302269" y="200374"/>
            <a:ext cx="7603857" cy="1250620"/>
            <a:chOff x="2302269" y="200374"/>
            <a:chExt cx="7603857" cy="1250620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FCC531FF-3D5D-407D-A67E-F969EA091893}"/>
                </a:ext>
              </a:extLst>
            </p:cNvPr>
            <p:cNvSpPr/>
            <p:nvPr/>
          </p:nvSpPr>
          <p:spPr>
            <a:xfrm>
              <a:off x="2302269" y="200374"/>
              <a:ext cx="7601202" cy="12483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626BE969-4B73-4141-BAA6-8B24073D2ABF}"/>
                </a:ext>
              </a:extLst>
            </p:cNvPr>
            <p:cNvSpPr/>
            <p:nvPr/>
          </p:nvSpPr>
          <p:spPr>
            <a:xfrm>
              <a:off x="2304924" y="587227"/>
              <a:ext cx="7601202" cy="863767"/>
            </a:xfrm>
            <a:prstGeom prst="rect">
              <a:avLst/>
            </a:prstGeom>
            <a:solidFill>
              <a:srgbClr val="F6F7F9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B051C302-8A7B-4337-8F29-DFDAB5C5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784" y="748414"/>
              <a:ext cx="6364222" cy="472248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B6E25C56-59CB-4D09-AA79-85F909E5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195" y="763436"/>
              <a:ext cx="457226" cy="457226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E23E5076-34B4-4CAD-A573-422A9DECF18A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4BB87AD7-8360-4A0B-998F-6C04A709AF29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23487D16-9D7F-474C-9BEA-240E878CD887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EB8A6F83-1606-44C4-BD9E-BE7712240551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" name="모서리가 둥근 직사각형 50">
                <a:extLst>
                  <a:ext uri="{FF2B5EF4-FFF2-40B4-BE49-F238E27FC236}">
                    <a16:creationId xmlns="" xmlns:a16="http://schemas.microsoft.com/office/drawing/2014/main" id="{20F749FC-9264-4A1E-83A3-C203DC3656A3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D5AD82E-E4F7-4266-A0C5-B82FDF254BB9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A6171B5-FE89-4544-A197-FA74EE7F2F0A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FC11477E-3BDE-4560-B1BC-92374D86A1CD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021528FE-DE95-4606-AF6F-125C97576D35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이등변 삼각형 22">
                <a:extLst>
                  <a:ext uri="{FF2B5EF4-FFF2-40B4-BE49-F238E27FC236}">
                    <a16:creationId xmlns="" xmlns:a16="http://schemas.microsoft.com/office/drawing/2014/main" id="{D01C5960-B059-4AF8-9160-A18FDA0458F1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8F92D23A-6FFC-48DC-A701-CFB8120DF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그림 36">
                <a:extLst>
                  <a:ext uri="{FF2B5EF4-FFF2-40B4-BE49-F238E27FC236}">
                    <a16:creationId xmlns="" xmlns:a16="http://schemas.microsoft.com/office/drawing/2014/main" id="{C908D3B7-B7C6-4665-86F5-E09DBAC98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42" name="모서리가 둥근 직사각형 50">
                <a:extLst>
                  <a:ext uri="{FF2B5EF4-FFF2-40B4-BE49-F238E27FC236}">
                    <a16:creationId xmlns="" xmlns:a16="http://schemas.microsoft.com/office/drawing/2014/main" id="{2480414A-7DA2-491F-B538-0B1EB146A1CF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41" name="그래픽 40" descr="돋보기">
                <a:extLst>
                  <a:ext uri="{FF2B5EF4-FFF2-40B4-BE49-F238E27FC236}">
                    <a16:creationId xmlns="" xmlns:a16="http://schemas.microsoft.com/office/drawing/2014/main" id="{2DE691DF-B580-4885-AAB5-4C2A05C25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="" xmlns:a16="http://schemas.microsoft.com/office/drawing/2014/main" id="{AA97666C-033D-4458-A34F-4E5402F19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="" xmlns:a16="http://schemas.microsoft.com/office/drawing/2014/main" id="{7E09E7CB-D5BF-4DA8-8F79-A686EA9E0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01D29B7D-3E21-46A2-B7F9-103CC5EF3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="" xmlns:a16="http://schemas.microsoft.com/office/drawing/2014/main" id="{86B91F5E-14B1-4968-990D-0341956EB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="" xmlns:a16="http://schemas.microsoft.com/office/drawing/2014/main" id="{C8F1CE4C-DF67-4CB4-818A-8ED8A2C6D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730D15EC-8DB4-4A21-9AE3-DBC12BCAE564}"/>
                </a:ext>
              </a:extLst>
            </p:cNvPr>
            <p:cNvSpPr txBox="1"/>
            <p:nvPr/>
          </p:nvSpPr>
          <p:spPr>
            <a:xfrm>
              <a:off x="726861" y="542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목차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F6ECBDE-A058-4C97-8B16-C9DEAC350ECE}"/>
              </a:ext>
            </a:extLst>
          </p:cNvPr>
          <p:cNvGrpSpPr/>
          <p:nvPr/>
        </p:nvGrpSpPr>
        <p:grpSpPr>
          <a:xfrm>
            <a:off x="2302383" y="1633701"/>
            <a:ext cx="7603742" cy="5222621"/>
            <a:chOff x="2302383" y="1633701"/>
            <a:chExt cx="7603742" cy="5222621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3B6C4B2-600B-4EB3-9C36-2F60663FA8E8}"/>
                </a:ext>
              </a:extLst>
            </p:cNvPr>
            <p:cNvSpPr/>
            <p:nvPr/>
          </p:nvSpPr>
          <p:spPr>
            <a:xfrm>
              <a:off x="2603877" y="1873839"/>
              <a:ext cx="451249" cy="4338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64BC17B8-88B5-42FE-B75E-4B0B6E15E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9" t="6296" r="14889" b="6296"/>
            <a:stretch/>
          </p:blipFill>
          <p:spPr>
            <a:xfrm>
              <a:off x="2625620" y="1901655"/>
              <a:ext cx="407762" cy="406043"/>
            </a:xfrm>
            <a:prstGeom prst="rect">
              <a:avLst/>
            </a:prstGeom>
          </p:spPr>
        </p:pic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F37BE95B-A113-4D91-8E38-622B4D9E4C4A}"/>
                </a:ext>
              </a:extLst>
            </p:cNvPr>
            <p:cNvCxnSpPr>
              <a:cxnSpLocks/>
            </p:cNvCxnSpPr>
            <p:nvPr/>
          </p:nvCxnSpPr>
          <p:spPr>
            <a:xfrm>
              <a:off x="2564270" y="5025779"/>
              <a:ext cx="6986210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C4CB9A02-F35E-4479-B8B1-0DB05EC58AAF}"/>
                </a:ext>
              </a:extLst>
            </p:cNvPr>
            <p:cNvSpPr/>
            <p:nvPr/>
          </p:nvSpPr>
          <p:spPr>
            <a:xfrm>
              <a:off x="2302383" y="6556532"/>
              <a:ext cx="7601202" cy="299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AE211C97-87F5-43FF-9108-83E5D25410A5}"/>
                </a:ext>
              </a:extLst>
            </p:cNvPr>
            <p:cNvSpPr/>
            <p:nvPr/>
          </p:nvSpPr>
          <p:spPr>
            <a:xfrm>
              <a:off x="2304923" y="1633701"/>
              <a:ext cx="7601202" cy="47508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040DD00A-7760-4720-8C01-DD4A9D45B0EF}"/>
                </a:ext>
              </a:extLst>
            </p:cNvPr>
            <p:cNvSpPr txBox="1"/>
            <p:nvPr/>
          </p:nvSpPr>
          <p:spPr>
            <a:xfrm>
              <a:off x="3086393" y="183044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4267B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목차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5965B3B0-BBD6-4388-A4E5-FF7FF252CB7B}"/>
                </a:ext>
              </a:extLst>
            </p:cNvPr>
            <p:cNvSpPr txBox="1"/>
            <p:nvPr/>
          </p:nvSpPr>
          <p:spPr>
            <a:xfrm>
              <a:off x="2541211" y="2432394"/>
              <a:ext cx="246413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제목을 입력하세요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제목을 입력하세요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제목을 입력하세요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제목을 입력하세요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FD87BB1F-3270-40D3-871D-F6B278E9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94422" y="4700097"/>
              <a:ext cx="3264494" cy="71278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B3E86F4D-2015-4981-808A-8B933F64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30061" y="4700096"/>
              <a:ext cx="1709563" cy="712783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ABCCA9FA-B5E1-4409-AA20-A50BE0C9F8B6}"/>
                </a:ext>
              </a:extLst>
            </p:cNvPr>
            <p:cNvGrpSpPr/>
            <p:nvPr/>
          </p:nvGrpSpPr>
          <p:grpSpPr>
            <a:xfrm>
              <a:off x="2304922" y="5520781"/>
              <a:ext cx="7601202" cy="863767"/>
              <a:chOff x="2295398" y="5568406"/>
              <a:chExt cx="7601202" cy="863767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E89185A7-D3C9-41BF-8CFF-B040C0DEC51B}"/>
                  </a:ext>
                </a:extLst>
              </p:cNvPr>
              <p:cNvSpPr/>
              <p:nvPr/>
            </p:nvSpPr>
            <p:spPr>
              <a:xfrm>
                <a:off x="2295398" y="5568406"/>
                <a:ext cx="7601202" cy="863767"/>
              </a:xfrm>
              <a:prstGeom prst="rect">
                <a:avLst/>
              </a:prstGeom>
              <a:solidFill>
                <a:srgbClr val="F6F7F9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="" xmlns:a16="http://schemas.microsoft.com/office/drawing/2014/main" id="{A727EEB9-D17A-4831-B125-873FC515B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258" y="5729593"/>
                <a:ext cx="6364222" cy="472248"/>
              </a:xfrm>
              <a:prstGeom prst="rect">
                <a:avLst/>
              </a:prstGeom>
            </p:spPr>
          </p:pic>
          <p:pic>
            <p:nvPicPr>
              <p:cNvPr id="89" name="그림 88">
                <a:extLst>
                  <a:ext uri="{FF2B5EF4-FFF2-40B4-BE49-F238E27FC236}">
                    <a16:creationId xmlns="" xmlns:a16="http://schemas.microsoft.com/office/drawing/2014/main" id="{28E027B0-8E30-4BDF-B233-2AF4C9CAF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861" y="5746899"/>
                <a:ext cx="457226" cy="457226"/>
              </a:xfrm>
              <a:prstGeom prst="rect">
                <a:avLst/>
              </a:prstGeom>
            </p:spPr>
          </p:pic>
        </p:grpSp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49EDFF66-3404-4624-B0ED-598A89D289DD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95" y="5027028"/>
              <a:ext cx="6986210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FF402CC6-85F8-44CE-955B-B16A2BA6D8B7}"/>
                </a:ext>
              </a:extLst>
            </p:cNvPr>
            <p:cNvSpPr/>
            <p:nvPr/>
          </p:nvSpPr>
          <p:spPr>
            <a:xfrm>
              <a:off x="2588385" y="1805374"/>
              <a:ext cx="455036" cy="455036"/>
            </a:xfrm>
            <a:prstGeom prst="ellipse">
              <a:avLst/>
            </a:prstGeom>
            <a:blipFill>
              <a:blip r:embed="rId16"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84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-9730"/>
            <a:ext cx="12192000" cy="686773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2B2CC32-8B86-496D-A377-52C1566989B1}"/>
              </a:ext>
            </a:extLst>
          </p:cNvPr>
          <p:cNvGrpSpPr/>
          <p:nvPr/>
        </p:nvGrpSpPr>
        <p:grpSpPr>
          <a:xfrm>
            <a:off x="2304923" y="542806"/>
            <a:ext cx="7601203" cy="6315194"/>
            <a:chOff x="2304923" y="542806"/>
            <a:chExt cx="7601203" cy="6315194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C4CB9A02-F35E-4479-B8B1-0DB05EC58AAF}"/>
                </a:ext>
              </a:extLst>
            </p:cNvPr>
            <p:cNvSpPr/>
            <p:nvPr/>
          </p:nvSpPr>
          <p:spPr>
            <a:xfrm>
              <a:off x="2304924" y="542806"/>
              <a:ext cx="7601202" cy="6267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BD46EED3-5F9D-4937-A807-3C61A2DC5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4423" y="5243353"/>
              <a:ext cx="3264494" cy="712783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8468980B-5606-4C01-A4D3-118142C4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062" y="5243352"/>
              <a:ext cx="1709563" cy="712783"/>
            </a:xfrm>
            <a:prstGeom prst="rect">
              <a:avLst/>
            </a:prstGeom>
          </p:spPr>
        </p:pic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D794A8E1-D008-4B4D-818E-3864E6CB53E2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95" y="5569035"/>
              <a:ext cx="6986210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22A93DE7-2671-4550-A2BC-62354C1B1AC6}"/>
                </a:ext>
              </a:extLst>
            </p:cNvPr>
            <p:cNvSpPr/>
            <p:nvPr/>
          </p:nvSpPr>
          <p:spPr>
            <a:xfrm>
              <a:off x="2304923" y="6064038"/>
              <a:ext cx="7601202" cy="793962"/>
            </a:xfrm>
            <a:prstGeom prst="rect">
              <a:avLst/>
            </a:prstGeom>
            <a:solidFill>
              <a:srgbClr val="F6F7F9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91C06D96-48E8-4E48-9C81-B07545A2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5783" y="6225224"/>
              <a:ext cx="6364222" cy="472248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="" xmlns:a16="http://schemas.microsoft.com/office/drawing/2014/main" id="{3B7011F0-132E-4062-9EE5-B231ADF1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669" y="6211205"/>
              <a:ext cx="457226" cy="457226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5A5D0987-FC6E-4AE5-A282-BE1B42B9F5DD}"/>
                </a:ext>
              </a:extLst>
            </p:cNvPr>
            <p:cNvSpPr txBox="1"/>
            <p:nvPr/>
          </p:nvSpPr>
          <p:spPr>
            <a:xfrm>
              <a:off x="3086394" y="7273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4267B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845F331A-3C21-4842-AF9C-787DB835CAE5}"/>
                </a:ext>
              </a:extLst>
            </p:cNvPr>
            <p:cNvSpPr txBox="1"/>
            <p:nvPr/>
          </p:nvSpPr>
          <p:spPr>
            <a:xfrm>
              <a:off x="2541212" y="1333969"/>
              <a:ext cx="38860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제목에 맞는 내용을 입력해주세요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제목에 맞는 내용을 입력해주세요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제목에 맞는 내용을 입력해주세요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3A26B279-4597-4AEC-AF7A-03DA7D573630}"/>
                </a:ext>
              </a:extLst>
            </p:cNvPr>
            <p:cNvSpPr/>
            <p:nvPr/>
          </p:nvSpPr>
          <p:spPr>
            <a:xfrm>
              <a:off x="2588385" y="683200"/>
              <a:ext cx="455036" cy="455036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2F06BAA-F72A-4EBF-9AA3-C3AA68C3C8E4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2225DD0A-EDE6-4671-93C8-2BE0418496F2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8D3EAA-0E50-4D0A-8E9A-A468B2C45D9F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6FE376C1-3F01-4A5D-8A77-FE79B9B47EB8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모서리가 둥근 직사각형 50">
                <a:extLst>
                  <a:ext uri="{FF2B5EF4-FFF2-40B4-BE49-F238E27FC236}">
                    <a16:creationId xmlns="" xmlns:a16="http://schemas.microsoft.com/office/drawing/2014/main" id="{8B55E00C-AAD7-48E9-B2DA-47A27FFA4395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4A77CB3E-0275-4653-B258-7D1D3AF21BD6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71D6E131-3957-4D92-9EFB-D76F5D12FD2F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id="{80CFFAA4-4E99-48B6-AF2B-62454744D29D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="" xmlns:a16="http://schemas.microsoft.com/office/drawing/2014/main" id="{22E6EF44-34E6-4FBA-A431-B0320C7425BA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이등변 삼각형 45">
                <a:extLst>
                  <a:ext uri="{FF2B5EF4-FFF2-40B4-BE49-F238E27FC236}">
                    <a16:creationId xmlns="" xmlns:a16="http://schemas.microsoft.com/office/drawing/2014/main" id="{4C9B440F-22F0-460F-A9F0-591FF7D9D619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96988A66-DA5B-4750-A2F6-CE35BC3FBD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28D134F3-5A86-4C00-8EE7-55DA0378D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49" name="모서리가 둥근 직사각형 50">
                <a:extLst>
                  <a:ext uri="{FF2B5EF4-FFF2-40B4-BE49-F238E27FC236}">
                    <a16:creationId xmlns="" xmlns:a16="http://schemas.microsoft.com/office/drawing/2014/main" id="{88DFFB25-0C37-4173-B850-7A6AC6186B2D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50" name="그래픽 49" descr="돋보기">
                <a:extLst>
                  <a:ext uri="{FF2B5EF4-FFF2-40B4-BE49-F238E27FC236}">
                    <a16:creationId xmlns="" xmlns:a16="http://schemas.microsoft.com/office/drawing/2014/main" id="{9F20FE82-17F5-4A6D-A3DB-B571FE104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="" xmlns:a16="http://schemas.microsoft.com/office/drawing/2014/main" id="{84BCBD7C-EA2C-49C1-976F-D034F5A8C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="" xmlns:a16="http://schemas.microsoft.com/office/drawing/2014/main" id="{BAD68AF3-19E3-448D-A108-088D5C0A5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41EBA5EB-BD3E-436D-8013-0C781AED1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="" xmlns:a16="http://schemas.microsoft.com/office/drawing/2014/main" id="{B74940B3-FE25-4CAC-A89F-76E37B1DE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="" xmlns:a16="http://schemas.microsoft.com/office/drawing/2014/main" id="{9C695820-7313-4856-9947-F0E8F6417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6E8D0D1-11C0-4EB8-9565-5D03FA67B66F}"/>
                </a:ext>
              </a:extLst>
            </p:cNvPr>
            <p:cNvSpPr txBox="1"/>
            <p:nvPr/>
          </p:nvSpPr>
          <p:spPr>
            <a:xfrm>
              <a:off x="726861" y="54275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7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8E57D85-A47B-4088-931A-FB79B2201198}"/>
              </a:ext>
            </a:extLst>
          </p:cNvPr>
          <p:cNvGrpSpPr/>
          <p:nvPr/>
        </p:nvGrpSpPr>
        <p:grpSpPr>
          <a:xfrm>
            <a:off x="2304923" y="539750"/>
            <a:ext cx="7601202" cy="3689921"/>
            <a:chOff x="2304923" y="539750"/>
            <a:chExt cx="7601202" cy="3689921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A869B9BC-FC57-4A92-BFBB-5AE3774E91C9}"/>
                </a:ext>
              </a:extLst>
            </p:cNvPr>
            <p:cNvSpPr/>
            <p:nvPr/>
          </p:nvSpPr>
          <p:spPr>
            <a:xfrm>
              <a:off x="2304924" y="539750"/>
              <a:ext cx="7601201" cy="34595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0781F35B-D95D-4DEB-BD00-269C9BE92F34}"/>
                </a:ext>
              </a:extLst>
            </p:cNvPr>
            <p:cNvSpPr txBox="1"/>
            <p:nvPr/>
          </p:nvSpPr>
          <p:spPr>
            <a:xfrm>
              <a:off x="3086394" y="7273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4267B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C3E53484-8853-4DD2-9E5A-069A5540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4423" y="2545220"/>
              <a:ext cx="3264494" cy="712783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F817B0D4-1FF7-4C40-A393-70F6013B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061" y="2545219"/>
              <a:ext cx="1709563" cy="712783"/>
            </a:xfrm>
            <a:prstGeom prst="rect">
              <a:avLst/>
            </a:prstGeom>
          </p:spPr>
        </p:pic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FA5080B0-74FB-404E-B717-05722BF95847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95" y="2870902"/>
              <a:ext cx="6986209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5C0D22B3-84A3-46B1-89ED-2F3EAEADA86B}"/>
                </a:ext>
              </a:extLst>
            </p:cNvPr>
            <p:cNvSpPr/>
            <p:nvPr/>
          </p:nvSpPr>
          <p:spPr>
            <a:xfrm>
              <a:off x="2304923" y="3365904"/>
              <a:ext cx="7601201" cy="863767"/>
            </a:xfrm>
            <a:prstGeom prst="rect">
              <a:avLst/>
            </a:prstGeom>
            <a:solidFill>
              <a:srgbClr val="F6F7F9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6F9E9912-50D8-4BED-A2DD-19EE874A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5783" y="3527091"/>
              <a:ext cx="6364221" cy="472248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FD789DE0-7AEB-45A2-9867-74D8D38234ED}"/>
                </a:ext>
              </a:extLst>
            </p:cNvPr>
            <p:cNvSpPr txBox="1"/>
            <p:nvPr/>
          </p:nvSpPr>
          <p:spPr>
            <a:xfrm>
              <a:off x="2541212" y="1333969"/>
              <a:ext cx="3996607" cy="50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제목에 맞는 내용을 입력해주세요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="" xmlns:a16="http://schemas.microsoft.com/office/drawing/2014/main" id="{87E7F8EC-170F-4F56-B584-228A93B6E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669" y="3524144"/>
              <a:ext cx="457226" cy="457226"/>
            </a:xfrm>
            <a:prstGeom prst="rect">
              <a:avLst/>
            </a:prstGeom>
          </p:spPr>
        </p:pic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57AA13A6-13E9-4489-96A7-5A18B0384AC4}"/>
                </a:ext>
              </a:extLst>
            </p:cNvPr>
            <p:cNvSpPr/>
            <p:nvPr/>
          </p:nvSpPr>
          <p:spPr>
            <a:xfrm>
              <a:off x="2588385" y="683200"/>
              <a:ext cx="455036" cy="455036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886C534-AE44-49C7-98C4-A291CE4084B6}"/>
              </a:ext>
            </a:extLst>
          </p:cNvPr>
          <p:cNvGrpSpPr/>
          <p:nvPr/>
        </p:nvGrpSpPr>
        <p:grpSpPr>
          <a:xfrm>
            <a:off x="2304923" y="4381333"/>
            <a:ext cx="7601201" cy="2476668"/>
            <a:chOff x="2304923" y="4381333"/>
            <a:chExt cx="7601201" cy="2476668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8EA4169E-165E-4103-8C81-8E91CF9F35DD}"/>
                </a:ext>
              </a:extLst>
            </p:cNvPr>
            <p:cNvSpPr/>
            <p:nvPr/>
          </p:nvSpPr>
          <p:spPr>
            <a:xfrm>
              <a:off x="2304923" y="4381333"/>
              <a:ext cx="7601201" cy="24766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86410E3-8CEA-4512-B7A1-051C25E8A4D4}"/>
                </a:ext>
              </a:extLst>
            </p:cNvPr>
            <p:cNvSpPr txBox="1"/>
            <p:nvPr/>
          </p:nvSpPr>
          <p:spPr>
            <a:xfrm>
              <a:off x="3089569" y="456888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4267B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CD250546-3438-473D-B170-AE0F6A7E5E3A}"/>
                </a:ext>
              </a:extLst>
            </p:cNvPr>
            <p:cNvSpPr txBox="1"/>
            <p:nvPr/>
          </p:nvSpPr>
          <p:spPr>
            <a:xfrm>
              <a:off x="2544387" y="5032826"/>
              <a:ext cx="3996607" cy="50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제목에 맞는 내용을 입력해주세요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651AFDA5-EED3-4E85-9CF1-C29579FA0F87}"/>
                </a:ext>
              </a:extLst>
            </p:cNvPr>
            <p:cNvSpPr/>
            <p:nvPr/>
          </p:nvSpPr>
          <p:spPr>
            <a:xfrm>
              <a:off x="2588385" y="4520609"/>
              <a:ext cx="455036" cy="455036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FA456CD5-A9E5-4C81-89CE-26F239CD8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706"/>
            <a:stretch/>
          </p:blipFill>
          <p:spPr>
            <a:xfrm>
              <a:off x="2646823" y="6748985"/>
              <a:ext cx="3264494" cy="10901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4BE8A150-09D7-4989-8A19-1467817E1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4705"/>
            <a:stretch/>
          </p:blipFill>
          <p:spPr>
            <a:xfrm>
              <a:off x="8082461" y="6748985"/>
              <a:ext cx="1709563" cy="109016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25F7463-59EE-4C5F-816D-27887DF9BADC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E62710BF-0877-4585-A97B-F36EBF491638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09F6828-8FDC-4B37-A6A1-85BAF42DDE7A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044593B8-D61B-4E16-9647-3E749B580A8C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9" name="모서리가 둥근 직사각형 50">
                <a:extLst>
                  <a:ext uri="{FF2B5EF4-FFF2-40B4-BE49-F238E27FC236}">
                    <a16:creationId xmlns="" xmlns:a16="http://schemas.microsoft.com/office/drawing/2014/main" id="{D3A15C14-7E0D-4BD7-8C4C-1A922A3AEF92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A7EB2A24-F2BA-4E04-AE11-53385DAF8E29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6F2A5690-A324-4018-9AF4-0F55368F9474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id="{A881415B-DA65-482C-9907-79A4B32E351C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="" xmlns:a16="http://schemas.microsoft.com/office/drawing/2014/main" id="{77979EDF-138C-4A01-8A88-95BD15587F27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이등변 삼각형 53">
                <a:extLst>
                  <a:ext uri="{FF2B5EF4-FFF2-40B4-BE49-F238E27FC236}">
                    <a16:creationId xmlns="" xmlns:a16="http://schemas.microsoft.com/office/drawing/2014/main" id="{4EFE76A7-BD66-4626-8D05-09680B36CB69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90BD90CE-5B4C-4C08-8364-EA6AC3CB6F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그림 55">
                <a:extLst>
                  <a:ext uri="{FF2B5EF4-FFF2-40B4-BE49-F238E27FC236}">
                    <a16:creationId xmlns="" xmlns:a16="http://schemas.microsoft.com/office/drawing/2014/main" id="{02AE05F5-4F90-4301-8673-3174EB75A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57" name="모서리가 둥근 직사각형 50">
                <a:extLst>
                  <a:ext uri="{FF2B5EF4-FFF2-40B4-BE49-F238E27FC236}">
                    <a16:creationId xmlns="" xmlns:a16="http://schemas.microsoft.com/office/drawing/2014/main" id="{2A1444C7-D249-4333-B8FC-17496EAA6556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58" name="그래픽 57" descr="돋보기">
                <a:extLst>
                  <a:ext uri="{FF2B5EF4-FFF2-40B4-BE49-F238E27FC236}">
                    <a16:creationId xmlns="" xmlns:a16="http://schemas.microsoft.com/office/drawing/2014/main" id="{784CF692-824D-4EDD-A2E7-468AD053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="" xmlns:a16="http://schemas.microsoft.com/office/drawing/2014/main" id="{7774953B-F109-4245-9F16-C09DD204D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="" xmlns:a16="http://schemas.microsoft.com/office/drawing/2014/main" id="{52D3F19A-B4DF-4440-BFAF-A176DCDBA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D78AFE8E-950C-4D78-87C3-FE31A915F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="" xmlns:a16="http://schemas.microsoft.com/office/drawing/2014/main" id="{C943160A-AF18-4425-8720-A1973B196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9DC9B44C-01FD-4BAC-82E3-1DFB10E68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5D67948B-C93A-42FC-848C-DC701BCA91B4}"/>
                </a:ext>
              </a:extLst>
            </p:cNvPr>
            <p:cNvSpPr txBox="1"/>
            <p:nvPr/>
          </p:nvSpPr>
          <p:spPr>
            <a:xfrm>
              <a:off x="726861" y="54275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73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B14A9CAC-2132-423C-BA3C-775C586A6BC2}"/>
              </a:ext>
            </a:extLst>
          </p:cNvPr>
          <p:cNvGrpSpPr/>
          <p:nvPr/>
        </p:nvGrpSpPr>
        <p:grpSpPr>
          <a:xfrm>
            <a:off x="2308098" y="223656"/>
            <a:ext cx="7601203" cy="2306603"/>
            <a:chOff x="2308098" y="532780"/>
            <a:chExt cx="7601203" cy="2306603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8EA4169E-165E-4103-8C81-8E91CF9F35DD}"/>
                </a:ext>
              </a:extLst>
            </p:cNvPr>
            <p:cNvSpPr/>
            <p:nvPr/>
          </p:nvSpPr>
          <p:spPr>
            <a:xfrm>
              <a:off x="2308099" y="532780"/>
              <a:ext cx="7601202" cy="2202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C170DB98-435B-47AA-9A4C-55C62724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7598" y="1154932"/>
              <a:ext cx="3264494" cy="712783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C62156EA-8280-44F9-8BD7-E5D02A1F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3237" y="1154931"/>
              <a:ext cx="1709563" cy="712783"/>
            </a:xfrm>
            <a:prstGeom prst="rect">
              <a:avLst/>
            </a:prstGeom>
          </p:spPr>
        </p:pic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2442EB73-9131-4CE5-A77C-7527D225815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970" y="1480614"/>
              <a:ext cx="6986210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5566B391-164B-46DD-A0F4-650587CF8532}"/>
                </a:ext>
              </a:extLst>
            </p:cNvPr>
            <p:cNvSpPr/>
            <p:nvPr/>
          </p:nvSpPr>
          <p:spPr>
            <a:xfrm>
              <a:off x="2308098" y="1975616"/>
              <a:ext cx="7601202" cy="863767"/>
            </a:xfrm>
            <a:prstGeom prst="rect">
              <a:avLst/>
            </a:prstGeom>
            <a:solidFill>
              <a:srgbClr val="F6F7F9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1F0319FA-8FBA-4090-844E-4B81DF2C6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8958" y="2136803"/>
              <a:ext cx="6364222" cy="472248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6B8263D9-ED83-4E71-8DCE-DDDE64338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669" y="2166941"/>
              <a:ext cx="457226" cy="45722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ED30481-5F1C-48F4-8547-E23F0AFC3F14}"/>
              </a:ext>
            </a:extLst>
          </p:cNvPr>
          <p:cNvGrpSpPr/>
          <p:nvPr/>
        </p:nvGrpSpPr>
        <p:grpSpPr>
          <a:xfrm>
            <a:off x="2302383" y="2702217"/>
            <a:ext cx="7606917" cy="4154105"/>
            <a:chOff x="2302383" y="2702217"/>
            <a:chExt cx="7606917" cy="4154105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C26B0B1E-5936-4ABB-95A7-3559BED2E92C}"/>
                </a:ext>
              </a:extLst>
            </p:cNvPr>
            <p:cNvGrpSpPr/>
            <p:nvPr/>
          </p:nvGrpSpPr>
          <p:grpSpPr>
            <a:xfrm>
              <a:off x="2308097" y="2702217"/>
              <a:ext cx="7601203" cy="3689921"/>
              <a:chOff x="2308097" y="3011341"/>
              <a:chExt cx="7601203" cy="368992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3D15BE21-30F7-4454-9B6E-68281BF53A15}"/>
                  </a:ext>
                </a:extLst>
              </p:cNvPr>
              <p:cNvSpPr/>
              <p:nvPr/>
            </p:nvSpPr>
            <p:spPr>
              <a:xfrm>
                <a:off x="2308098" y="3011341"/>
                <a:ext cx="7601202" cy="34595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0D995B72-BFFF-4AD0-8ED6-C2065730F94C}"/>
                  </a:ext>
                </a:extLst>
              </p:cNvPr>
              <p:cNvSpPr txBox="1"/>
              <p:nvPr/>
            </p:nvSpPr>
            <p:spPr>
              <a:xfrm>
                <a:off x="3089568" y="3198895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4267B2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제목</a:t>
                </a: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="" xmlns:a16="http://schemas.microsoft.com/office/drawing/2014/main" id="{BC95A754-8908-46C4-BF37-195E8670B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7597" y="5016811"/>
                <a:ext cx="3264494" cy="712783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="" xmlns:a16="http://schemas.microsoft.com/office/drawing/2014/main" id="{976D5702-9A68-43E5-A432-7D0965233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3236" y="5016810"/>
                <a:ext cx="1709563" cy="712783"/>
              </a:xfrm>
              <a:prstGeom prst="rect">
                <a:avLst/>
              </a:prstGeom>
            </p:spPr>
          </p:pic>
          <p:cxnSp>
            <p:nvCxnSpPr>
              <p:cNvPr id="104" name="직선 연결선 103">
                <a:extLst>
                  <a:ext uri="{FF2B5EF4-FFF2-40B4-BE49-F238E27FC236}">
                    <a16:creationId xmlns="" xmlns:a16="http://schemas.microsoft.com/office/drawing/2014/main" id="{7DBCFC82-BEB4-4364-A2B6-160DD16642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69" y="5342493"/>
                <a:ext cx="6986210" cy="248"/>
              </a:xfrm>
              <a:prstGeom prst="line">
                <a:avLst/>
              </a:prstGeom>
              <a:ln w="19050">
                <a:solidFill>
                  <a:srgbClr val="E9EB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63707FC4-5888-46C2-B1F7-4FE6A7816395}"/>
                  </a:ext>
                </a:extLst>
              </p:cNvPr>
              <p:cNvSpPr/>
              <p:nvPr/>
            </p:nvSpPr>
            <p:spPr>
              <a:xfrm>
                <a:off x="2308097" y="5837495"/>
                <a:ext cx="7601202" cy="863767"/>
              </a:xfrm>
              <a:prstGeom prst="rect">
                <a:avLst/>
              </a:prstGeom>
              <a:solidFill>
                <a:srgbClr val="F6F7F9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08" name="그림 107">
                <a:extLst>
                  <a:ext uri="{FF2B5EF4-FFF2-40B4-BE49-F238E27FC236}">
                    <a16:creationId xmlns="" xmlns:a16="http://schemas.microsoft.com/office/drawing/2014/main" id="{D7AB9A37-F66E-4039-BD9B-7B1FA1CDE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8957" y="5998682"/>
                <a:ext cx="6364222" cy="472248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150487FF-ADAC-4489-BCCD-D71E0E34F7E8}"/>
                  </a:ext>
                </a:extLst>
              </p:cNvPr>
              <p:cNvSpPr txBox="1"/>
              <p:nvPr/>
            </p:nvSpPr>
            <p:spPr>
              <a:xfrm>
                <a:off x="2544386" y="3805560"/>
                <a:ext cx="3996607" cy="50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제목에 맞는 내용을 입력해주세요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  <p:pic>
            <p:nvPicPr>
              <p:cNvPr id="121" name="그림 120">
                <a:extLst>
                  <a:ext uri="{FF2B5EF4-FFF2-40B4-BE49-F238E27FC236}">
                    <a16:creationId xmlns="" xmlns:a16="http://schemas.microsoft.com/office/drawing/2014/main" id="{D2294360-9BEC-4874-B9D7-2A1A7A3DF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6669" y="5998682"/>
                <a:ext cx="457226" cy="457226"/>
              </a:xfrm>
              <a:prstGeom prst="rect">
                <a:avLst/>
              </a:prstGeom>
            </p:spPr>
          </p:pic>
          <p:sp>
            <p:nvSpPr>
              <p:cNvPr id="46" name="타원 45">
                <a:extLst>
                  <a:ext uri="{FF2B5EF4-FFF2-40B4-BE49-F238E27FC236}">
                    <a16:creationId xmlns="" xmlns:a16="http://schemas.microsoft.com/office/drawing/2014/main" id="{2E2C1903-77BD-49EA-A4E3-67C44F401EDC}"/>
                  </a:ext>
                </a:extLst>
              </p:cNvPr>
              <p:cNvSpPr/>
              <p:nvPr/>
            </p:nvSpPr>
            <p:spPr>
              <a:xfrm>
                <a:off x="2588385" y="3165065"/>
                <a:ext cx="455036" cy="455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147BFF0-CEE8-4CCF-875C-EF76D6E1777D}"/>
                </a:ext>
              </a:extLst>
            </p:cNvPr>
            <p:cNvSpPr/>
            <p:nvPr/>
          </p:nvSpPr>
          <p:spPr>
            <a:xfrm>
              <a:off x="2302383" y="6556532"/>
              <a:ext cx="7601202" cy="299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E4981D3A-A6A4-4BFE-A7AF-CDCB78BE0EB2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F278742B-593C-441C-84EE-63B0A8C7DAE3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280297FD-DB9E-4A45-BF34-8A628FF6BB62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82B1F41B-35BF-4977-877F-8289003263FA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2" name="모서리가 둥근 직사각형 50">
                <a:extLst>
                  <a:ext uri="{FF2B5EF4-FFF2-40B4-BE49-F238E27FC236}">
                    <a16:creationId xmlns="" xmlns:a16="http://schemas.microsoft.com/office/drawing/2014/main" id="{0C4A0B9C-C0D6-4275-BB06-37E4A7314ADD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216A08D4-5429-447E-B6CE-934A096E03B5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A67C434D-D39B-4D50-86F4-31DC5DB74373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8355FD2-CEEE-4345-96C1-051964BB4C81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="" xmlns:a16="http://schemas.microsoft.com/office/drawing/2014/main" id="{05329A7C-860E-420A-8BBC-1305B3BB2F4F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이등변 삼각형 56">
                <a:extLst>
                  <a:ext uri="{FF2B5EF4-FFF2-40B4-BE49-F238E27FC236}">
                    <a16:creationId xmlns="" xmlns:a16="http://schemas.microsoft.com/office/drawing/2014/main" id="{01B9CF9E-8AC3-437E-AA6D-DC750B0E87FE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F58B2F12-FDA5-4B74-AD41-C1FB49C86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그림 58">
                <a:extLst>
                  <a:ext uri="{FF2B5EF4-FFF2-40B4-BE49-F238E27FC236}">
                    <a16:creationId xmlns="" xmlns:a16="http://schemas.microsoft.com/office/drawing/2014/main" id="{31E99DD9-F7BE-40F8-B473-4DC72011C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60" name="모서리가 둥근 직사각형 50">
                <a:extLst>
                  <a:ext uri="{FF2B5EF4-FFF2-40B4-BE49-F238E27FC236}">
                    <a16:creationId xmlns="" xmlns:a16="http://schemas.microsoft.com/office/drawing/2014/main" id="{ABD09D9A-F33F-4AA5-B153-05D07EAFD178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61" name="그래픽 60" descr="돋보기">
                <a:extLst>
                  <a:ext uri="{FF2B5EF4-FFF2-40B4-BE49-F238E27FC236}">
                    <a16:creationId xmlns="" xmlns:a16="http://schemas.microsoft.com/office/drawing/2014/main" id="{D5950604-2A6C-4485-9C1A-B37233A51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="" xmlns:a16="http://schemas.microsoft.com/office/drawing/2014/main" id="{B399956F-A9A8-4A70-9738-355BF4838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A0FA2FEE-5C08-4D2A-90D5-722577AD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="" xmlns:a16="http://schemas.microsoft.com/office/drawing/2014/main" id="{C92410C2-48F1-416A-B15C-3F1BB3DEA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5FE52857-1354-4ADD-A510-6190F3349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="" xmlns:a16="http://schemas.microsoft.com/office/drawing/2014/main" id="{EED2E8FD-475B-4720-8C7D-1D3FD993B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291293F-8164-4C6B-8FE9-6CAF830B1D9A}"/>
                </a:ext>
              </a:extLst>
            </p:cNvPr>
            <p:cNvSpPr txBox="1"/>
            <p:nvPr/>
          </p:nvSpPr>
          <p:spPr>
            <a:xfrm>
              <a:off x="726861" y="54275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3ADD799-8407-4840-AF8A-C4620DEE00E2}"/>
              </a:ext>
            </a:extLst>
          </p:cNvPr>
          <p:cNvGrpSpPr/>
          <p:nvPr/>
        </p:nvGrpSpPr>
        <p:grpSpPr>
          <a:xfrm>
            <a:off x="2308095" y="560799"/>
            <a:ext cx="7601205" cy="6140463"/>
            <a:chOff x="2308095" y="560799"/>
            <a:chExt cx="7601205" cy="6140463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6E70BFC4-7AA1-41E2-8D2E-CDA3DD6E626F}"/>
                </a:ext>
              </a:extLst>
            </p:cNvPr>
            <p:cNvGrpSpPr/>
            <p:nvPr/>
          </p:nvGrpSpPr>
          <p:grpSpPr>
            <a:xfrm>
              <a:off x="2308097" y="560799"/>
              <a:ext cx="7601203" cy="6097208"/>
              <a:chOff x="2295385" y="560799"/>
              <a:chExt cx="7610736" cy="609720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F96A3E8A-D736-4C7C-83B4-56D3DD2F6066}"/>
                  </a:ext>
                </a:extLst>
              </p:cNvPr>
              <p:cNvSpPr/>
              <p:nvPr/>
            </p:nvSpPr>
            <p:spPr>
              <a:xfrm>
                <a:off x="2295385" y="560799"/>
                <a:ext cx="7610736" cy="60972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5B215808-80DC-4F45-A351-7F607254C54E}"/>
                  </a:ext>
                </a:extLst>
              </p:cNvPr>
              <p:cNvSpPr txBox="1"/>
              <p:nvPr/>
            </p:nvSpPr>
            <p:spPr>
              <a:xfrm>
                <a:off x="3089568" y="748839"/>
                <a:ext cx="60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4267B2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제목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="" xmlns:a16="http://schemas.microsoft.com/office/drawing/2014/main" id="{1976AAAD-84D6-4ED0-8A7C-289889A7C4C2}"/>
                  </a:ext>
                </a:extLst>
              </p:cNvPr>
              <p:cNvSpPr txBox="1"/>
              <p:nvPr/>
            </p:nvSpPr>
            <p:spPr>
              <a:xfrm>
                <a:off x="2544386" y="1358254"/>
                <a:ext cx="40016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제목에 맞는 내용을 입력해주세요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-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더 자세한 내용을 입력해주세요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-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더 자세한 내용을 입력해주세요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-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더 자세한 내용을 입력해주세요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0CFF4243-CAC9-4912-9D9A-0F6366EEBA42}"/>
                </a:ext>
              </a:extLst>
            </p:cNvPr>
            <p:cNvSpPr/>
            <p:nvPr/>
          </p:nvSpPr>
          <p:spPr>
            <a:xfrm>
              <a:off x="2588385" y="709555"/>
              <a:ext cx="455036" cy="45503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0D1738CF-5B89-4712-841C-85FBF1592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7597" y="5016811"/>
              <a:ext cx="3264494" cy="71278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A98B9D75-58D2-4083-A0E1-1DE095740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3236" y="5016810"/>
              <a:ext cx="1709563" cy="712783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6BE7F18C-D91B-4F2D-9A97-C224019A4AC4}"/>
                </a:ext>
              </a:extLst>
            </p:cNvPr>
            <p:cNvCxnSpPr>
              <a:cxnSpLocks/>
            </p:cNvCxnSpPr>
            <p:nvPr/>
          </p:nvCxnSpPr>
          <p:spPr>
            <a:xfrm>
              <a:off x="2576969" y="5342493"/>
              <a:ext cx="6986210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06829D8-3590-4DB7-B086-D912C8B90F30}"/>
                </a:ext>
              </a:extLst>
            </p:cNvPr>
            <p:cNvSpPr/>
            <p:nvPr/>
          </p:nvSpPr>
          <p:spPr>
            <a:xfrm>
              <a:off x="2308095" y="5837495"/>
              <a:ext cx="7601203" cy="863767"/>
            </a:xfrm>
            <a:prstGeom prst="rect">
              <a:avLst/>
            </a:prstGeom>
            <a:solidFill>
              <a:srgbClr val="F6F7F9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534F818-E257-4FBC-9063-489DC77A4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8957" y="5998682"/>
              <a:ext cx="6364222" cy="472248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FC8BC24B-5482-4915-B5F4-29D18A00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669" y="5998682"/>
              <a:ext cx="457226" cy="45722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9F640DE-1793-4CAB-BF8C-7698C99BCFAA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2EAA35FC-5F03-441A-97A6-647EA9FF1F28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49162D49-66C6-4635-8245-C994E067F5E8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EE7B2240-AAF0-499F-B081-A1DC4F404578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모서리가 둥근 직사각형 50">
                <a:extLst>
                  <a:ext uri="{FF2B5EF4-FFF2-40B4-BE49-F238E27FC236}">
                    <a16:creationId xmlns="" xmlns:a16="http://schemas.microsoft.com/office/drawing/2014/main" id="{C411834B-0EC6-49CF-90B4-DAA8A66FDCEA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B2D8F6A4-8045-45F3-A958-06CA7043D949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89325A74-0777-4C46-8960-B88AB656260C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="" xmlns:a16="http://schemas.microsoft.com/office/drawing/2014/main" id="{25A7CD93-338B-43DA-9750-3A71526F8170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id="{4237FE5C-A0C8-400A-8A37-FF77BDA57A24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이등변 삼각형 46">
                <a:extLst>
                  <a:ext uri="{FF2B5EF4-FFF2-40B4-BE49-F238E27FC236}">
                    <a16:creationId xmlns="" xmlns:a16="http://schemas.microsoft.com/office/drawing/2014/main" id="{9C2D4F1E-179F-4756-9B4B-C4E735E8BB1A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F6E0B464-19B2-4392-9CB1-7B03B82EB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그림 48">
                <a:extLst>
                  <a:ext uri="{FF2B5EF4-FFF2-40B4-BE49-F238E27FC236}">
                    <a16:creationId xmlns="" xmlns:a16="http://schemas.microsoft.com/office/drawing/2014/main" id="{D4D5425B-D42F-48AF-B49F-3A5154190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50" name="모서리가 둥근 직사각형 50">
                <a:extLst>
                  <a:ext uri="{FF2B5EF4-FFF2-40B4-BE49-F238E27FC236}">
                    <a16:creationId xmlns="" xmlns:a16="http://schemas.microsoft.com/office/drawing/2014/main" id="{C94B6429-BF95-4123-8E66-DF6B28E3D051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51" name="그래픽 50" descr="돋보기">
                <a:extLst>
                  <a:ext uri="{FF2B5EF4-FFF2-40B4-BE49-F238E27FC236}">
                    <a16:creationId xmlns="" xmlns:a16="http://schemas.microsoft.com/office/drawing/2014/main" id="{849732C0-23F7-4BD0-9C0F-5056810C74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="" xmlns:a16="http://schemas.microsoft.com/office/drawing/2014/main" id="{4D417903-5B87-4EDE-9E84-9E6D5B13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="" xmlns:a16="http://schemas.microsoft.com/office/drawing/2014/main" id="{B29F9CF3-454D-49BF-8219-57FB108A0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="" xmlns:a16="http://schemas.microsoft.com/office/drawing/2014/main" id="{3B87AFB2-946F-47D5-A0A2-087441C8B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5CBEB992-97B9-4CCF-9624-0574DEFC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="" xmlns:a16="http://schemas.microsoft.com/office/drawing/2014/main" id="{5F217004-12B3-4E62-81FA-A168B6436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57E78B3-AAEC-4E24-9DCC-008369971546}"/>
                </a:ext>
              </a:extLst>
            </p:cNvPr>
            <p:cNvSpPr txBox="1"/>
            <p:nvPr/>
          </p:nvSpPr>
          <p:spPr>
            <a:xfrm>
              <a:off x="726861" y="54275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71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281A1CD-24BB-4282-AB2B-2C54E90019DC}"/>
              </a:ext>
            </a:extLst>
          </p:cNvPr>
          <p:cNvGrpSpPr/>
          <p:nvPr/>
        </p:nvGrpSpPr>
        <p:grpSpPr>
          <a:xfrm>
            <a:off x="2314166" y="120650"/>
            <a:ext cx="7589100" cy="2411481"/>
            <a:chOff x="2314166" y="120650"/>
            <a:chExt cx="7589100" cy="2411481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EEBAC0C2-6498-45DD-96AF-B08FC0CA451D}"/>
                </a:ext>
              </a:extLst>
            </p:cNvPr>
            <p:cNvSpPr/>
            <p:nvPr/>
          </p:nvSpPr>
          <p:spPr>
            <a:xfrm>
              <a:off x="2314486" y="120650"/>
              <a:ext cx="7588780" cy="23390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FC67F609-FAA7-4903-84D9-437D6CEA9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0769" y="847680"/>
              <a:ext cx="3264494" cy="712783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5A4576CF-0920-4B64-A9B6-78FC76F0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6408" y="847679"/>
              <a:ext cx="1709563" cy="712783"/>
            </a:xfrm>
            <a:prstGeom prst="rect">
              <a:avLst/>
            </a:prstGeom>
          </p:spPr>
        </p:pic>
        <p:cxnSp>
          <p:nvCxnSpPr>
            <p:cNvPr id="96" name="직선 연결선 95">
              <a:extLst>
                <a:ext uri="{FF2B5EF4-FFF2-40B4-BE49-F238E27FC236}">
                  <a16:creationId xmlns="" xmlns:a16="http://schemas.microsoft.com/office/drawing/2014/main" id="{1236CF48-56E2-4A67-A033-43734C1F664E}"/>
                </a:ext>
              </a:extLst>
            </p:cNvPr>
            <p:cNvCxnSpPr>
              <a:cxnSpLocks/>
            </p:cNvCxnSpPr>
            <p:nvPr/>
          </p:nvCxnSpPr>
          <p:spPr>
            <a:xfrm>
              <a:off x="2580141" y="1173362"/>
              <a:ext cx="6986210" cy="248"/>
            </a:xfrm>
            <a:prstGeom prst="line">
              <a:avLst/>
            </a:prstGeom>
            <a:ln w="19050">
              <a:solidFill>
                <a:srgbClr val="E9EB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F9596431-D29A-4794-904E-A9A647D4902F}"/>
                </a:ext>
              </a:extLst>
            </p:cNvPr>
            <p:cNvSpPr/>
            <p:nvPr/>
          </p:nvSpPr>
          <p:spPr>
            <a:xfrm>
              <a:off x="2314166" y="1668364"/>
              <a:ext cx="7588780" cy="863767"/>
            </a:xfrm>
            <a:prstGeom prst="rect">
              <a:avLst/>
            </a:prstGeom>
            <a:solidFill>
              <a:srgbClr val="F6F7F9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F6967378-CC10-437A-BEDC-BD65490C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2129" y="1829551"/>
              <a:ext cx="6364222" cy="47224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6F470236-2416-4C1D-91B1-DDE9CC475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669" y="1857817"/>
              <a:ext cx="457226" cy="457226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667DF8A2-AEF6-4138-8E65-1B0AB2231A63}"/>
              </a:ext>
            </a:extLst>
          </p:cNvPr>
          <p:cNvGrpSpPr/>
          <p:nvPr/>
        </p:nvGrpSpPr>
        <p:grpSpPr>
          <a:xfrm>
            <a:off x="2302383" y="2702217"/>
            <a:ext cx="7606917" cy="4154105"/>
            <a:chOff x="2302383" y="2702217"/>
            <a:chExt cx="7606917" cy="4154105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76250BD9-40ED-447B-872F-2764309B180D}"/>
                </a:ext>
              </a:extLst>
            </p:cNvPr>
            <p:cNvGrpSpPr/>
            <p:nvPr/>
          </p:nvGrpSpPr>
          <p:grpSpPr>
            <a:xfrm>
              <a:off x="2308097" y="2702217"/>
              <a:ext cx="7601203" cy="3689921"/>
              <a:chOff x="2308097" y="3011341"/>
              <a:chExt cx="7601203" cy="368992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04CE027A-2D0E-4CF9-B03E-E2C415375167}"/>
                  </a:ext>
                </a:extLst>
              </p:cNvPr>
              <p:cNvSpPr/>
              <p:nvPr/>
            </p:nvSpPr>
            <p:spPr>
              <a:xfrm>
                <a:off x="2308098" y="3011341"/>
                <a:ext cx="7601202" cy="34595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8068E50-FE37-43AD-8415-527A99A63069}"/>
                  </a:ext>
                </a:extLst>
              </p:cNvPr>
              <p:cNvSpPr txBox="1"/>
              <p:nvPr/>
            </p:nvSpPr>
            <p:spPr>
              <a:xfrm>
                <a:off x="3089568" y="3198895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4267B2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제목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="" xmlns:a16="http://schemas.microsoft.com/office/drawing/2014/main" id="{457CB706-64F4-40C8-A67E-4DD3EF8F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97597" y="5016811"/>
                <a:ext cx="3264494" cy="71278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199C52F0-8427-4674-852B-28AD92BEC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3236" y="5016810"/>
                <a:ext cx="1709563" cy="712783"/>
              </a:xfrm>
              <a:prstGeom prst="rect">
                <a:avLst/>
              </a:prstGeom>
            </p:spPr>
          </p:pic>
          <p:cxnSp>
            <p:nvCxnSpPr>
              <p:cNvPr id="64" name="직선 연결선 63">
                <a:extLst>
                  <a:ext uri="{FF2B5EF4-FFF2-40B4-BE49-F238E27FC236}">
                    <a16:creationId xmlns="" xmlns:a16="http://schemas.microsoft.com/office/drawing/2014/main" id="{A5F6A73E-55B0-4550-A974-4DD069C6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69" y="5342493"/>
                <a:ext cx="6986210" cy="248"/>
              </a:xfrm>
              <a:prstGeom prst="line">
                <a:avLst/>
              </a:prstGeom>
              <a:ln w="19050">
                <a:solidFill>
                  <a:srgbClr val="E9EB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293A2B1F-48BC-4D56-9E47-A20B7D72F677}"/>
                  </a:ext>
                </a:extLst>
              </p:cNvPr>
              <p:cNvSpPr/>
              <p:nvPr/>
            </p:nvSpPr>
            <p:spPr>
              <a:xfrm>
                <a:off x="2308097" y="5837495"/>
                <a:ext cx="7601202" cy="863767"/>
              </a:xfrm>
              <a:prstGeom prst="rect">
                <a:avLst/>
              </a:prstGeom>
              <a:solidFill>
                <a:srgbClr val="F6F7F9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="" xmlns:a16="http://schemas.microsoft.com/office/drawing/2014/main" id="{959EC77B-F631-4D65-B1C6-614E61FD9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8957" y="5998682"/>
                <a:ext cx="6364222" cy="472248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3FF66297-A711-4840-8A60-09553482692E}"/>
                  </a:ext>
                </a:extLst>
              </p:cNvPr>
              <p:cNvSpPr txBox="1"/>
              <p:nvPr/>
            </p:nvSpPr>
            <p:spPr>
              <a:xfrm>
                <a:off x="2544386" y="3805560"/>
                <a:ext cx="3716082" cy="50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제목에 맞는 내용을 입력해주세요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="" xmlns:a16="http://schemas.microsoft.com/office/drawing/2014/main" id="{E232193E-9343-45D1-889B-F01E45BDA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6669" y="5998682"/>
                <a:ext cx="457226" cy="457226"/>
              </a:xfrm>
              <a:prstGeom prst="rect">
                <a:avLst/>
              </a:prstGeom>
            </p:spPr>
          </p:pic>
          <p:sp>
            <p:nvSpPr>
              <p:cNvPr id="72" name="타원 71">
                <a:extLst>
                  <a:ext uri="{FF2B5EF4-FFF2-40B4-BE49-F238E27FC236}">
                    <a16:creationId xmlns="" xmlns:a16="http://schemas.microsoft.com/office/drawing/2014/main" id="{ED7D8526-60DF-485F-A43D-CD9D0989520A}"/>
                  </a:ext>
                </a:extLst>
              </p:cNvPr>
              <p:cNvSpPr/>
              <p:nvPr/>
            </p:nvSpPr>
            <p:spPr>
              <a:xfrm>
                <a:off x="2588385" y="3165065"/>
                <a:ext cx="455036" cy="455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2E87610B-46CF-461E-9D5B-4475407633FC}"/>
                </a:ext>
              </a:extLst>
            </p:cNvPr>
            <p:cNvSpPr/>
            <p:nvPr/>
          </p:nvSpPr>
          <p:spPr>
            <a:xfrm>
              <a:off x="2302383" y="6556532"/>
              <a:ext cx="7601202" cy="299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4BDF6C8F-06C8-46BD-B47D-2FC3719D0C1D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582AE614-BBF8-4BCF-91B4-14AC543A85CA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5FE2125F-0467-44C6-92D3-CE5022B67FCA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50CF3C8F-351C-47B9-A46E-4ED1B9B1E3E2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0" name="모서리가 둥근 직사각형 50">
                <a:extLst>
                  <a:ext uri="{FF2B5EF4-FFF2-40B4-BE49-F238E27FC236}">
                    <a16:creationId xmlns="" xmlns:a16="http://schemas.microsoft.com/office/drawing/2014/main" id="{A918707C-C4C3-445D-9E92-6F19E75FC06F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BFC12A42-28E2-4E0D-B652-AEB47BC04B00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15D2082C-2C73-4063-AB93-87556AA8ACC0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="" xmlns:a16="http://schemas.microsoft.com/office/drawing/2014/main" id="{93DFF7E7-D483-4B0F-B2EB-49819D8B9D23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765FC1E4-9F75-4713-A1E0-25C47141201D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이등변 삼각형 54">
                <a:extLst>
                  <a:ext uri="{FF2B5EF4-FFF2-40B4-BE49-F238E27FC236}">
                    <a16:creationId xmlns="" xmlns:a16="http://schemas.microsoft.com/office/drawing/2014/main" id="{074EE8F8-8B96-483F-BEE3-E33339F2CEBF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="" xmlns:a16="http://schemas.microsoft.com/office/drawing/2014/main" id="{98DA0541-DC77-4B81-B3B1-69CE0FACB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그림 74">
                <a:extLst>
                  <a:ext uri="{FF2B5EF4-FFF2-40B4-BE49-F238E27FC236}">
                    <a16:creationId xmlns="" xmlns:a16="http://schemas.microsoft.com/office/drawing/2014/main" id="{DA9FD5F2-3462-4AC6-B9BD-C70171223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76" name="모서리가 둥근 직사각형 50">
                <a:extLst>
                  <a:ext uri="{FF2B5EF4-FFF2-40B4-BE49-F238E27FC236}">
                    <a16:creationId xmlns="" xmlns:a16="http://schemas.microsoft.com/office/drawing/2014/main" id="{3A821044-C53B-443B-8197-9E55F95A65ED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77" name="그래픽 76" descr="돋보기">
                <a:extLst>
                  <a:ext uri="{FF2B5EF4-FFF2-40B4-BE49-F238E27FC236}">
                    <a16:creationId xmlns="" xmlns:a16="http://schemas.microsoft.com/office/drawing/2014/main" id="{2A25D934-A507-4963-AF12-7C4957F06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="" xmlns:a16="http://schemas.microsoft.com/office/drawing/2014/main" id="{5E5C3F92-744B-42DB-BE9C-6070C14A5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="" xmlns:a16="http://schemas.microsoft.com/office/drawing/2014/main" id="{EC11D6A4-2825-4DAC-A03C-4C214AD6B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="" xmlns:a16="http://schemas.microsoft.com/office/drawing/2014/main" id="{608A950F-D5D1-4D6A-BADD-37FE80CD0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="" xmlns:a16="http://schemas.microsoft.com/office/drawing/2014/main" id="{F76B53B3-04D1-41A4-9337-FFB86A958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82" name="그림 81">
                <a:extLst>
                  <a:ext uri="{FF2B5EF4-FFF2-40B4-BE49-F238E27FC236}">
                    <a16:creationId xmlns="" xmlns:a16="http://schemas.microsoft.com/office/drawing/2014/main" id="{E5C1B436-48C4-45EA-A58D-42BF0017B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493647B-C542-4C14-B873-43D930754052}"/>
                </a:ext>
              </a:extLst>
            </p:cNvPr>
            <p:cNvSpPr txBox="1"/>
            <p:nvPr/>
          </p:nvSpPr>
          <p:spPr>
            <a:xfrm>
              <a:off x="726861" y="54275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40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A9E709B-5FA9-4306-9730-2B5BCFC146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1F953F-3BDF-4E3F-86CA-5B71B77C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694" r="77734"/>
          <a:stretch/>
        </p:blipFill>
        <p:spPr>
          <a:xfrm>
            <a:off x="426701" y="538162"/>
            <a:ext cx="1710868" cy="603777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0E80E5-341E-4FA3-8502-3AF09160B6AE}"/>
              </a:ext>
            </a:extLst>
          </p:cNvPr>
          <p:cNvGrpSpPr/>
          <p:nvPr/>
        </p:nvGrpSpPr>
        <p:grpSpPr>
          <a:xfrm>
            <a:off x="2309775" y="429820"/>
            <a:ext cx="7601202" cy="6439590"/>
            <a:chOff x="2304920" y="10769413"/>
            <a:chExt cx="7601202" cy="6439590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AC5D9A2C-9ABE-4B75-908A-BABD73BF1C34}"/>
                </a:ext>
              </a:extLst>
            </p:cNvPr>
            <p:cNvSpPr/>
            <p:nvPr/>
          </p:nvSpPr>
          <p:spPr>
            <a:xfrm>
              <a:off x="2304920" y="10769413"/>
              <a:ext cx="7601202" cy="55119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CA59D12A-FBA4-4D0C-8514-41F9573E423E}"/>
                </a:ext>
              </a:extLst>
            </p:cNvPr>
            <p:cNvSpPr txBox="1"/>
            <p:nvPr/>
          </p:nvSpPr>
          <p:spPr>
            <a:xfrm>
              <a:off x="3086390" y="10938485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4267B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9AFA6A68-D69B-42CE-8408-96FDE44C519C}"/>
                </a:ext>
              </a:extLst>
            </p:cNvPr>
            <p:cNvSpPr/>
            <p:nvPr/>
          </p:nvSpPr>
          <p:spPr>
            <a:xfrm>
              <a:off x="2304920" y="16528709"/>
              <a:ext cx="7601202" cy="680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22EC6C90-CB4A-4DBA-8EDE-943D6C7604D0}"/>
                </a:ext>
              </a:extLst>
            </p:cNvPr>
            <p:cNvSpPr txBox="1"/>
            <p:nvPr/>
          </p:nvSpPr>
          <p:spPr>
            <a:xfrm>
              <a:off x="3086390" y="1672635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4267B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M:Design</a:t>
              </a:r>
              <a:endParaRPr lang="ko-KR" altLang="en-US" dirty="0">
                <a:solidFill>
                  <a:srgbClr val="4267B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CF09658-11E8-4322-B5FF-3825E6E2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24" y="4371447"/>
            <a:ext cx="3264494" cy="71278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2EE887F5-1588-46F2-9E53-813694EA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63" y="4371446"/>
            <a:ext cx="1709563" cy="712783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67A9897-2D15-45E5-B4AE-EA34B65A97D5}"/>
              </a:ext>
            </a:extLst>
          </p:cNvPr>
          <p:cNvCxnSpPr>
            <a:cxnSpLocks/>
          </p:cNvCxnSpPr>
          <p:nvPr/>
        </p:nvCxnSpPr>
        <p:spPr>
          <a:xfrm>
            <a:off x="2559596" y="4697129"/>
            <a:ext cx="6986210" cy="248"/>
          </a:xfrm>
          <a:prstGeom prst="line">
            <a:avLst/>
          </a:prstGeom>
          <a:ln w="19050">
            <a:solidFill>
              <a:srgbClr val="E9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2C482C0-490E-4D4D-94AF-CB4DAA0E9C9C}"/>
              </a:ext>
            </a:extLst>
          </p:cNvPr>
          <p:cNvSpPr/>
          <p:nvPr/>
        </p:nvSpPr>
        <p:spPr>
          <a:xfrm>
            <a:off x="2309774" y="5192131"/>
            <a:ext cx="7601202" cy="863767"/>
          </a:xfrm>
          <a:prstGeom prst="rect">
            <a:avLst/>
          </a:prstGeom>
          <a:solidFill>
            <a:srgbClr val="F6F7F9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4FB8BE9D-E527-4D09-80A8-758F3EE4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584" y="5353318"/>
            <a:ext cx="6364222" cy="47224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322412E-1179-465B-9963-C3595204B779}"/>
              </a:ext>
            </a:extLst>
          </p:cNvPr>
          <p:cNvSpPr txBox="1"/>
          <p:nvPr/>
        </p:nvSpPr>
        <p:spPr>
          <a:xfrm>
            <a:off x="2527013" y="1221975"/>
            <a:ext cx="38282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제목에 맞는 내용을 입력해주세요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자세한 내용을 입력해주세요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자세한 내용을 입력해주세요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자세한 내용을 입력해주세요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9866B2CD-A2F2-40BF-91B9-373910B6F7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69" y="5353318"/>
            <a:ext cx="457226" cy="45722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BF8EE08-7D25-46B7-9EE9-E65983F92E9B}"/>
              </a:ext>
            </a:extLst>
          </p:cNvPr>
          <p:cNvSpPr/>
          <p:nvPr/>
        </p:nvSpPr>
        <p:spPr>
          <a:xfrm>
            <a:off x="2588385" y="563055"/>
            <a:ext cx="455036" cy="455036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B03D1F05-9AEF-474C-9201-98E9A294F824}"/>
              </a:ext>
            </a:extLst>
          </p:cNvPr>
          <p:cNvSpPr/>
          <p:nvPr/>
        </p:nvSpPr>
        <p:spPr>
          <a:xfrm>
            <a:off x="2588385" y="6323134"/>
            <a:ext cx="455036" cy="455036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9702735-8F49-4C54-A81C-6131B6E5E7BD}"/>
              </a:ext>
            </a:extLst>
          </p:cNvPr>
          <p:cNvGrpSpPr/>
          <p:nvPr/>
        </p:nvGrpSpPr>
        <p:grpSpPr>
          <a:xfrm>
            <a:off x="-10884" y="1678"/>
            <a:ext cx="12202884" cy="382195"/>
            <a:chOff x="-10884" y="1678"/>
            <a:chExt cx="12202884" cy="382195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9A87F858-2539-47D2-BAAA-0573875927C4}"/>
                </a:ext>
              </a:extLst>
            </p:cNvPr>
            <p:cNvGrpSpPr/>
            <p:nvPr/>
          </p:nvGrpSpPr>
          <p:grpSpPr>
            <a:xfrm>
              <a:off x="-10884" y="1678"/>
              <a:ext cx="12202884" cy="382195"/>
              <a:chOff x="-10884" y="1678"/>
              <a:chExt cx="12202884" cy="382195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F0E24165-86EF-4D26-A75B-67859CC77818}"/>
                  </a:ext>
                </a:extLst>
              </p:cNvPr>
              <p:cNvSpPr txBox="1"/>
              <p:nvPr/>
            </p:nvSpPr>
            <p:spPr>
              <a:xfrm>
                <a:off x="695362" y="61970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D6C85635-E0CD-4281-920B-CD4CEB466B06}"/>
                  </a:ext>
                </a:extLst>
              </p:cNvPr>
              <p:cNvSpPr/>
              <p:nvPr/>
            </p:nvSpPr>
            <p:spPr>
              <a:xfrm>
                <a:off x="0" y="1678"/>
                <a:ext cx="12192000" cy="382195"/>
              </a:xfrm>
              <a:prstGeom prst="rect">
                <a:avLst/>
              </a:prstGeom>
              <a:solidFill>
                <a:srgbClr val="4267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5" name="모서리가 둥근 직사각형 50">
                <a:extLst>
                  <a:ext uri="{FF2B5EF4-FFF2-40B4-BE49-F238E27FC236}">
                    <a16:creationId xmlns="" xmlns:a16="http://schemas.microsoft.com/office/drawing/2014/main" id="{2114A0FC-4202-4EA5-96DD-E8285EBC9213}"/>
                  </a:ext>
                </a:extLst>
              </p:cNvPr>
              <p:cNvSpPr/>
              <p:nvPr/>
            </p:nvSpPr>
            <p:spPr>
              <a:xfrm>
                <a:off x="721159" y="87336"/>
                <a:ext cx="3538847" cy="21087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AB2E0DE-986D-4396-BE30-0904FFE723DA}"/>
                  </a:ext>
                </a:extLst>
              </p:cNvPr>
              <p:cNvSpPr txBox="1"/>
              <p:nvPr/>
            </p:nvSpPr>
            <p:spPr>
              <a:xfrm>
                <a:off x="8651882" y="61970"/>
                <a:ext cx="8066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M:Design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A7411194-507D-4681-9A4E-7E570A088FB8}"/>
                  </a:ext>
                </a:extLst>
              </p:cNvPr>
              <p:cNvSpPr txBox="1"/>
              <p:nvPr/>
            </p:nvSpPr>
            <p:spPr>
              <a:xfrm>
                <a:off x="9578717" y="65817"/>
                <a:ext cx="3113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홈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BD206652-6A61-4453-88B8-F0BA136F2789}"/>
                  </a:ext>
                </a:extLst>
              </p:cNvPr>
              <p:cNvCxnSpPr/>
              <p:nvPr/>
            </p:nvCxnSpPr>
            <p:spPr>
              <a:xfrm>
                <a:off x="11168062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="" xmlns:a16="http://schemas.microsoft.com/office/drawing/2014/main" id="{BDA9D16F-5C93-4675-9F8E-1FFDE22C1DF8}"/>
                  </a:ext>
                </a:extLst>
              </p:cNvPr>
              <p:cNvCxnSpPr/>
              <p:nvPr/>
            </p:nvCxnSpPr>
            <p:spPr>
              <a:xfrm>
                <a:off x="9502591" y="97525"/>
                <a:ext cx="0" cy="1905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이등변 삼각형 49">
                <a:extLst>
                  <a:ext uri="{FF2B5EF4-FFF2-40B4-BE49-F238E27FC236}">
                    <a16:creationId xmlns="" xmlns:a16="http://schemas.microsoft.com/office/drawing/2014/main" id="{D98A4E79-DB57-4E4B-813F-9A3A78DCD5FB}"/>
                  </a:ext>
                </a:extLst>
              </p:cNvPr>
              <p:cNvSpPr/>
              <p:nvPr/>
            </p:nvSpPr>
            <p:spPr>
              <a:xfrm rot="10800000">
                <a:off x="11691634" y="161894"/>
                <a:ext cx="89367" cy="61761"/>
              </a:xfrm>
              <a:prstGeom prst="triangle">
                <a:avLst/>
              </a:prstGeom>
              <a:solidFill>
                <a:srgbClr val="1A2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A29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56778B02-D9C3-4F46-A4B1-593E4B795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84" y="383873"/>
                <a:ext cx="12202884" cy="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그림 51">
                <a:extLst>
                  <a:ext uri="{FF2B5EF4-FFF2-40B4-BE49-F238E27FC236}">
                    <a16:creationId xmlns="" xmlns:a16="http://schemas.microsoft.com/office/drawing/2014/main" id="{60AC99FF-466C-4A52-993A-782CA07B1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01" y="89424"/>
                <a:ext cx="206702" cy="206702"/>
              </a:xfrm>
              <a:prstGeom prst="rect">
                <a:avLst/>
              </a:prstGeom>
            </p:spPr>
          </p:pic>
          <p:sp>
            <p:nvSpPr>
              <p:cNvPr id="53" name="모서리가 둥근 직사각형 50">
                <a:extLst>
                  <a:ext uri="{FF2B5EF4-FFF2-40B4-BE49-F238E27FC236}">
                    <a16:creationId xmlns="" xmlns:a16="http://schemas.microsoft.com/office/drawing/2014/main" id="{72F3C933-6989-477C-AFA5-4341AE2BE647}"/>
                  </a:ext>
                </a:extLst>
              </p:cNvPr>
              <p:cNvSpPr/>
              <p:nvPr/>
            </p:nvSpPr>
            <p:spPr>
              <a:xfrm>
                <a:off x="3878581" y="87336"/>
                <a:ext cx="381426" cy="210878"/>
              </a:xfrm>
              <a:prstGeom prst="roundRect">
                <a:avLst/>
              </a:prstGeom>
              <a:solidFill>
                <a:srgbClr val="F6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54" name="그래픽 53" descr="돋보기">
                <a:extLst>
                  <a:ext uri="{FF2B5EF4-FFF2-40B4-BE49-F238E27FC236}">
                    <a16:creationId xmlns="" xmlns:a16="http://schemas.microsoft.com/office/drawing/2014/main" id="{81D15676-1610-41DC-A627-2E20CD9F4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96081" y="119562"/>
                <a:ext cx="146426" cy="14642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="" xmlns:a16="http://schemas.microsoft.com/office/drawing/2014/main" id="{51306B7D-61F8-46B0-A16A-2BE5ECFCD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2869" y="91651"/>
                <a:ext cx="228732" cy="202248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="" xmlns:a16="http://schemas.microsoft.com/office/drawing/2014/main" id="{28021CE5-8B89-4178-9861-1DB23205E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7725" y="87898"/>
                <a:ext cx="209754" cy="209754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FAB3C749-1D19-4A0E-9622-E3E8FD783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3604" y="96298"/>
                <a:ext cx="192954" cy="192954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="" xmlns:a16="http://schemas.microsoft.com/office/drawing/2014/main" id="{EC057D8D-9F59-45D2-977E-98390A7CF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7230" y="93567"/>
                <a:ext cx="198416" cy="198416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="" xmlns:a16="http://schemas.microsoft.com/office/drawing/2014/main" id="{009453B0-D091-4757-9288-22DD9DAB5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6329" y="100857"/>
                <a:ext cx="183836" cy="183836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63FD5EA8-D10D-4B09-B15A-E9908699B535}"/>
                </a:ext>
              </a:extLst>
            </p:cNvPr>
            <p:cNvSpPr txBox="1"/>
            <p:nvPr/>
          </p:nvSpPr>
          <p:spPr>
            <a:xfrm>
              <a:off x="726861" y="54275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4.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39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201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Kim</dc:creator>
  <cp:lastModifiedBy>Kang</cp:lastModifiedBy>
  <cp:revision>35</cp:revision>
  <dcterms:created xsi:type="dcterms:W3CDTF">2017-11-14T06:54:04Z</dcterms:created>
  <dcterms:modified xsi:type="dcterms:W3CDTF">2018-05-03T05:26:53Z</dcterms:modified>
</cp:coreProperties>
</file>