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305" r:id="rId2"/>
    <p:sldId id="526" r:id="rId3"/>
    <p:sldId id="543" r:id="rId4"/>
    <p:sldId id="542" r:id="rId5"/>
    <p:sldId id="535" r:id="rId6"/>
    <p:sldId id="544" r:id="rId7"/>
    <p:sldId id="538" r:id="rId8"/>
    <p:sldId id="547" r:id="rId9"/>
    <p:sldId id="537" r:id="rId10"/>
    <p:sldId id="539" r:id="rId11"/>
    <p:sldId id="534" r:id="rId12"/>
    <p:sldId id="545" r:id="rId13"/>
    <p:sldId id="548" r:id="rId14"/>
    <p:sldId id="540" r:id="rId15"/>
    <p:sldId id="536" r:id="rId16"/>
    <p:sldId id="546" r:id="rId17"/>
    <p:sldId id="54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00FF00"/>
    <a:srgbClr val="D0C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748" autoAdjust="0"/>
  </p:normalViewPr>
  <p:slideViewPr>
    <p:cSldViewPr>
      <p:cViewPr varScale="1">
        <p:scale>
          <a:sx n="83" d="100"/>
          <a:sy n="83" d="100"/>
        </p:scale>
        <p:origin x="-1325" y="-67"/>
      </p:cViewPr>
      <p:guideLst>
        <p:guide orient="horz" pos="3884"/>
        <p:guide pos="2880"/>
      </p:guideLst>
    </p:cSldViewPr>
  </p:slideViewPr>
  <p:notesTextViewPr>
    <p:cViewPr>
      <p:scale>
        <a:sx n="100" d="100"/>
        <a:sy n="100" d="100"/>
      </p:scale>
      <p:origin x="0" y="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C306-CA61-459E-92ED-0E3AE579F76A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F9C5-ACDA-4CB2-BFCB-6D8E346EE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heatengine.org/viewforum.php?f=1&amp;topicdays=0&amp;start=1420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게임핵과</a:t>
            </a:r>
            <a:r>
              <a:rPr lang="ko-KR" altLang="en-US" dirty="0" smtClean="0"/>
              <a:t> 보안솔루션의 전쟁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어디까지 왔나 요기까지 왔지</a:t>
            </a:r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온라인게임 해킹이라는 주제로 발표를 </a:t>
            </a:r>
            <a:r>
              <a:rPr lang="ko-KR" altLang="en-US" baseline="0" dirty="0" smtClean="0"/>
              <a:t>하게 된 </a:t>
            </a:r>
            <a:r>
              <a:rPr lang="ko-KR" altLang="en-US" baseline="0" dirty="0" err="1" smtClean="0"/>
              <a:t>강민수라고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무척 </a:t>
            </a:r>
            <a:r>
              <a:rPr lang="ko-KR" altLang="en-US" baseline="0" dirty="0" smtClean="0"/>
              <a:t>이 주제로 많은 사람에게 떠들고 싶었고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지금 </a:t>
            </a:r>
            <a:r>
              <a:rPr lang="ko-KR" altLang="en-US" baseline="0" dirty="0" smtClean="0"/>
              <a:t>그럴 수 있게 되었습니다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 </a:t>
            </a:r>
            <a:r>
              <a:rPr lang="ko-KR" altLang="en-US" baseline="0" dirty="0" smtClean="0"/>
              <a:t>페이지에는 </a:t>
            </a:r>
            <a:r>
              <a:rPr lang="ko-KR" altLang="en-US" baseline="0" dirty="0" smtClean="0"/>
              <a:t>제 메일이 있으니 발표가 </a:t>
            </a:r>
            <a:r>
              <a:rPr lang="ko-KR" altLang="en-US" baseline="0" dirty="0" smtClean="0"/>
              <a:t>끝나고도 </a:t>
            </a:r>
            <a:r>
              <a:rPr lang="ko-KR" altLang="en-US" baseline="0" dirty="0" smtClean="0"/>
              <a:t>미처 생각나지 않은 질문은 메일로 </a:t>
            </a:r>
            <a:r>
              <a:rPr lang="ko-KR" altLang="en-US" baseline="0" dirty="0" smtClean="0"/>
              <a:t>주시면 </a:t>
            </a:r>
            <a:r>
              <a:rPr lang="ko-KR" altLang="en-US" baseline="0" dirty="0" err="1" smtClean="0"/>
              <a:t>될것같습니다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당시에 녹화해두었던 </a:t>
            </a:r>
            <a:r>
              <a:rPr lang="ko-KR" altLang="en-US" dirty="0" smtClean="0"/>
              <a:t>영상입니다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위에서 발표했었던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헬퍼와</a:t>
            </a:r>
            <a:r>
              <a:rPr lang="ko-KR" altLang="en-US" dirty="0" smtClean="0"/>
              <a:t> 완전히 같은 구조로 동작하는 </a:t>
            </a:r>
            <a:r>
              <a:rPr lang="ko-KR" altLang="en-US" dirty="0" err="1" smtClean="0"/>
              <a:t>바람의나라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유저들이 </a:t>
            </a:r>
            <a:r>
              <a:rPr lang="ko-KR" altLang="en-US" dirty="0" err="1" smtClean="0"/>
              <a:t>조작하는것과</a:t>
            </a:r>
            <a:r>
              <a:rPr lang="ko-KR" altLang="en-US" dirty="0" smtClean="0"/>
              <a:t> 차이가 없는데요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보고나서</a:t>
            </a:r>
            <a:r>
              <a:rPr lang="ko-KR" altLang="en-US" dirty="0" smtClean="0"/>
              <a:t> 이어서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.(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보여주며 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이는 특히 </a:t>
            </a:r>
            <a:r>
              <a:rPr lang="en-US" altLang="ko-KR" baseline="0" dirty="0" smtClean="0"/>
              <a:t>RPG</a:t>
            </a:r>
            <a:r>
              <a:rPr lang="ko-KR" altLang="en-US" baseline="0" dirty="0" smtClean="0"/>
              <a:t> 게임에 위험한 영향을 끼치는 이유는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시간 동작하며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사람이 노력하지 않고도 생산적인 활동을 하며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모든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잠식할 수 있기 때문입니다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후반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선린인터넷고등학교에 재학중인 학생이 만들었던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인터넷 카페를 시끄럽게 했던 프로그램인데요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프로그램을 이용하면 </a:t>
            </a:r>
            <a:r>
              <a:rPr lang="ko-KR" altLang="en-US" baseline="0" dirty="0" err="1" smtClean="0"/>
              <a:t>치트엔진같은</a:t>
            </a:r>
            <a:r>
              <a:rPr lang="ko-KR" altLang="en-US" baseline="0" dirty="0" smtClean="0"/>
              <a:t> 프로세스를 게임보안솔루션에 탐지되지 않을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커널을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이용했었기때문인데요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오늘날 </a:t>
            </a:r>
            <a:r>
              <a:rPr lang="ko-KR" altLang="en-US" baseline="0" dirty="0" err="1" smtClean="0"/>
              <a:t>커널은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dirty="0" smtClean="0"/>
              <a:t> 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9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후반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선린인터넷고등학교에 재학중인 학생이 만들었던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인터넷 카페를 시끄럽게 했던 프로그램인데요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프로그램을 이용하면 </a:t>
            </a:r>
            <a:r>
              <a:rPr lang="ko-KR" altLang="en-US" baseline="0" dirty="0" err="1" smtClean="0"/>
              <a:t>치트엔진같은</a:t>
            </a:r>
            <a:r>
              <a:rPr lang="ko-KR" altLang="en-US" baseline="0" dirty="0" smtClean="0"/>
              <a:t> 프로세스를 게임보안솔루션에 탐지되지 않을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커널을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이용했었기때문인데요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오늘날 </a:t>
            </a:r>
            <a:r>
              <a:rPr lang="ko-KR" altLang="en-US" baseline="0" dirty="0" err="1" smtClean="0"/>
              <a:t>커널은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dirty="0" smtClean="0"/>
              <a:t> 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9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인지도가 있었던  게임 보안 솔루션들입니다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중에는 사업을 접은 솔루션도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어디선가 주워듣기로는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서로 가격 경쟁을 하다가 시장이 </a:t>
            </a:r>
            <a:r>
              <a:rPr lang="ko-KR" altLang="en-US" baseline="0" dirty="0" smtClean="0"/>
              <a:t>초토화되었다는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말을 들었습니다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dirty="0" smtClean="0"/>
              <a:t>하지만 그래도 살아남았고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게임은  보안솔루션과 함께 핵과의 전쟁을 해 나갈 </a:t>
            </a:r>
            <a:r>
              <a:rPr lang="ko-KR" altLang="en-US" baseline="0" dirty="0" smtClean="0"/>
              <a:t>것이라 생각합니다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 보안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완벽해지는것은</a:t>
            </a:r>
            <a:r>
              <a:rPr lang="ko-KR" altLang="en-US" baseline="0" dirty="0" smtClean="0"/>
              <a:t> 불가능할지 모르지만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최선을 다한다면 먼저 공격하는 입장에서 지치지 않을까요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최선을 다하려면 그 만큼의 가치를 부여시켜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주어야한다고</a:t>
            </a:r>
            <a:r>
              <a:rPr lang="ko-KR" altLang="en-US" baseline="0" dirty="0" smtClean="0"/>
              <a:t> 생각합니다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게임보안이 </a:t>
            </a:r>
            <a:r>
              <a:rPr lang="ko-KR" altLang="en-US" baseline="0" dirty="0" err="1" smtClean="0"/>
              <a:t>게임핵보다</a:t>
            </a:r>
            <a:r>
              <a:rPr lang="ko-KR" altLang="en-US" baseline="0" dirty="0" smtClean="0"/>
              <a:t> 많이 버는 세상이 오는 순간이 왔으면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드리고 싶은 </a:t>
            </a:r>
            <a:r>
              <a:rPr lang="ko-KR" altLang="en-US" dirty="0" smtClean="0"/>
              <a:t>말씀이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이번 발표를</a:t>
            </a:r>
            <a:r>
              <a:rPr lang="ko-KR" altLang="en-US" baseline="0" dirty="0" smtClean="0"/>
              <a:t> 못하는</a:t>
            </a:r>
            <a:r>
              <a:rPr lang="ko-KR" altLang="en-US" dirty="0" smtClean="0"/>
              <a:t> 줄 알았습니다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과거에 핵을 판매했던 적이 있다는 이유에서입니다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실제로 월에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만원씩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정도에게 판매했던 적이 있습니다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초 게임</a:t>
            </a:r>
            <a:r>
              <a:rPr lang="ko-KR" altLang="en-US" baseline="0" dirty="0" smtClean="0"/>
              <a:t>사의 문의 게시판을 통해 관련된 자료를 모두 전달하였고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현재는 하고 있지 않습니다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보안을 위해 애쓰시는 여러분께 죄송합니다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그럼에도 제가 알고 있는 것들을 조금이나마 나누고 싶어 이렇게 발표를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궁금하셨던 부분이 있으시면 질문해주세요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그리고 지금이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개인적으로 이메일을 주셔도 답변 가능합니다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핵이란</a:t>
            </a:r>
            <a:r>
              <a:rPr lang="ko-KR" altLang="en-US" baseline="0" dirty="0" smtClean="0"/>
              <a:t> 단어는 게임을 플레이 하는 게이머들에게는 낯설지가 </a:t>
            </a:r>
            <a:r>
              <a:rPr lang="ko-KR" altLang="en-US" baseline="0" dirty="0" smtClean="0"/>
              <a:t>않은 말입니다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하루에도 </a:t>
            </a:r>
            <a:r>
              <a:rPr lang="ko-KR" altLang="en-US" baseline="0" dirty="0" smtClean="0"/>
              <a:t>몇 번씩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아 저 새끼 핵이네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라고 </a:t>
            </a:r>
            <a:r>
              <a:rPr lang="ko-KR" altLang="en-US" baseline="0" dirty="0" smtClean="0"/>
              <a:t> 말을 </a:t>
            </a:r>
            <a:r>
              <a:rPr lang="ko-KR" altLang="en-US" baseline="0" dirty="0" smtClean="0"/>
              <a:t>하는 </a:t>
            </a:r>
            <a:r>
              <a:rPr lang="ko-KR" altLang="en-US" baseline="0" dirty="0" smtClean="0"/>
              <a:t>사람들도 심심찮게 많아졌을 </a:t>
            </a:r>
            <a:r>
              <a:rPr lang="ko-KR" altLang="en-US" baseline="0" dirty="0" smtClean="0"/>
              <a:t>정도로 부정한 방법으로 게임을 즐기는 사람이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그  사람은 핵일 수도 있지만 아닐 수 도 있겠죠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핵이 많아진 지금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일단 의심하고 보는 것 </a:t>
            </a:r>
            <a:r>
              <a:rPr lang="ko-KR" altLang="en-US" baseline="0" dirty="0" err="1" smtClean="0"/>
              <a:t>같긴합니다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생각하는 게임 </a:t>
            </a:r>
            <a:r>
              <a:rPr lang="ko-KR" altLang="en-US" baseline="0" dirty="0" smtClean="0"/>
              <a:t>핵의 </a:t>
            </a:r>
            <a:r>
              <a:rPr lang="ko-KR" altLang="en-US" baseline="0" dirty="0" smtClean="0"/>
              <a:t>정의는 게임에서 인가하지 않은 방법으로 메모리나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위변조하여</a:t>
            </a:r>
            <a:r>
              <a:rPr lang="ko-KR" altLang="en-US" baseline="0" dirty="0" smtClean="0"/>
              <a:t> 플레이 하는 행위라고 생각합니다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 다른 행위도 해당될 수 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 </a:t>
            </a:r>
            <a:r>
              <a:rPr lang="ko-KR" altLang="en-US" dirty="0" err="1" smtClean="0"/>
              <a:t>지뢰찾기는</a:t>
            </a:r>
            <a:r>
              <a:rPr lang="ko-KR" altLang="en-US" dirty="0" smtClean="0"/>
              <a:t> 온라인 게임이라고 하기에는 </a:t>
            </a:r>
            <a:r>
              <a:rPr lang="ko-KR" altLang="en-US" dirty="0" err="1" smtClean="0"/>
              <a:t>좀그렇죠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초기의 </a:t>
            </a:r>
            <a:r>
              <a:rPr lang="ko-KR" altLang="en-US" dirty="0" err="1" smtClean="0"/>
              <a:t>게임핵에</a:t>
            </a:r>
            <a:r>
              <a:rPr lang="ko-KR" altLang="en-US" dirty="0" smtClean="0"/>
              <a:t> 대한 문화는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카페와 함께 발전해왔습니다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때는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핵을 </a:t>
            </a:r>
            <a:r>
              <a:rPr lang="ko-KR" altLang="en-US" baseline="0" dirty="0" err="1" smtClean="0"/>
              <a:t>많은사람이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조건없이</a:t>
            </a:r>
            <a:r>
              <a:rPr lang="ko-KR" altLang="en-US" baseline="0" dirty="0" smtClean="0"/>
              <a:t> 공유를 했었고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 출시한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보다 </a:t>
            </a:r>
            <a:r>
              <a:rPr lang="ko-KR" altLang="en-US" baseline="0" dirty="0" smtClean="0"/>
              <a:t>앞선 우리나라의 공유정신을 보여주었습니다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측은 핵 카페에 대한 제제를 지속적으로 했으나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카페는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만 조금씩 바꾸며 계속해서 생겨났습니다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당시 활성화가 </a:t>
            </a:r>
            <a:r>
              <a:rPr lang="ko-KR" altLang="en-US" baseline="0" dirty="0" err="1" smtClean="0"/>
              <a:t>잘되있던</a:t>
            </a:r>
            <a:r>
              <a:rPr lang="ko-KR" altLang="en-US" baseline="0" dirty="0" smtClean="0"/>
              <a:t> 카페가 새로 개설되면 보통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일이면 </a:t>
            </a:r>
            <a:r>
              <a:rPr lang="en-US" altLang="ko-KR" baseline="0" dirty="0" smtClean="0"/>
              <a:t>4000</a:t>
            </a:r>
            <a:r>
              <a:rPr lang="ko-KR" altLang="en-US" baseline="0" dirty="0" smtClean="0"/>
              <a:t>명 이상 가입하는 기염을 토하기도 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그때 당시에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카페에서 나누던 자료는 대부분이 </a:t>
            </a:r>
            <a:r>
              <a:rPr lang="en-US" altLang="ko-KR" dirty="0" smtClean="0"/>
              <a:t>UCE</a:t>
            </a:r>
            <a:r>
              <a:rPr lang="ko-KR" altLang="en-US" dirty="0" smtClean="0"/>
              <a:t>라 불렀던 </a:t>
            </a:r>
            <a:r>
              <a:rPr lang="ko-KR" altLang="en-US" dirty="0" err="1" smtClean="0"/>
              <a:t>치트엔진입니다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치트엔진은</a:t>
            </a:r>
            <a:r>
              <a:rPr lang="ko-KR" altLang="en-US" dirty="0" smtClean="0"/>
              <a:t> 네덜란드의 한 개발자에 의해 만들어진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드라이버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DLL , EXE </a:t>
            </a:r>
            <a:r>
              <a:rPr lang="ko-KR" altLang="en-US" baseline="0" dirty="0" smtClean="0"/>
              <a:t>파일로 구성되어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치트엔진은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용도로 사용할 수 있지만 주 목적은 프로세스의 메모리 </a:t>
            </a:r>
            <a:r>
              <a:rPr lang="ko-KR" altLang="en-US" dirty="0" err="1" smtClean="0"/>
              <a:t>조작일것입니다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한번 사용하는 모습만 보여드리도록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치트엔진은</a:t>
            </a:r>
            <a:r>
              <a:rPr lang="ko-KR" altLang="en-US" baseline="0" dirty="0" smtClean="0"/>
              <a:t>  </a:t>
            </a:r>
            <a:r>
              <a:rPr lang="ko-KR" altLang="en-US" baseline="0" dirty="0" err="1" smtClean="0"/>
              <a:t>치트엔진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시연ㄱㄱ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https://forum.cheatengine.org/viewforum.php?f=1&amp;topicdays=0&amp;start=14200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네이버의 트렌드검색을 이용해 단어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게임핵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검색 빈도를 </a:t>
            </a:r>
            <a:r>
              <a:rPr lang="ko-KR" altLang="en-US" dirty="0" err="1" smtClean="0"/>
              <a:t>나타내본</a:t>
            </a:r>
            <a:r>
              <a:rPr lang="ko-KR" altLang="en-US" dirty="0" smtClean="0"/>
              <a:t> 결과입니다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뭔가 </a:t>
            </a:r>
            <a:r>
              <a:rPr lang="ko-KR" altLang="en-US" baseline="0" dirty="0" err="1" smtClean="0"/>
              <a:t>비슷한듯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생각에도 </a:t>
            </a:r>
            <a:r>
              <a:rPr lang="ko-KR" altLang="en-US" baseline="0" dirty="0" err="1" smtClean="0"/>
              <a:t>리버싱과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게임핵은</a:t>
            </a:r>
            <a:r>
              <a:rPr lang="ko-KR" altLang="en-US" baseline="0" dirty="0" smtClean="0"/>
              <a:t> 가까운 관계에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게임의 구조를 분석해야 그 게임을 주무를 수 있으니까요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최근에 다시 </a:t>
            </a:r>
            <a:r>
              <a:rPr lang="ko-KR" altLang="en-US" baseline="0" dirty="0" err="1" smtClean="0"/>
              <a:t>트렌드</a:t>
            </a:r>
            <a:r>
              <a:rPr lang="ko-KR" altLang="en-US" baseline="0" dirty="0" smtClean="0"/>
              <a:t> 검색을 이용해봤는데 전체적으로 해당 키워드에 대한 </a:t>
            </a:r>
            <a:r>
              <a:rPr lang="ko-KR" altLang="en-US" baseline="0" dirty="0" err="1" smtClean="0"/>
              <a:t>검색률은</a:t>
            </a:r>
            <a:r>
              <a:rPr lang="ko-KR" altLang="en-US" baseline="0" dirty="0" smtClean="0"/>
              <a:t> 감소한 모습을 확인할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더 이상 조건 없는 공유 정신을 찾아 볼 수 없기에 나타난 결과로 보입니다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치트엔진의</a:t>
            </a:r>
            <a:r>
              <a:rPr lang="ko-KR" altLang="en-US" dirty="0" smtClean="0"/>
              <a:t> 제제가 심해지고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 속도에 비해 보안솔루션에서 대응하는 속도가 빨라지자 등장한 기법이 </a:t>
            </a:r>
            <a:r>
              <a:rPr lang="en-US" altLang="ko-KR" baseline="0" dirty="0" smtClean="0"/>
              <a:t>DLL Injection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DLL</a:t>
            </a:r>
            <a:r>
              <a:rPr lang="ko-KR" altLang="en-US" baseline="0" dirty="0" smtClean="0"/>
              <a:t>은 게임 프로세스 내부에서 동작해 외부 프로세스 탐지만을 위해 만들어진 보안솔루션이 빠른 대응을 하지 못해 문제가 </a:t>
            </a:r>
            <a:r>
              <a:rPr lang="ko-KR" altLang="en-US" baseline="0" dirty="0" err="1" smtClean="0"/>
              <a:t>됬었습니다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DLL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방법으로 많이 이용이 </a:t>
            </a:r>
            <a:r>
              <a:rPr lang="ko-KR" altLang="en-US" dirty="0" err="1" smtClean="0"/>
              <a:t>됬었습니다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메모리 스캔기능을 만들어 프로세스 내부에서 메모리를 </a:t>
            </a:r>
            <a:r>
              <a:rPr lang="ko-KR" altLang="en-US" dirty="0" err="1" smtClean="0"/>
              <a:t>조작한다던지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페이지에서 다룰 </a:t>
            </a:r>
            <a:r>
              <a:rPr lang="ko-KR" altLang="en-US" dirty="0" err="1" smtClean="0"/>
              <a:t>후킹과</a:t>
            </a:r>
            <a:r>
              <a:rPr lang="ko-KR" altLang="en-US" dirty="0" smtClean="0"/>
              <a:t> 같은</a:t>
            </a:r>
            <a:endParaRPr lang="en-US" altLang="ko-KR" dirty="0" smtClean="0"/>
          </a:p>
          <a:p>
            <a:r>
              <a:rPr lang="ko-KR" altLang="en-US" dirty="0" smtClean="0"/>
              <a:t>동작을 했죠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페이지는 동영상을 보고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동영상을 미리 보여주고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헬퍼라는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이름으로 널리 알려졌던 </a:t>
            </a:r>
            <a:r>
              <a:rPr lang="ko-KR" altLang="en-US" dirty="0" smtClean="0"/>
              <a:t>게임 핵입니다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헬퍼는</a:t>
            </a:r>
            <a:r>
              <a:rPr lang="ko-KR" altLang="en-US" dirty="0" smtClean="0"/>
              <a:t> 서버와 클라이언트 중간에 위치하며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선수와 인터넷 방송을 하는 </a:t>
            </a:r>
            <a:r>
              <a:rPr lang="en-US" altLang="ko-KR" dirty="0" smtClean="0"/>
              <a:t>BJ</a:t>
            </a:r>
            <a:r>
              <a:rPr lang="ko-KR" altLang="en-US" dirty="0" smtClean="0"/>
              <a:t>들 사이에서도 사용한다는 소문이 </a:t>
            </a:r>
            <a:r>
              <a:rPr lang="ko-KR" altLang="en-US" dirty="0" smtClean="0"/>
              <a:t>퍼지게 되었고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사건 이후로 게임사인 </a:t>
            </a:r>
            <a:r>
              <a:rPr lang="ko-KR" altLang="en-US" baseline="0" dirty="0" err="1" smtClean="0"/>
              <a:t>라이엇측에서는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게임보안솔루션을 </a:t>
            </a:r>
            <a:r>
              <a:rPr lang="ko-KR" altLang="en-US" baseline="0" dirty="0" err="1" smtClean="0"/>
              <a:t>도입하게된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계기가되었습니다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페이지는 동영상을 보고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동영상을 미리 보여주고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헬퍼라는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이름으로 널리 알려졌던 </a:t>
            </a:r>
            <a:r>
              <a:rPr lang="ko-KR" altLang="en-US" dirty="0" smtClean="0"/>
              <a:t>게임 핵입니다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다음페이지로 넘기며 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헬퍼는</a:t>
            </a:r>
            <a:r>
              <a:rPr lang="ko-KR" altLang="en-US" dirty="0" smtClean="0"/>
              <a:t> 서버와 클라이언트 중간에 위치하며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위변조를</a:t>
            </a:r>
            <a:r>
              <a:rPr lang="ko-KR" altLang="en-US" baseline="0" dirty="0" smtClean="0"/>
              <a:t> 하는 프로그램인데요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서버측은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패킷만</a:t>
            </a:r>
            <a:r>
              <a:rPr lang="ko-KR" altLang="en-US" baseline="0" dirty="0" smtClean="0"/>
              <a:t> 가지고서는 핵인지 판단할 수가 없습니다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실제 게임 클라이언트가 만들어내는 </a:t>
            </a:r>
            <a:r>
              <a:rPr lang="ko-KR" altLang="en-US" baseline="0" dirty="0" err="1" smtClean="0"/>
              <a:t>패킷과</a:t>
            </a:r>
            <a:r>
              <a:rPr lang="ko-KR" altLang="en-US" baseline="0" dirty="0" smtClean="0"/>
              <a:t> 똑같은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보내기 때문이죠</a:t>
            </a:r>
            <a:r>
              <a:rPr lang="en-US" altLang="ko-KR" baseline="0" dirty="0" smtClean="0"/>
              <a:t>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이런 </a:t>
            </a:r>
            <a:r>
              <a:rPr lang="ko-KR" altLang="en-US" baseline="0" dirty="0" err="1" smtClean="0"/>
              <a:t>헬퍼가</a:t>
            </a:r>
            <a:r>
              <a:rPr lang="ko-KR" altLang="en-US" baseline="0" dirty="0" smtClean="0"/>
              <a:t> 하나 둘 사용하는 이용자가 급증했고</a:t>
            </a:r>
            <a:r>
              <a:rPr lang="en-US" altLang="ko-KR" baseline="0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선수와 </a:t>
            </a:r>
            <a:r>
              <a:rPr lang="ko-KR" altLang="en-US" dirty="0" smtClean="0"/>
              <a:t>인터넷 방송을 하는 </a:t>
            </a:r>
            <a:r>
              <a:rPr lang="en-US" altLang="ko-KR" dirty="0" smtClean="0"/>
              <a:t>BJ</a:t>
            </a:r>
            <a:r>
              <a:rPr lang="ko-KR" altLang="en-US" dirty="0" smtClean="0"/>
              <a:t>들 사이에서도 사용한다는 소문이 </a:t>
            </a:r>
            <a:r>
              <a:rPr lang="ko-KR" altLang="en-US" dirty="0" smtClean="0"/>
              <a:t>퍼지게 되었습니다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이로인해</a:t>
            </a:r>
            <a:r>
              <a:rPr lang="ko-KR" altLang="en-US" baseline="0" dirty="0" smtClean="0"/>
              <a:t> 건전한 게이머가 많이 떠나가는 사태가 일어났고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이후로는 </a:t>
            </a:r>
            <a:r>
              <a:rPr lang="ko-KR" altLang="en-US" baseline="0" dirty="0" smtClean="0"/>
              <a:t>게임사인 </a:t>
            </a:r>
            <a:r>
              <a:rPr lang="ko-KR" altLang="en-US" baseline="0" dirty="0" err="1" smtClean="0"/>
              <a:t>라이엇측에서는</a:t>
            </a:r>
            <a:r>
              <a:rPr lang="ko-KR" altLang="en-US" baseline="0" dirty="0" smtClean="0"/>
              <a:t> 게임보안솔루션을 </a:t>
            </a:r>
            <a:r>
              <a:rPr lang="ko-KR" altLang="en-US" baseline="0" dirty="0" err="1" smtClean="0"/>
              <a:t>도입하게된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계기가되었습니다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헬퍼에</a:t>
            </a:r>
            <a:r>
              <a:rPr lang="ko-KR" altLang="en-US" dirty="0" smtClean="0"/>
              <a:t> 있던 특이점은 사용자가 스크립트를 작성할 수 </a:t>
            </a:r>
            <a:r>
              <a:rPr lang="ko-KR" altLang="en-US" dirty="0" err="1" smtClean="0"/>
              <a:t>있었다는것입니다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여개가</a:t>
            </a:r>
            <a:r>
              <a:rPr lang="ko-KR" altLang="en-US" dirty="0" smtClean="0"/>
              <a:t> 넘는 </a:t>
            </a:r>
            <a:r>
              <a:rPr lang="ko-KR" altLang="en-US" dirty="0" err="1" smtClean="0"/>
              <a:t>챔프가</a:t>
            </a:r>
            <a:r>
              <a:rPr lang="ko-KR" altLang="en-US" dirty="0" smtClean="0"/>
              <a:t> 존재하고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챔프별로</a:t>
            </a:r>
            <a:r>
              <a:rPr lang="ko-KR" altLang="en-US" dirty="0" smtClean="0"/>
              <a:t> 스크립트를 작성할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스크립트를 판매할 수 있었죠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해외 포럼에 올라왔던 글을 보면 직장을 </a:t>
            </a:r>
            <a:r>
              <a:rPr lang="ko-KR" altLang="en-US" dirty="0" err="1" smtClean="0"/>
              <a:t>때려치고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스크립트를 판매해 월급보다 많이 번다 라는 글을</a:t>
            </a:r>
            <a:r>
              <a:rPr lang="ko-KR" altLang="en-US" baseline="0" dirty="0" smtClean="0"/>
              <a:t> 본적이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스크립트는 개발자와 친숙했던 </a:t>
            </a:r>
            <a:r>
              <a:rPr lang="en-US" altLang="ko-KR" dirty="0" err="1" smtClean="0"/>
              <a:t>lua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스크립트였기에 스크립트시장이 따로 활성화가 많이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9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BF72-CF35-4212-BBDE-80F14D2F1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C7-7D02-4E82-997F-C1D86DC611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4-7C73-4B2B-9A42-C632691923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067128" cy="53092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B56-AFD3-4850-85AA-DFB3118E1B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F42-7120-434D-A549-D131043ABE5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33CE-656A-4AFB-B15D-7CF1ECE09D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686-60BA-4D1D-8FAA-4689EB4C91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8B77-A3CD-4B3B-8C96-1329B9F2F0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625E-0FDD-4B9C-9540-746F31B6E1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EB0-4468-4468-A2AB-E2E282D8A9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33A7-4442-48E0-A435-6BD5B1BAF6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1F33C20A-0269-43D7-833B-DC34291A12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2018-06-17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5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youtu.be/E2WGvnNv5fo" TargetMode="Externa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mzyJ3giegYg&amp;t=157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754" y="472308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강민수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강명석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admin@hack.kr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0000"/>
                </a:solidFill>
              </a:rPr>
              <a:t>온라인게임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>
                <a:solidFill>
                  <a:srgbClr val="00FF00"/>
                </a:solidFill>
              </a:rPr>
              <a:t>해킹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281"/>
            <a:ext cx="2353003" cy="2610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9888"/>
            <a:ext cx="190500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Packet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2" y="2132856"/>
            <a:ext cx="1320681" cy="176090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53" y="1969192"/>
            <a:ext cx="3518900" cy="2808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9502" y="1261306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Driver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Kang\Desktop\MySpec\발표\CodeEngn\2018-06-15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2132856"/>
            <a:ext cx="38290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Driver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Kang\Desktop\MySpec\발표\CodeEngn\2018-06-15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2132856"/>
            <a:ext cx="38290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7" y="2080069"/>
            <a:ext cx="5348286" cy="37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2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C:\Users\Kang\Desktop\사진\hack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6" y="1860603"/>
            <a:ext cx="2967263" cy="1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Kang\Desktop\사진\main-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" y="4304130"/>
            <a:ext cx="3639237" cy="16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Kang\Desktop\사진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921687" cy="1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6152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Security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Kang\Desktop\MySpec\발표\CodeEngn\xigncode_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4280"/>
            <a:ext cx="2352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끝으로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44824"/>
            <a:ext cx="5259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어떻게 진화했고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메모리조작</a:t>
            </a:r>
            <a:endParaRPr lang="en-US" altLang="ko-KR" dirty="0" smtClean="0"/>
          </a:p>
          <a:p>
            <a:r>
              <a:rPr lang="ko-KR" altLang="en-US" dirty="0" err="1" smtClean="0"/>
              <a:t>커널을</a:t>
            </a:r>
            <a:r>
              <a:rPr lang="ko-KR" altLang="en-US" dirty="0" smtClean="0"/>
              <a:t> 이용하면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lua</a:t>
            </a:r>
            <a:r>
              <a:rPr lang="ko-KR" altLang="en-US" dirty="0" smtClean="0"/>
              <a:t>로 작성한다고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후킹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월핵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endParaRPr lang="en-US" altLang="ko-KR" dirty="0"/>
          </a:p>
          <a:p>
            <a:r>
              <a:rPr lang="ko-KR" altLang="en-US" dirty="0" err="1" smtClean="0"/>
              <a:t>리버싱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게임핵의</a:t>
            </a:r>
            <a:r>
              <a:rPr lang="ko-KR" altLang="en-US" dirty="0" smtClean="0"/>
              <a:t> 관심</a:t>
            </a:r>
            <a:endParaRPr lang="en-US" altLang="ko-KR" dirty="0" smtClean="0"/>
          </a:p>
          <a:p>
            <a:r>
              <a:rPr lang="ko-KR" altLang="en-US" dirty="0" smtClean="0"/>
              <a:t>다음시장은 </a:t>
            </a:r>
            <a:r>
              <a:rPr lang="ko-KR" altLang="en-US" dirty="0" err="1" smtClean="0"/>
              <a:t>모바일인가</a:t>
            </a:r>
            <a:r>
              <a:rPr lang="en-US" altLang="ko-KR" dirty="0" smtClean="0"/>
              <a:t>? -&gt;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리퍼블릭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18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게임 핵</a:t>
            </a:r>
            <a:endParaRPr lang="en-US" altLang="ko-KR" sz="4000" b="1" dirty="0" smtClean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Kang\Desktop\MySpec\발표\CodeEngn\2018-06-16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20" y="2204864"/>
            <a:ext cx="4781551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태초의 </a:t>
            </a:r>
            <a:r>
              <a:rPr lang="ko-KR" altLang="en-US" sz="4000" b="1" dirty="0" err="1" smtClean="0">
                <a:solidFill>
                  <a:srgbClr val="FFC000"/>
                </a:solidFill>
              </a:rPr>
              <a:t>게임핵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문화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0689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  <p:pic>
        <p:nvPicPr>
          <p:cNvPr id="1026" name="Picture 2" descr="C:\Users\Kang\Desktop\발표\CodeEngn\2018-05-1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9676"/>
            <a:ext cx="7645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C000"/>
                </a:solidFill>
              </a:rPr>
              <a:t>치트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엔진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204864"/>
            <a:ext cx="9001000" cy="31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>
          <a:xfrm>
            <a:off x="611560" y="1943110"/>
            <a:ext cx="4464496" cy="17813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0038" y="2603376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년부터 시작된 </a:t>
            </a:r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60639" cy="3908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700" y="114399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8F200"/>
                </a:solidFill>
              </a:rPr>
              <a:t>게임핵을</a:t>
            </a:r>
            <a:r>
              <a:rPr lang="ko-KR" altLang="en-US" sz="4000" b="1" dirty="0" smtClean="0">
                <a:solidFill>
                  <a:srgbClr val="F8F200"/>
                </a:solidFill>
              </a:rPr>
              <a:t> </a:t>
            </a:r>
            <a:r>
              <a:rPr lang="ko-KR" altLang="en-US" sz="4000" b="1" dirty="0" err="1" smtClean="0">
                <a:solidFill>
                  <a:srgbClr val="F8F200"/>
                </a:solidFill>
              </a:rPr>
              <a:t>쓰고싶어서</a:t>
            </a:r>
            <a:r>
              <a:rPr lang="en-US" altLang="ko-KR" sz="4000" b="1" dirty="0" smtClean="0">
                <a:solidFill>
                  <a:srgbClr val="F8F200"/>
                </a:solidFill>
              </a:rPr>
              <a:t>..</a:t>
            </a:r>
            <a:endParaRPr lang="ko-KR" altLang="en-US" sz="4000" b="1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05508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DLL Injection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1026" name="Picture 2" descr="C:\Users\Kang\Desktop\MySpec\발표\CodeEngn\2018-05-20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6" y="1997921"/>
            <a:ext cx="8291828" cy="4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Hooking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Kang\Desktop\MySpec\발표\CodeEngn\2018-05-21-3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0" y="1742824"/>
            <a:ext cx="8191399" cy="41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Hooking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35699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00460" y="335699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671900" y="1772816"/>
            <a:ext cx="1800200" cy="13803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0576" y="37896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게임 클라이언트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77425" y="3748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서버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2541" y="22783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987824" y="2780928"/>
            <a:ext cx="50405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231468" y="2996952"/>
            <a:ext cx="440432" cy="424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74314" y="2810774"/>
            <a:ext cx="524970" cy="402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364088" y="2996952"/>
            <a:ext cx="548444" cy="424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35003" y="26476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9154" y="3236594"/>
            <a:ext cx="6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Recv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46463" y="264254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32394" y="3236594"/>
            <a:ext cx="6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3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722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Script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2" name="Picture 2" descr="C:\Users\Kang\Desktop\MySpec\발표\CodeEngn\2018-05-07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988" b="47933"/>
          <a:stretch/>
        </p:blipFill>
        <p:spPr bwMode="auto">
          <a:xfrm>
            <a:off x="2102174" y="1429966"/>
            <a:ext cx="4939652" cy="24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ng\Desktop\MySpec\발표\CodeEngn\2018-05-07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914029"/>
            <a:ext cx="5256584" cy="18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946</Words>
  <Application>Microsoft Office PowerPoint</Application>
  <PresentationFormat>화면 슬라이드 쇼(4:3)</PresentationFormat>
  <Paragraphs>132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Kang</cp:lastModifiedBy>
  <cp:revision>1253</cp:revision>
  <dcterms:created xsi:type="dcterms:W3CDTF">2014-04-29T01:07:39Z</dcterms:created>
  <dcterms:modified xsi:type="dcterms:W3CDTF">2018-06-17T12:52:00Z</dcterms:modified>
</cp:coreProperties>
</file>