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305" r:id="rId2"/>
    <p:sldId id="526" r:id="rId3"/>
    <p:sldId id="542" r:id="rId4"/>
    <p:sldId id="543" r:id="rId5"/>
    <p:sldId id="535" r:id="rId6"/>
    <p:sldId id="537" r:id="rId7"/>
    <p:sldId id="544" r:id="rId8"/>
    <p:sldId id="538" r:id="rId9"/>
    <p:sldId id="539" r:id="rId10"/>
    <p:sldId id="534" r:id="rId11"/>
    <p:sldId id="540" r:id="rId12"/>
    <p:sldId id="536" r:id="rId13"/>
    <p:sldId id="54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00FF00"/>
    <a:srgbClr val="D0C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86748" autoAdjust="0"/>
  </p:normalViewPr>
  <p:slideViewPr>
    <p:cSldViewPr>
      <p:cViewPr varScale="1">
        <p:scale>
          <a:sx n="83" d="100"/>
          <a:sy n="83" d="100"/>
        </p:scale>
        <p:origin x="-1349" y="-67"/>
      </p:cViewPr>
      <p:guideLst>
        <p:guide orient="horz" pos="38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C306-CA61-459E-92ED-0E3AE579F76A}" type="datetimeFigureOut">
              <a:rPr lang="ko-KR" altLang="en-US" smtClean="0"/>
              <a:pPr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F9C5-ACDA-4CB2-BFCB-6D8E346EE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heatengine.org/viewforum.php?f=1&amp;topicdays=0&amp;start=142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yJ3giegYg&amp;t=157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게임핵과</a:t>
            </a:r>
            <a:r>
              <a:rPr lang="ko-KR" altLang="en-US" dirty="0" smtClean="0"/>
              <a:t> 보안솔루션의 전쟁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어디까지 왔나 </a:t>
            </a:r>
            <a:r>
              <a:rPr lang="ko-KR" altLang="en-US" baseline="0" dirty="0" err="1" smtClean="0"/>
              <a:t>요기까지왔지</a:t>
            </a:r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온라인게임 해킹이라는 주제로 발표를 할 수 있는 기회를 얻었습니다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무척 이 주제로 많은 사람에게 떠들고 싶었고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지금 그리합니다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페이지에서는 제 메일이 있으니 나중에 연락하실 수 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게임핵이란</a:t>
            </a:r>
            <a:r>
              <a:rPr lang="ko-KR" altLang="en-US" baseline="0" dirty="0" smtClean="0"/>
              <a:t> 말은 게임을 즐기며 </a:t>
            </a:r>
            <a:r>
              <a:rPr lang="ko-KR" altLang="en-US" baseline="0" dirty="0" err="1" smtClean="0"/>
              <a:t>플레이하는</a:t>
            </a:r>
            <a:r>
              <a:rPr lang="ko-KR" altLang="en-US" baseline="0" dirty="0" smtClean="0"/>
              <a:t> 게이머들에게는 낯선 단어가 아닙니다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하루에도 </a:t>
            </a:r>
            <a:r>
              <a:rPr lang="ko-KR" altLang="en-US" baseline="0" dirty="0" err="1" smtClean="0"/>
              <a:t>몇번씩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저새끼</a:t>
            </a:r>
            <a:r>
              <a:rPr lang="ko-KR" altLang="en-US" baseline="0" dirty="0" smtClean="0"/>
              <a:t> 핵이네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라고 공기에게 말을 하는 사람들도 많습니다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그 사람은 핵일 수도 있지만 아닐 수 도 있겠죠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게임핵이란</a:t>
            </a:r>
            <a:r>
              <a:rPr lang="ko-KR" altLang="en-US" dirty="0" smtClean="0"/>
              <a:t> 단어가 생소하지 </a:t>
            </a:r>
            <a:r>
              <a:rPr lang="ko-KR" altLang="en-US" dirty="0" err="1" smtClean="0"/>
              <a:t>않게된것에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등공신인</a:t>
            </a:r>
            <a:r>
              <a:rPr lang="ko-KR" altLang="en-US" baseline="0" dirty="0" smtClean="0"/>
              <a:t> 프로그램이 있는데요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치트엔진입니다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치트엔진은</a:t>
            </a:r>
            <a:r>
              <a:rPr lang="ko-KR" altLang="en-US" baseline="0" dirty="0" smtClean="0"/>
              <a:t>  </a:t>
            </a:r>
            <a:r>
              <a:rPr lang="ko-KR" altLang="en-US" baseline="0" err="1" smtClean="0"/>
              <a:t>치트엔진</a:t>
            </a:r>
            <a:r>
              <a:rPr lang="ko-KR" altLang="en-US" baseline="0" smtClean="0"/>
              <a:t> 시연ㄱㄱ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https://forum.cheatengine.org/viewforum.php?f=1&amp;topicdays=0&amp;start=14200</a:t>
            </a:r>
            <a:endParaRPr lang="en-US" altLang="ko-KR" dirty="0" smtClean="0"/>
          </a:p>
          <a:p>
            <a:r>
              <a:rPr lang="ko-KR" altLang="en-US" dirty="0" err="1" smtClean="0"/>
              <a:t>치트엔진</a:t>
            </a:r>
            <a:r>
              <a:rPr lang="ko-KR" altLang="en-US" dirty="0" smtClean="0"/>
              <a:t> 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지금으로부터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년전</a:t>
            </a:r>
            <a:r>
              <a:rPr lang="ko-KR" altLang="en-US" dirty="0" smtClean="0"/>
              <a:t> 거의 우리나라 핵의 시작을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네이버의 트렌드검색을 이용해 단어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게임핵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검색 빈도를 </a:t>
            </a:r>
            <a:r>
              <a:rPr lang="ko-KR" altLang="en-US" dirty="0" err="1" smtClean="0"/>
              <a:t>나타내본</a:t>
            </a:r>
            <a:r>
              <a:rPr lang="ko-KR" altLang="en-US" dirty="0" smtClean="0"/>
              <a:t> 결과입니다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뭔가 비슷하죠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실제로 </a:t>
            </a:r>
            <a:r>
              <a:rPr lang="ko-KR" altLang="en-US" baseline="0" dirty="0" err="1" smtClean="0"/>
              <a:t>게임핵을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리버싱에</a:t>
            </a:r>
            <a:r>
              <a:rPr lang="ko-KR" altLang="en-US" baseline="0" dirty="0" smtClean="0"/>
              <a:t> 대해 궁금해하는 사람들이 </a:t>
            </a:r>
            <a:r>
              <a:rPr lang="ko-KR" altLang="en-US" baseline="0" dirty="0" err="1" smtClean="0"/>
              <a:t>많은것같습니다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후킹은</a:t>
            </a:r>
            <a:r>
              <a:rPr lang="ko-KR" altLang="en-US" dirty="0" smtClean="0"/>
              <a:t> 뒤에서 다룰 </a:t>
            </a:r>
            <a:r>
              <a:rPr lang="ko-KR" altLang="en-US" dirty="0" err="1" smtClean="0"/>
              <a:t>패킷과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관련있기도합니다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후킹을</a:t>
            </a:r>
            <a:r>
              <a:rPr lang="ko-KR" altLang="en-US" dirty="0" smtClean="0"/>
              <a:t> 이용하면 </a:t>
            </a:r>
            <a:r>
              <a:rPr lang="ko-KR" altLang="en-US" dirty="0" err="1" smtClean="0"/>
              <a:t>못할것이</a:t>
            </a:r>
            <a:r>
              <a:rPr lang="ko-KR" altLang="en-US" dirty="0" smtClean="0"/>
              <a:t> 없다고 </a:t>
            </a:r>
            <a:r>
              <a:rPr lang="ko-KR" altLang="en-US" dirty="0" err="1" smtClean="0"/>
              <a:t>생각도되는데요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https://www.youtube.com/watch?v=mzyJ3giegYg&amp;t=157s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당시에 </a:t>
            </a:r>
            <a:r>
              <a:rPr lang="ko-KR" altLang="en-US" dirty="0" err="1" smtClean="0"/>
              <a:t>녹화해두었던</a:t>
            </a:r>
            <a:r>
              <a:rPr lang="ko-KR" altLang="en-US" dirty="0" smtClean="0"/>
              <a:t> 영상을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앞으로도 게임은 핵과의 전쟁을 </a:t>
            </a:r>
            <a:r>
              <a:rPr lang="ko-KR" altLang="en-US" dirty="0" err="1" smtClean="0"/>
              <a:t>해나갈것이고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게임측에서도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핵측에서도</a:t>
            </a:r>
            <a:r>
              <a:rPr lang="en-US" altLang="ko-KR" baseline="0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궁금하셨던 부분이 있으시면 질문해주세요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그리고 지금이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개인적으로 이메일을 주셔도 </a:t>
            </a:r>
            <a:r>
              <a:rPr lang="ko-KR" altLang="en-US" baseline="0" dirty="0" err="1" smtClean="0"/>
              <a:t>답변가능합니다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BF72-CF35-4212-BBDE-80F14D2F1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C7-7D02-4E82-997F-C1D86DC611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4-7C73-4B2B-9A42-C632691923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067128" cy="53092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B56-AFD3-4850-85AA-DFB3118E1B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F42-7120-434D-A549-D131043ABE5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33CE-656A-4AFB-B15D-7CF1ECE09D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686-60BA-4D1D-8FAA-4689EB4C91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8B77-A3CD-4B3B-8C96-1329B9F2F0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625E-0FDD-4B9C-9540-746F31B6E1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EB0-4468-4468-A2AB-E2E282D8A9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33A7-4442-48E0-A435-6BD5B1BAF6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1F33C20A-0269-43D7-833B-DC34291A12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2018-05-29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5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youtu.be/E2WGvnNv5fo" TargetMode="Externa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754" y="472308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강민수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강명석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admin@hack.kr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0000"/>
                </a:solidFill>
              </a:rPr>
              <a:t>온라인게임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>
                <a:solidFill>
                  <a:srgbClr val="00FF00"/>
                </a:solidFill>
              </a:rPr>
              <a:t>해킹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281"/>
            <a:ext cx="2353003" cy="2610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9888"/>
            <a:ext cx="190500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2" y="2132856"/>
            <a:ext cx="1320681" cy="176090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53" y="1969192"/>
            <a:ext cx="3518900" cy="2808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9502" y="1261306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C:\Users\Kang\Desktop\사진\hack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6" y="1860603"/>
            <a:ext cx="2967263" cy="1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Kang\Desktop\사진\main-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" y="4304130"/>
            <a:ext cx="3639237" cy="16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Kang\Desktop\사진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921687" cy="1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6152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Security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Kang\Desktop\MySpec\발표\CodeEngn\xigncode_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4280"/>
            <a:ext cx="2352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44824"/>
            <a:ext cx="5259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어떻게 진화했고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메모리조작</a:t>
            </a:r>
            <a:endParaRPr lang="en-US" altLang="ko-KR" dirty="0" smtClean="0"/>
          </a:p>
          <a:p>
            <a:r>
              <a:rPr lang="ko-KR" altLang="en-US" dirty="0" err="1" smtClean="0"/>
              <a:t>커널을</a:t>
            </a:r>
            <a:r>
              <a:rPr lang="ko-KR" altLang="en-US" dirty="0" smtClean="0"/>
              <a:t> 이용하면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lua</a:t>
            </a:r>
            <a:r>
              <a:rPr lang="ko-KR" altLang="en-US" dirty="0" smtClean="0"/>
              <a:t>로 작성한다고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후킹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월핵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endParaRPr lang="en-US" altLang="ko-KR" dirty="0"/>
          </a:p>
          <a:p>
            <a:r>
              <a:rPr lang="ko-KR" altLang="en-US" dirty="0" err="1" smtClean="0"/>
              <a:t>리버싱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게임핵의</a:t>
            </a:r>
            <a:r>
              <a:rPr lang="ko-KR" altLang="en-US" dirty="0" smtClean="0"/>
              <a:t> 관심</a:t>
            </a:r>
            <a:endParaRPr lang="en-US" altLang="ko-KR" dirty="0" smtClean="0"/>
          </a:p>
          <a:p>
            <a:r>
              <a:rPr lang="ko-KR" altLang="en-US" dirty="0" smtClean="0"/>
              <a:t>다음시장은 </a:t>
            </a:r>
            <a:r>
              <a:rPr lang="ko-KR" altLang="en-US" dirty="0" err="1" smtClean="0"/>
              <a:t>모바일인가</a:t>
            </a:r>
            <a:r>
              <a:rPr lang="en-US" altLang="ko-KR" dirty="0" smtClean="0"/>
              <a:t>? -&gt;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리퍼블릭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18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게임 핵</a:t>
            </a:r>
            <a:endParaRPr lang="en-US" altLang="ko-KR" sz="4000" b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301" y="2204864"/>
            <a:ext cx="607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게임에서 인가하지 않은 방법으로 메모리나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위변조하여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행위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32300" y="3031316"/>
            <a:ext cx="607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게임에서 인가하지 않은 방법으로 메모리나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위변조하여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55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C000"/>
                </a:solidFill>
              </a:rPr>
              <a:t>치트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엔진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204864"/>
            <a:ext cx="9001000" cy="31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>
          <a:xfrm>
            <a:off x="611560" y="1943110"/>
            <a:ext cx="4464496" cy="17813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0038" y="2603376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년부터 시작된 </a:t>
            </a:r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태초의 </a:t>
            </a:r>
            <a:r>
              <a:rPr lang="ko-KR" altLang="en-US" sz="4000" b="1" dirty="0" err="1" smtClean="0">
                <a:solidFill>
                  <a:srgbClr val="FFC000"/>
                </a:solidFill>
              </a:rPr>
              <a:t>게임핵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문화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0689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  <p:pic>
        <p:nvPicPr>
          <p:cNvPr id="1026" name="Picture 2" descr="C:\Users\Kang\Desktop\발표\CodeEngn\2018-05-1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9676"/>
            <a:ext cx="7645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60639" cy="3908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700" y="114399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8F200"/>
                </a:solidFill>
              </a:rPr>
              <a:t>게임핵을</a:t>
            </a:r>
            <a:r>
              <a:rPr lang="ko-KR" altLang="en-US" sz="4000" b="1" dirty="0" smtClean="0">
                <a:solidFill>
                  <a:srgbClr val="F8F200"/>
                </a:solidFill>
              </a:rPr>
              <a:t> </a:t>
            </a:r>
            <a:r>
              <a:rPr lang="ko-KR" altLang="en-US" sz="4000" b="1" dirty="0" err="1" smtClean="0">
                <a:solidFill>
                  <a:srgbClr val="F8F200"/>
                </a:solidFill>
              </a:rPr>
              <a:t>쓰고싶어서</a:t>
            </a:r>
            <a:r>
              <a:rPr lang="en-US" altLang="ko-KR" sz="4000" b="1" dirty="0" smtClean="0">
                <a:solidFill>
                  <a:srgbClr val="F8F200"/>
                </a:solidFill>
              </a:rPr>
              <a:t>..</a:t>
            </a:r>
            <a:endParaRPr lang="ko-KR" altLang="en-US" sz="4000" b="1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722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DLL Injection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2" name="Picture 2" descr="C:\Users\Kang\Desktop\MySpec\발표\CodeEngn\2018-05-07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988" b="47933"/>
          <a:stretch/>
        </p:blipFill>
        <p:spPr bwMode="auto">
          <a:xfrm>
            <a:off x="2102174" y="1429966"/>
            <a:ext cx="4939652" cy="24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ng\Desktop\MySpec\발표\CodeEngn\2018-05-07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914029"/>
            <a:ext cx="5256584" cy="18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05508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DLL Injection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1026" name="Picture 2" descr="C:\Users\Kang\Desktop\MySpec\발표\CodeEngn\2018-05-20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4" y="1844824"/>
            <a:ext cx="8806792" cy="46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Hooking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Kang\Desktop\MySpec\발표\CodeEngn\2018-05-2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0" y="1742824"/>
            <a:ext cx="8191399" cy="41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Packet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272</Words>
  <Application>Microsoft Office PowerPoint</Application>
  <PresentationFormat>화면 슬라이드 쇼(4:3)</PresentationFormat>
  <Paragraphs>57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Kang</cp:lastModifiedBy>
  <cp:revision>955</cp:revision>
  <dcterms:created xsi:type="dcterms:W3CDTF">2014-04-29T01:07:39Z</dcterms:created>
  <dcterms:modified xsi:type="dcterms:W3CDTF">2018-05-29T09:35:38Z</dcterms:modified>
</cp:coreProperties>
</file>