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8" r:id="rId6"/>
    <p:sldId id="259" r:id="rId7"/>
    <p:sldId id="272" r:id="rId8"/>
    <p:sldId id="273" r:id="rId9"/>
    <p:sldId id="274" r:id="rId10"/>
    <p:sldId id="275" r:id="rId11"/>
    <p:sldId id="276" r:id="rId12"/>
    <p:sldId id="277" r:id="rId13"/>
    <p:sldId id="279" r:id="rId14"/>
    <p:sldId id="280" r:id="rId15"/>
    <p:sldId id="278" r:id="rId16"/>
    <p:sldId id="281" r:id="rId17"/>
  </p:sldIdLst>
  <p:sldSz cx="12188825" cy="6858000"/>
  <p:notesSz cx="6858000" cy="9144000"/>
  <p:defaultTextStyle>
    <a:defPPr rtl="0">
      <a:defRPr lang="de-d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501" autoAdjust="0"/>
  </p:normalViewPr>
  <p:slideViewPr>
    <p:cSldViewPr>
      <p:cViewPr varScale="1">
        <p:scale>
          <a:sx n="87" d="100"/>
          <a:sy n="87" d="100"/>
        </p:scale>
        <p:origin x="487" y="4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7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6837a3618758c92" providerId="LiveId" clId="{7FB8FEF7-CB57-4686-BB3E-C32847BF6455}"/>
    <pc:docChg chg="undo custSel addSld delSld modSld sldOrd modMainMaster">
      <pc:chgData name="" userId="a6837a3618758c92" providerId="LiveId" clId="{7FB8FEF7-CB57-4686-BB3E-C32847BF6455}" dt="2022-06-04T16:25:17.134" v="3118" actId="20577"/>
      <pc:docMkLst>
        <pc:docMk/>
      </pc:docMkLst>
      <pc:sldChg chg="modSp">
        <pc:chgData name="" userId="a6837a3618758c92" providerId="LiveId" clId="{7FB8FEF7-CB57-4686-BB3E-C32847BF6455}" dt="2022-06-04T16:25:17.134" v="3118" actId="20577"/>
        <pc:sldMkLst>
          <pc:docMk/>
          <pc:sldMk cId="1332291891" sldId="257"/>
        </pc:sldMkLst>
        <pc:spChg chg="mod">
          <ac:chgData name="" userId="a6837a3618758c92" providerId="LiveId" clId="{7FB8FEF7-CB57-4686-BB3E-C32847BF6455}" dt="2022-06-04T16:25:17.134" v="3118" actId="20577"/>
          <ac:spMkLst>
            <pc:docMk/>
            <pc:sldMk cId="1332291891" sldId="257"/>
            <ac:spMk id="5" creationId="{00000000-0000-0000-0000-000000000000}"/>
          </ac:spMkLst>
        </pc:spChg>
      </pc:sldChg>
      <pc:sldChg chg="modSp ord">
        <pc:chgData name="" userId="a6837a3618758c92" providerId="LiveId" clId="{7FB8FEF7-CB57-4686-BB3E-C32847BF6455}" dt="2022-06-02T15:18:00.133" v="13" actId="20577"/>
        <pc:sldMkLst>
          <pc:docMk/>
          <pc:sldMk cId="4264977537" sldId="259"/>
        </pc:sldMkLst>
        <pc:spChg chg="mod">
          <ac:chgData name="" userId="a6837a3618758c92" providerId="LiveId" clId="{7FB8FEF7-CB57-4686-BB3E-C32847BF6455}" dt="2022-06-02T15:18:00.133" v="13" actId="20577"/>
          <ac:spMkLst>
            <pc:docMk/>
            <pc:sldMk cId="4264977537" sldId="259"/>
            <ac:spMk id="4" creationId="{00000000-0000-0000-0000-000000000000}"/>
          </ac:spMkLst>
        </pc:spChg>
      </pc:sldChg>
      <pc:sldChg chg="modSp">
        <pc:chgData name="" userId="a6837a3618758c92" providerId="LiveId" clId="{7FB8FEF7-CB57-4686-BB3E-C32847BF6455}" dt="2022-06-02T16:51:50.010" v="3009" actId="20577"/>
        <pc:sldMkLst>
          <pc:docMk/>
          <pc:sldMk cId="3529114326" sldId="268"/>
        </pc:sldMkLst>
        <pc:spChg chg="mod">
          <ac:chgData name="" userId="a6837a3618758c92" providerId="LiveId" clId="{7FB8FEF7-CB57-4686-BB3E-C32847BF6455}" dt="2022-06-02T16:51:50.010" v="3009" actId="20577"/>
          <ac:spMkLst>
            <pc:docMk/>
            <pc:sldMk cId="3529114326" sldId="268"/>
            <ac:spMk id="14" creationId="{00000000-0000-0000-0000-000000000000}"/>
          </ac:spMkLst>
        </pc:spChg>
      </pc:sldChg>
      <pc:sldChg chg="addSp delSp modSp add">
        <pc:chgData name="" userId="a6837a3618758c92" providerId="LiveId" clId="{7FB8FEF7-CB57-4686-BB3E-C32847BF6455}" dt="2022-06-02T16:31:47.039" v="2271" actId="790"/>
        <pc:sldMkLst>
          <pc:docMk/>
          <pc:sldMk cId="2483493579" sldId="272"/>
        </pc:sldMkLst>
        <pc:spChg chg="del">
          <ac:chgData name="" userId="a6837a3618758c92" providerId="LiveId" clId="{7FB8FEF7-CB57-4686-BB3E-C32847BF6455}" dt="2022-06-02T15:18:16.950" v="15"/>
          <ac:spMkLst>
            <pc:docMk/>
            <pc:sldMk cId="2483493579" sldId="272"/>
            <ac:spMk id="2" creationId="{04373BEC-9651-4AC2-84C3-55D5F43FEBE2}"/>
          </ac:spMkLst>
        </pc:spChg>
        <pc:spChg chg="del">
          <ac:chgData name="" userId="a6837a3618758c92" providerId="LiveId" clId="{7FB8FEF7-CB57-4686-BB3E-C32847BF6455}" dt="2022-06-02T15:18:16.950" v="15"/>
          <ac:spMkLst>
            <pc:docMk/>
            <pc:sldMk cId="2483493579" sldId="272"/>
            <ac:spMk id="3" creationId="{8BF80815-28CE-446F-983E-75D270AB4FD0}"/>
          </ac:spMkLst>
        </pc:spChg>
        <pc:spChg chg="add mod">
          <ac:chgData name="" userId="a6837a3618758c92" providerId="LiveId" clId="{7FB8FEF7-CB57-4686-BB3E-C32847BF6455}" dt="2022-06-02T15:18:20.848" v="24" actId="20577"/>
          <ac:spMkLst>
            <pc:docMk/>
            <pc:sldMk cId="2483493579" sldId="272"/>
            <ac:spMk id="4" creationId="{7E589C5D-4EF9-41C5-842C-2E7DDCA32796}"/>
          </ac:spMkLst>
        </pc:spChg>
        <pc:spChg chg="add mod">
          <ac:chgData name="" userId="a6837a3618758c92" providerId="LiveId" clId="{7FB8FEF7-CB57-4686-BB3E-C32847BF6455}" dt="2022-06-02T16:31:47.039" v="2271" actId="790"/>
          <ac:spMkLst>
            <pc:docMk/>
            <pc:sldMk cId="2483493579" sldId="272"/>
            <ac:spMk id="5" creationId="{864E921E-9E06-4E6C-9EBB-BEAB4385B508}"/>
          </ac:spMkLst>
        </pc:spChg>
      </pc:sldChg>
      <pc:sldChg chg="modSp add ord">
        <pc:chgData name="" userId="a6837a3618758c92" providerId="LiveId" clId="{7FB8FEF7-CB57-4686-BB3E-C32847BF6455}" dt="2022-06-02T15:21:18.406" v="281" actId="20577"/>
        <pc:sldMkLst>
          <pc:docMk/>
          <pc:sldMk cId="2524758100" sldId="273"/>
        </pc:sldMkLst>
        <pc:spChg chg="mod">
          <ac:chgData name="" userId="a6837a3618758c92" providerId="LiveId" clId="{7FB8FEF7-CB57-4686-BB3E-C32847BF6455}" dt="2022-06-02T15:21:11.732" v="273" actId="20577"/>
          <ac:spMkLst>
            <pc:docMk/>
            <pc:sldMk cId="2524758100" sldId="273"/>
            <ac:spMk id="4" creationId="{00000000-0000-0000-0000-000000000000}"/>
          </ac:spMkLst>
        </pc:spChg>
        <pc:spChg chg="mod">
          <ac:chgData name="" userId="a6837a3618758c92" providerId="LiveId" clId="{7FB8FEF7-CB57-4686-BB3E-C32847BF6455}" dt="2022-06-02T15:21:18.406" v="281" actId="20577"/>
          <ac:spMkLst>
            <pc:docMk/>
            <pc:sldMk cId="2524758100" sldId="273"/>
            <ac:spMk id="5" creationId="{00000000-0000-0000-0000-000000000000}"/>
          </ac:spMkLst>
        </pc:spChg>
      </pc:sldChg>
      <pc:sldChg chg="modSp add ord">
        <pc:chgData name="" userId="a6837a3618758c92" providerId="LiveId" clId="{7FB8FEF7-CB57-4686-BB3E-C32847BF6455}" dt="2022-06-02T15:43:02.181" v="1519" actId="207"/>
        <pc:sldMkLst>
          <pc:docMk/>
          <pc:sldMk cId="2410356934" sldId="274"/>
        </pc:sldMkLst>
        <pc:spChg chg="mod">
          <ac:chgData name="" userId="a6837a3618758c92" providerId="LiveId" clId="{7FB8FEF7-CB57-4686-BB3E-C32847BF6455}" dt="2022-06-02T15:43:02.181" v="1519" actId="207"/>
          <ac:spMkLst>
            <pc:docMk/>
            <pc:sldMk cId="2410356934" sldId="274"/>
            <ac:spMk id="4" creationId="{7E589C5D-4EF9-41C5-842C-2E7DDCA32796}"/>
          </ac:spMkLst>
        </pc:spChg>
        <pc:spChg chg="mod">
          <ac:chgData name="" userId="a6837a3618758c92" providerId="LiveId" clId="{7FB8FEF7-CB57-4686-BB3E-C32847BF6455}" dt="2022-06-02T15:26:11.056" v="604" actId="20577"/>
          <ac:spMkLst>
            <pc:docMk/>
            <pc:sldMk cId="2410356934" sldId="274"/>
            <ac:spMk id="5" creationId="{864E921E-9E06-4E6C-9EBB-BEAB4385B508}"/>
          </ac:spMkLst>
        </pc:spChg>
      </pc:sldChg>
      <pc:sldChg chg="addSp delSp modSp add setBg">
        <pc:chgData name="" userId="a6837a3618758c92" providerId="LiveId" clId="{7FB8FEF7-CB57-4686-BB3E-C32847BF6455}" dt="2022-06-02T16:14:07.979" v="1900" actId="20577"/>
        <pc:sldMkLst>
          <pc:docMk/>
          <pc:sldMk cId="1635377593" sldId="275"/>
        </pc:sldMkLst>
        <pc:spChg chg="del">
          <ac:chgData name="" userId="a6837a3618758c92" providerId="LiveId" clId="{7FB8FEF7-CB57-4686-BB3E-C32847BF6455}" dt="2022-06-02T15:26:47.541" v="606"/>
          <ac:spMkLst>
            <pc:docMk/>
            <pc:sldMk cId="1635377593" sldId="275"/>
            <ac:spMk id="2" creationId="{107B449F-EF3D-4C89-AF40-D1625E43BC65}"/>
          </ac:spMkLst>
        </pc:spChg>
        <pc:spChg chg="del">
          <ac:chgData name="" userId="a6837a3618758c92" providerId="LiveId" clId="{7FB8FEF7-CB57-4686-BB3E-C32847BF6455}" dt="2022-06-02T15:26:47.541" v="606"/>
          <ac:spMkLst>
            <pc:docMk/>
            <pc:sldMk cId="1635377593" sldId="275"/>
            <ac:spMk id="3" creationId="{CA9396C2-8E71-4C88-97E1-2A5FE84C1EAE}"/>
          </ac:spMkLst>
        </pc:spChg>
        <pc:spChg chg="add mod">
          <ac:chgData name="" userId="a6837a3618758c92" providerId="LiveId" clId="{7FB8FEF7-CB57-4686-BB3E-C32847BF6455}" dt="2022-06-02T16:14:07.979" v="1900" actId="20577"/>
          <ac:spMkLst>
            <pc:docMk/>
            <pc:sldMk cId="1635377593" sldId="275"/>
            <ac:spMk id="4" creationId="{3AB06DDC-7BA9-47AB-9F7B-09FEA9629EEA}"/>
          </ac:spMkLst>
        </pc:spChg>
        <pc:spChg chg="add mod">
          <ac:chgData name="" userId="a6837a3618758c92" providerId="LiveId" clId="{7FB8FEF7-CB57-4686-BB3E-C32847BF6455}" dt="2022-06-02T16:12:13.903" v="1841" actId="113"/>
          <ac:spMkLst>
            <pc:docMk/>
            <pc:sldMk cId="1635377593" sldId="275"/>
            <ac:spMk id="5" creationId="{39C7B2F6-8EE3-4A89-8EB4-1DFDECB8652C}"/>
          </ac:spMkLst>
        </pc:spChg>
        <pc:spChg chg="add mod">
          <ac:chgData name="" userId="a6837a3618758c92" providerId="LiveId" clId="{7FB8FEF7-CB57-4686-BB3E-C32847BF6455}" dt="2022-06-02T15:41:42.684" v="1495"/>
          <ac:spMkLst>
            <pc:docMk/>
            <pc:sldMk cId="1635377593" sldId="275"/>
            <ac:spMk id="6" creationId="{15DF2A76-6E20-4F74-83DD-2008F60B3FE4}"/>
          </ac:spMkLst>
        </pc:spChg>
        <pc:spChg chg="add mod">
          <ac:chgData name="" userId="a6837a3618758c92" providerId="LiveId" clId="{7FB8FEF7-CB57-4686-BB3E-C32847BF6455}" dt="2022-06-02T15:42:34.376" v="1517" actId="20577"/>
          <ac:spMkLst>
            <pc:docMk/>
            <pc:sldMk cId="1635377593" sldId="275"/>
            <ac:spMk id="7" creationId="{6867FA02-E233-4A25-8045-C050EE2BFA71}"/>
          </ac:spMkLst>
        </pc:spChg>
        <pc:spChg chg="add del">
          <ac:chgData name="" userId="a6837a3618758c92" providerId="LiveId" clId="{7FB8FEF7-CB57-4686-BB3E-C32847BF6455}" dt="2022-06-02T15:35:07.686" v="1388"/>
          <ac:spMkLst>
            <pc:docMk/>
            <pc:sldMk cId="1635377593" sldId="275"/>
            <ac:spMk id="8" creationId="{6CE2E2C7-7E38-4B1D-B065-32A5B9C42475}"/>
          </ac:spMkLst>
        </pc:spChg>
        <pc:spChg chg="add del mod">
          <ac:chgData name="" userId="a6837a3618758c92" providerId="LiveId" clId="{7FB8FEF7-CB57-4686-BB3E-C32847BF6455}" dt="2022-06-02T15:37:35.386" v="1395"/>
          <ac:spMkLst>
            <pc:docMk/>
            <pc:sldMk cId="1635377593" sldId="275"/>
            <ac:spMk id="9" creationId="{42851CE2-B004-490D-8841-E7B6F9085D52}"/>
          </ac:spMkLst>
        </pc:spChg>
        <pc:spChg chg="add del mod">
          <ac:chgData name="" userId="a6837a3618758c92" providerId="LiveId" clId="{7FB8FEF7-CB57-4686-BB3E-C32847BF6455}" dt="2022-06-02T15:42:09.439" v="1505" actId="478"/>
          <ac:spMkLst>
            <pc:docMk/>
            <pc:sldMk cId="1635377593" sldId="275"/>
            <ac:spMk id="10" creationId="{799D0304-C170-4D59-961A-8EC736D22D19}"/>
          </ac:spMkLst>
        </pc:spChg>
        <pc:spChg chg="add mod">
          <ac:chgData name="" userId="a6837a3618758c92" providerId="LiveId" clId="{7FB8FEF7-CB57-4686-BB3E-C32847BF6455}" dt="2022-06-02T15:40:52.471" v="1472" actId="404"/>
          <ac:spMkLst>
            <pc:docMk/>
            <pc:sldMk cId="1635377593" sldId="275"/>
            <ac:spMk id="11" creationId="{BE83A615-BCA1-49A7-BD54-E275EC01B1D8}"/>
          </ac:spMkLst>
        </pc:spChg>
        <pc:spChg chg="add del mod">
          <ac:chgData name="" userId="a6837a3618758c92" providerId="LiveId" clId="{7FB8FEF7-CB57-4686-BB3E-C32847BF6455}" dt="2022-06-02T15:42:08.327" v="1504" actId="478"/>
          <ac:spMkLst>
            <pc:docMk/>
            <pc:sldMk cId="1635377593" sldId="275"/>
            <ac:spMk id="12" creationId="{8B17DEBC-BCB2-42DE-84B7-26591631C9D5}"/>
          </ac:spMkLst>
        </pc:spChg>
        <pc:spChg chg="add mod">
          <ac:chgData name="" userId="a6837a3618758c92" providerId="LiveId" clId="{7FB8FEF7-CB57-4686-BB3E-C32847BF6455}" dt="2022-06-02T15:42:23.732" v="1512" actId="20577"/>
          <ac:spMkLst>
            <pc:docMk/>
            <pc:sldMk cId="1635377593" sldId="275"/>
            <ac:spMk id="13" creationId="{EA219FB8-D176-4C91-9B69-DD92987E4467}"/>
          </ac:spMkLst>
        </pc:spChg>
        <pc:spChg chg="add">
          <ac:chgData name="" userId="a6837a3618758c92" providerId="LiveId" clId="{7FB8FEF7-CB57-4686-BB3E-C32847BF6455}" dt="2022-06-02T15:42:25.801" v="1513"/>
          <ac:spMkLst>
            <pc:docMk/>
            <pc:sldMk cId="1635377593" sldId="275"/>
            <ac:spMk id="14" creationId="{3762909C-B65E-4E3E-A3A6-5C2543246C04}"/>
          </ac:spMkLst>
        </pc:spChg>
      </pc:sldChg>
      <pc:sldChg chg="addSp delSp modSp add ord">
        <pc:chgData name="" userId="a6837a3618758c92" providerId="LiveId" clId="{7FB8FEF7-CB57-4686-BB3E-C32847BF6455}" dt="2022-06-02T16:14:38.927" v="1935" actId="20577"/>
        <pc:sldMkLst>
          <pc:docMk/>
          <pc:sldMk cId="4274760944" sldId="276"/>
        </pc:sldMkLst>
        <pc:spChg chg="add del">
          <ac:chgData name="" userId="a6837a3618758c92" providerId="LiveId" clId="{7FB8FEF7-CB57-4686-BB3E-C32847BF6455}" dt="2022-06-02T15:53:24.655" v="1654"/>
          <ac:spMkLst>
            <pc:docMk/>
            <pc:sldMk cId="4274760944" sldId="276"/>
            <ac:spMk id="2" creationId="{E841F832-7CA9-41AB-9437-956CF8C92A11}"/>
          </ac:spMkLst>
        </pc:spChg>
        <pc:spChg chg="del">
          <ac:chgData name="" userId="a6837a3618758c92" providerId="LiveId" clId="{7FB8FEF7-CB57-4686-BB3E-C32847BF6455}" dt="2022-06-02T15:53:39.666" v="1655"/>
          <ac:spMkLst>
            <pc:docMk/>
            <pc:sldMk cId="4274760944" sldId="276"/>
            <ac:spMk id="3" creationId="{47183423-AA29-4188-82CD-71EB76EB6729}"/>
          </ac:spMkLst>
        </pc:spChg>
        <pc:spChg chg="mod">
          <ac:chgData name="" userId="a6837a3618758c92" providerId="LiveId" clId="{7FB8FEF7-CB57-4686-BB3E-C32847BF6455}" dt="2022-06-02T16:14:38.927" v="1935" actId="20577"/>
          <ac:spMkLst>
            <pc:docMk/>
            <pc:sldMk cId="4274760944" sldId="276"/>
            <ac:spMk id="4" creationId="{7E589C5D-4EF9-41C5-842C-2E7DDCA32796}"/>
          </ac:spMkLst>
        </pc:spChg>
        <pc:spChg chg="mod">
          <ac:chgData name="" userId="a6837a3618758c92" providerId="LiveId" clId="{7FB8FEF7-CB57-4686-BB3E-C32847BF6455}" dt="2022-06-02T16:05:13.195" v="1783" actId="115"/>
          <ac:spMkLst>
            <pc:docMk/>
            <pc:sldMk cId="4274760944" sldId="276"/>
            <ac:spMk id="5" creationId="{864E921E-9E06-4E6C-9EBB-BEAB4385B508}"/>
          </ac:spMkLst>
        </pc:spChg>
        <pc:spChg chg="add del">
          <ac:chgData name="" userId="a6837a3618758c92" providerId="LiveId" clId="{7FB8FEF7-CB57-4686-BB3E-C32847BF6455}" dt="2022-06-02T15:53:47.634" v="1657"/>
          <ac:spMkLst>
            <pc:docMk/>
            <pc:sldMk cId="4274760944" sldId="276"/>
            <ac:spMk id="6" creationId="{DB524963-6FB1-4481-B376-48E6A55A4714}"/>
          </ac:spMkLst>
        </pc:spChg>
        <pc:spChg chg="add mod">
          <ac:chgData name="" userId="a6837a3618758c92" providerId="LiveId" clId="{7FB8FEF7-CB57-4686-BB3E-C32847BF6455}" dt="2022-06-02T16:11:23.131" v="1837" actId="208"/>
          <ac:spMkLst>
            <pc:docMk/>
            <pc:sldMk cId="4274760944" sldId="276"/>
            <ac:spMk id="7" creationId="{89F36AB4-D26E-4ADC-985B-3A680A9480F8}"/>
          </ac:spMkLst>
        </pc:spChg>
        <pc:spChg chg="add mod">
          <ac:chgData name="" userId="a6837a3618758c92" providerId="LiveId" clId="{7FB8FEF7-CB57-4686-BB3E-C32847BF6455}" dt="2022-06-02T16:11:31.994" v="1839" actId="208"/>
          <ac:spMkLst>
            <pc:docMk/>
            <pc:sldMk cId="4274760944" sldId="276"/>
            <ac:spMk id="8" creationId="{41D27DA7-E5EC-4FFB-B777-BE5274DC862B}"/>
          </ac:spMkLst>
        </pc:spChg>
        <pc:cxnChg chg="add mod">
          <ac:chgData name="" userId="a6837a3618758c92" providerId="LiveId" clId="{7FB8FEF7-CB57-4686-BB3E-C32847BF6455}" dt="2022-06-02T16:11:28.746" v="1838" actId="208"/>
          <ac:cxnSpMkLst>
            <pc:docMk/>
            <pc:sldMk cId="4274760944" sldId="276"/>
            <ac:cxnSpMk id="10" creationId="{8660827C-0EAC-48A5-BA07-02DDE58E475E}"/>
          </ac:cxnSpMkLst>
        </pc:cxnChg>
      </pc:sldChg>
      <pc:sldChg chg="addSp delSp modSp add">
        <pc:chgData name="" userId="a6837a3618758c92" providerId="LiveId" clId="{7FB8FEF7-CB57-4686-BB3E-C32847BF6455}" dt="2022-06-02T16:57:40.178" v="3117" actId="20577"/>
        <pc:sldMkLst>
          <pc:docMk/>
          <pc:sldMk cId="3719227506" sldId="277"/>
        </pc:sldMkLst>
        <pc:spChg chg="del">
          <ac:chgData name="" userId="a6837a3618758c92" providerId="LiveId" clId="{7FB8FEF7-CB57-4686-BB3E-C32847BF6455}" dt="2022-06-02T16:24:49.459" v="1949"/>
          <ac:spMkLst>
            <pc:docMk/>
            <pc:sldMk cId="3719227506" sldId="277"/>
            <ac:spMk id="2" creationId="{4F92BF55-AFC2-4BAF-9390-FAE2ED8C275A}"/>
          </ac:spMkLst>
        </pc:spChg>
        <pc:spChg chg="del">
          <ac:chgData name="" userId="a6837a3618758c92" providerId="LiveId" clId="{7FB8FEF7-CB57-4686-BB3E-C32847BF6455}" dt="2022-06-02T16:24:49.459" v="1949"/>
          <ac:spMkLst>
            <pc:docMk/>
            <pc:sldMk cId="3719227506" sldId="277"/>
            <ac:spMk id="3" creationId="{BCB7294C-FBD7-48AD-9295-5D8E8832AFED}"/>
          </ac:spMkLst>
        </pc:spChg>
        <pc:spChg chg="add mod">
          <ac:chgData name="" userId="a6837a3618758c92" providerId="LiveId" clId="{7FB8FEF7-CB57-4686-BB3E-C32847BF6455}" dt="2022-06-02T16:28:40.452" v="2062" actId="207"/>
          <ac:spMkLst>
            <pc:docMk/>
            <pc:sldMk cId="3719227506" sldId="277"/>
            <ac:spMk id="4" creationId="{3D235BB5-F0FA-4961-80D6-F81AEE39E313}"/>
          </ac:spMkLst>
        </pc:spChg>
        <pc:spChg chg="add mod">
          <ac:chgData name="" userId="a6837a3618758c92" providerId="LiveId" clId="{7FB8FEF7-CB57-4686-BB3E-C32847BF6455}" dt="2022-06-02T16:40:14.834" v="2562" actId="122"/>
          <ac:spMkLst>
            <pc:docMk/>
            <pc:sldMk cId="3719227506" sldId="277"/>
            <ac:spMk id="5" creationId="{6F4D22E1-1868-4345-926B-3EC800C6163F}"/>
          </ac:spMkLst>
        </pc:spChg>
        <pc:spChg chg="add mod">
          <ac:chgData name="" userId="a6837a3618758c92" providerId="LiveId" clId="{7FB8FEF7-CB57-4686-BB3E-C32847BF6455}" dt="2022-06-02T16:57:40.178" v="3117" actId="20577"/>
          <ac:spMkLst>
            <pc:docMk/>
            <pc:sldMk cId="3719227506" sldId="277"/>
            <ac:spMk id="6" creationId="{46F2562C-35EF-42DA-9386-B3EB785CF6A2}"/>
          </ac:spMkLst>
        </pc:spChg>
      </pc:sldChg>
      <pc:sldChg chg="addSp delSp modSp add modTransition">
        <pc:chgData name="" userId="a6837a3618758c92" providerId="LiveId" clId="{7FB8FEF7-CB57-4686-BB3E-C32847BF6455}" dt="2022-06-02T16:38:09.897" v="2552" actId="20577"/>
        <pc:sldMkLst>
          <pc:docMk/>
          <pc:sldMk cId="1583720699" sldId="278"/>
        </pc:sldMkLst>
        <pc:spChg chg="del">
          <ac:chgData name="" userId="a6837a3618758c92" providerId="LiveId" clId="{7FB8FEF7-CB57-4686-BB3E-C32847BF6455}" dt="2022-06-02T16:25:37.972" v="1966"/>
          <ac:spMkLst>
            <pc:docMk/>
            <pc:sldMk cId="1583720699" sldId="278"/>
            <ac:spMk id="2" creationId="{B82A9AF8-8C5B-4A51-83CE-681489E3652F}"/>
          </ac:spMkLst>
        </pc:spChg>
        <pc:spChg chg="del">
          <ac:chgData name="" userId="a6837a3618758c92" providerId="LiveId" clId="{7FB8FEF7-CB57-4686-BB3E-C32847BF6455}" dt="2022-06-02T16:25:37.972" v="1966"/>
          <ac:spMkLst>
            <pc:docMk/>
            <pc:sldMk cId="1583720699" sldId="278"/>
            <ac:spMk id="3" creationId="{4519DD37-AB53-43B5-8E96-89E1C3B21C2B}"/>
          </ac:spMkLst>
        </pc:spChg>
        <pc:spChg chg="del">
          <ac:chgData name="" userId="a6837a3618758c92" providerId="LiveId" clId="{7FB8FEF7-CB57-4686-BB3E-C32847BF6455}" dt="2022-06-02T16:25:37.972" v="1966"/>
          <ac:spMkLst>
            <pc:docMk/>
            <pc:sldMk cId="1583720699" sldId="278"/>
            <ac:spMk id="4" creationId="{8F4E6592-4AE4-4C99-B215-8836987CB1F8}"/>
          </ac:spMkLst>
        </pc:spChg>
        <pc:spChg chg="add mod">
          <ac:chgData name="" userId="a6837a3618758c92" providerId="LiveId" clId="{7FB8FEF7-CB57-4686-BB3E-C32847BF6455}" dt="2022-06-02T16:25:43.285" v="1981" actId="20577"/>
          <ac:spMkLst>
            <pc:docMk/>
            <pc:sldMk cId="1583720699" sldId="278"/>
            <ac:spMk id="5" creationId="{4918BEC1-F9FC-4BC2-9A35-753F7A408910}"/>
          </ac:spMkLst>
        </pc:spChg>
        <pc:spChg chg="add mod">
          <ac:chgData name="" userId="a6837a3618758c92" providerId="LiveId" clId="{7FB8FEF7-CB57-4686-BB3E-C32847BF6455}" dt="2022-06-02T16:38:09.897" v="2552" actId="20577"/>
          <ac:spMkLst>
            <pc:docMk/>
            <pc:sldMk cId="1583720699" sldId="278"/>
            <ac:spMk id="6" creationId="{650437B9-8D2E-4C11-A156-2E768EB02DAC}"/>
          </ac:spMkLst>
        </pc:spChg>
      </pc:sldChg>
      <pc:sldChg chg="addSp delSp modSp add">
        <pc:chgData name="" userId="a6837a3618758c92" providerId="LiveId" clId="{7FB8FEF7-CB57-4686-BB3E-C32847BF6455}" dt="2022-06-02T16:52:00.044" v="3019" actId="20577"/>
        <pc:sldMkLst>
          <pc:docMk/>
          <pc:sldMk cId="3430240107" sldId="279"/>
        </pc:sldMkLst>
        <pc:spChg chg="del">
          <ac:chgData name="" userId="a6837a3618758c92" providerId="LiveId" clId="{7FB8FEF7-CB57-4686-BB3E-C32847BF6455}" dt="2022-06-02T16:46:27.881" v="2828"/>
          <ac:spMkLst>
            <pc:docMk/>
            <pc:sldMk cId="3430240107" sldId="279"/>
            <ac:spMk id="2" creationId="{1E628914-583B-4D27-AA56-8E0634C272D7}"/>
          </ac:spMkLst>
        </pc:spChg>
        <pc:spChg chg="del">
          <ac:chgData name="" userId="a6837a3618758c92" providerId="LiveId" clId="{7FB8FEF7-CB57-4686-BB3E-C32847BF6455}" dt="2022-06-02T16:46:27.881" v="2828"/>
          <ac:spMkLst>
            <pc:docMk/>
            <pc:sldMk cId="3430240107" sldId="279"/>
            <ac:spMk id="3" creationId="{81B3A0A2-48F5-4BD3-87EE-AB4CFABD4832}"/>
          </ac:spMkLst>
        </pc:spChg>
        <pc:spChg chg="del">
          <ac:chgData name="" userId="a6837a3618758c92" providerId="LiveId" clId="{7FB8FEF7-CB57-4686-BB3E-C32847BF6455}" dt="2022-06-02T16:46:27.881" v="2828"/>
          <ac:spMkLst>
            <pc:docMk/>
            <pc:sldMk cId="3430240107" sldId="279"/>
            <ac:spMk id="4" creationId="{6083813C-B0E8-41FE-8BF8-6006C0979C2F}"/>
          </ac:spMkLst>
        </pc:spChg>
        <pc:spChg chg="add mod">
          <ac:chgData name="" userId="a6837a3618758c92" providerId="LiveId" clId="{7FB8FEF7-CB57-4686-BB3E-C32847BF6455}" dt="2022-06-02T16:52:00.044" v="3019" actId="20577"/>
          <ac:spMkLst>
            <pc:docMk/>
            <pc:sldMk cId="3430240107" sldId="279"/>
            <ac:spMk id="5" creationId="{F491453C-D847-4042-8762-A5B593883737}"/>
          </ac:spMkLst>
        </pc:spChg>
        <pc:spChg chg="add mod">
          <ac:chgData name="" userId="a6837a3618758c92" providerId="LiveId" clId="{7FB8FEF7-CB57-4686-BB3E-C32847BF6455}" dt="2022-06-02T16:46:27.881" v="2828"/>
          <ac:spMkLst>
            <pc:docMk/>
            <pc:sldMk cId="3430240107" sldId="279"/>
            <ac:spMk id="6" creationId="{0F6C1349-F03B-40E8-AA17-C3E589FFB17F}"/>
          </ac:spMkLst>
        </pc:spChg>
      </pc:sldChg>
      <pc:sldChg chg="modSp add">
        <pc:chgData name="" userId="a6837a3618758c92" providerId="LiveId" clId="{7FB8FEF7-CB57-4686-BB3E-C32847BF6455}" dt="2022-06-02T16:55:01.770" v="3104" actId="20577"/>
        <pc:sldMkLst>
          <pc:docMk/>
          <pc:sldMk cId="2248025449" sldId="280"/>
        </pc:sldMkLst>
        <pc:spChg chg="mod">
          <ac:chgData name="" userId="a6837a3618758c92" providerId="LiveId" clId="{7FB8FEF7-CB57-4686-BB3E-C32847BF6455}" dt="2022-06-02T16:50:57.865" v="2908" actId="20577"/>
          <ac:spMkLst>
            <pc:docMk/>
            <pc:sldMk cId="2248025449" sldId="280"/>
            <ac:spMk id="2" creationId="{A7FF660A-367C-466C-B3B4-1013B31EBE8E}"/>
          </ac:spMkLst>
        </pc:spChg>
        <pc:spChg chg="mod">
          <ac:chgData name="" userId="a6837a3618758c92" providerId="LiveId" clId="{7FB8FEF7-CB57-4686-BB3E-C32847BF6455}" dt="2022-06-02T16:55:01.770" v="3104" actId="20577"/>
          <ac:spMkLst>
            <pc:docMk/>
            <pc:sldMk cId="2248025449" sldId="280"/>
            <ac:spMk id="3" creationId="{E9F31DA3-AAF0-432C-8E85-27E407027EDC}"/>
          </ac:spMkLst>
        </pc:spChg>
      </pc:sldChg>
      <pc:sldMasterChg chg="modSldLayout">
        <pc:chgData name="" userId="a6837a3618758c92" providerId="LiveId" clId="{7FB8FEF7-CB57-4686-BB3E-C32847BF6455}" dt="2022-06-02T15:17:35.492" v="0" actId="1076"/>
        <pc:sldMasterMkLst>
          <pc:docMk/>
          <pc:sldMasterMk cId="1395275884" sldId="2147483660"/>
        </pc:sldMasterMkLst>
        <pc:sldLayoutChg chg="modSp">
          <pc:chgData name="" userId="a6837a3618758c92" providerId="LiveId" clId="{7FB8FEF7-CB57-4686-BB3E-C32847BF6455}" dt="2022-06-02T15:17:35.492" v="0" actId="1076"/>
          <pc:sldLayoutMkLst>
            <pc:docMk/>
            <pc:sldMasterMk cId="1395275884" sldId="2147483660"/>
            <pc:sldLayoutMk cId="3616330612" sldId="2147483663"/>
          </pc:sldLayoutMkLst>
          <pc:spChg chg="mod">
            <ac:chgData name="" userId="a6837a3618758c92" providerId="LiveId" clId="{7FB8FEF7-CB57-4686-BB3E-C32847BF6455}" dt="2022-06-02T15:17:35.492" v="0" actId="1076"/>
            <ac:spMkLst>
              <pc:docMk/>
              <pc:sldMasterMk cId="1395275884" sldId="2147483660"/>
              <pc:sldLayoutMk cId="3616330612" sldId="2147483663"/>
              <ac:spMk id="2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A8C5A89-D750-4C9C-AD82-BD87E1631370}" type="datetime1">
              <a:rPr lang="de-DE" smtClean="0"/>
              <a:t>04.06.2022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de-DE" smtClean="0"/>
              <a:pPr algn="r"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29E0972-DB1D-4D71-93B8-56ECB99C47FF}" type="datetime1">
              <a:rPr lang="de-DE" smtClean="0"/>
              <a:pPr/>
              <a:t>04.06.2022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58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13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Untere Linien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90488-1D2D-45FC-A42D-25F856479C81}" type="datetime1">
              <a:rPr lang="de-DE" smtClean="0"/>
              <a:pPr/>
              <a:t>04.06.2022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E48D7D-22EE-42F4-A78D-BF51DA417E59}" type="datetime1">
              <a:rPr lang="de-DE" smtClean="0"/>
              <a:pPr/>
              <a:t>04.06.2022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457F39-CBF0-4D6E-8223-6AABCE028B0C}" type="datetime1">
              <a:rPr lang="de-DE" smtClean="0"/>
              <a:pPr/>
              <a:t>04.06.2022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80A33B-F0D3-4CCD-934C-3A418D338F48}" type="datetime1">
              <a:rPr lang="de-DE" smtClean="0"/>
              <a:pPr/>
              <a:t>04.06.2022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1976455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00029A-92A0-4B83-B83D-3D25E123C16B}" type="datetime1">
              <a:rPr lang="de-DE" smtClean="0"/>
              <a:pPr/>
              <a:t>04.06.2022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50DE14F-832E-4243-A64C-072E4112B828}" type="datetime1">
              <a:rPr lang="de-DE" smtClean="0"/>
              <a:pPr/>
              <a:t>04.06.2022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A0E625-2BCF-471C-BF07-3E47DAD03A33}" type="datetime1">
              <a:rPr lang="de-DE" smtClean="0"/>
              <a:pPr/>
              <a:t>04.06.2022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1F216F1-5E6C-4D1E-8B04-BA461CF83008}" type="datetime1">
              <a:rPr lang="de-DE" smtClean="0"/>
              <a:pPr/>
              <a:t>04.06.2022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8460F5-0682-4F91-B958-17F2E22238F4}" type="datetime1">
              <a:rPr lang="de-DE" smtClean="0"/>
              <a:pPr/>
              <a:t>04.06.2022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2E1AF8-0C97-41FF-9C69-BFEB0F5A6EF5}" type="datetime1">
              <a:rPr lang="de-DE" smtClean="0"/>
              <a:pPr/>
              <a:t>04.06.2022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AA85DC-AC20-450F-8EFE-0D856D5BDC88}" type="datetime1">
              <a:rPr lang="de-DE" smtClean="0"/>
              <a:pPr/>
              <a:t>04.06.2022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ke Linien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EBCA-1808-4B9E-8140-5B390D90011A}" type="datetime1">
              <a:rPr lang="de-DE" smtClean="0"/>
              <a:pPr/>
              <a:t>04.06.2022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3297998/when-not-to-use-raii-for-resource-management" TargetMode="External"/><Relationship Id="rId3" Type="http://schemas.openxmlformats.org/officeDocument/2006/relationships/hyperlink" Target="https://en.wikipedia.org/wiki/Resource_acquisition_is_initialization" TargetMode="External"/><Relationship Id="rId7" Type="http://schemas.openxmlformats.org/officeDocument/2006/relationships/hyperlink" Target="https://softwareengineering.stackexchange.com/questions/347569/when-to-actually-use-raii" TargetMode="External"/><Relationship Id="rId2" Type="http://schemas.openxmlformats.org/officeDocument/2006/relationships/hyperlink" Target="https://www.tomdalling.com/blog/software-design/resource-acquisition-is-initialisation-raii-explaine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engineering.stackexchange.com/questions/29692/whats-raii-examples" TargetMode="External"/><Relationship Id="rId5" Type="http://schemas.openxmlformats.org/officeDocument/2006/relationships/hyperlink" Target="https://stackoverflow.com/questions/712639/understanding-the-meaning-of-the-term-and-the-concept-raii-resource-acquisiti" TargetMode="External"/><Relationship Id="rId4" Type="http://schemas.openxmlformats.org/officeDocument/2006/relationships/hyperlink" Target="https://de.wikipedia.org/wiki/Ressourcenbelegung_ist_Initialisierung" TargetMode="External"/><Relationship Id="rId9" Type="http://schemas.openxmlformats.org/officeDocument/2006/relationships/hyperlink" Target="https://www.fluentcpp.com/2018/02/13/to-raii-or-not-to-raii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isocpp.org/wiki/faq/dtors#order-dtors-for-arrays" TargetMode="External"/><Relationship Id="rId3" Type="http://schemas.openxmlformats.org/officeDocument/2006/relationships/hyperlink" Target="https://gist.github.com/rahulbhadani/4bdc18992bffc0b1118777c227fe77e0" TargetMode="External"/><Relationship Id="rId7" Type="http://schemas.openxmlformats.org/officeDocument/2006/relationships/hyperlink" Target="https://www.cplusplus.com/reference/mutex/mutex/" TargetMode="External"/><Relationship Id="rId2" Type="http://schemas.openxmlformats.org/officeDocument/2006/relationships/hyperlink" Target="https://en.cppreference.com/w/cpp/language/rai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stratifylabs.dev/device/2020-12-22-RAII-Everywhere-in-Cpp/" TargetMode="External"/><Relationship Id="rId5" Type="http://schemas.openxmlformats.org/officeDocument/2006/relationships/hyperlink" Target="https://stackoverflow.com/questions/9122331/how-does-raii-work-when-a-constructor-throws-an-exception" TargetMode="External"/><Relationship Id="rId4" Type="http://schemas.openxmlformats.org/officeDocument/2006/relationships/hyperlink" Target="https://en.wikibooks.org/wiki/C%2B%2B_Programming/RAII" TargetMode="External"/><Relationship Id="rId9" Type="http://schemas.openxmlformats.org/officeDocument/2006/relationships/hyperlink" Target="https://stackoverflow.com/questions/2254263/order-of-member-constructor-and-destructor-call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Resources and RAII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491453C-D847-4042-8762-A5B593883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F6C1349-F03B-40E8-AA17-C3E589FFB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24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F660A-367C-466C-B3B4-1013B31E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F31DA3-AAF0-432C-8E85-27E407027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MAY NOW Free THIS RESOURCE.</a:t>
            </a:r>
          </a:p>
        </p:txBody>
      </p:sp>
    </p:spTree>
    <p:extLst>
      <p:ext uri="{BB962C8B-B14F-4D97-AF65-F5344CB8AC3E}">
        <p14:creationId xmlns:p14="http://schemas.microsoft.com/office/powerpoint/2010/main" val="224802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918BEC1-F9FC-4BC2-9A35-753F7A40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0437B9-8D2E-4C11-A156-2E768EB02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/>
            <a:r>
              <a:rPr lang="en-GB" dirty="0">
                <a:latin typeface="Consolas" panose="020B0609020204030204" pitchFamily="49" charset="0"/>
                <a:hlinkClick r:id="rId2"/>
              </a:rPr>
              <a:t>https://www.tomdalling.com/blog/software-design/resource-acquisition-is-initialisation-raii-explained/</a:t>
            </a:r>
            <a:r>
              <a:rPr lang="en-GB" dirty="0">
                <a:latin typeface="Consolas" panose="020B0609020204030204" pitchFamily="49" charset="0"/>
              </a:rPr>
              <a:t> </a:t>
            </a:r>
          </a:p>
          <a:p>
            <a:pPr marL="342900" indent="-342900"/>
            <a:r>
              <a:rPr lang="en-GB" dirty="0">
                <a:latin typeface="Consolas" panose="020B0609020204030204" pitchFamily="49" charset="0"/>
                <a:hlinkClick r:id="rId3"/>
              </a:rPr>
              <a:t>https://en.wikipedia.org/wiki/Resource_acquisition_is_initialization</a:t>
            </a:r>
            <a:endParaRPr lang="en-GB" dirty="0">
              <a:latin typeface="Consolas" panose="020B0609020204030204" pitchFamily="49" charset="0"/>
            </a:endParaRPr>
          </a:p>
          <a:p>
            <a:pPr marL="342900" indent="-342900"/>
            <a:r>
              <a:rPr lang="en-GB" dirty="0">
                <a:latin typeface="Consolas" panose="020B0609020204030204" pitchFamily="49" charset="0"/>
                <a:hlinkClick r:id="rId4"/>
              </a:rPr>
              <a:t>https://de.wikipedia.org/wiki/Ressourcenbelegung_ist_Initialisierung</a:t>
            </a:r>
            <a:endParaRPr lang="en-GB" dirty="0">
              <a:latin typeface="Consolas" panose="020B0609020204030204" pitchFamily="49" charset="0"/>
            </a:endParaRPr>
          </a:p>
          <a:p>
            <a:pPr marL="342900" indent="-342900"/>
            <a:r>
              <a:rPr lang="en-GB" dirty="0">
                <a:latin typeface="Consolas" panose="020B0609020204030204" pitchFamily="49" charset="0"/>
                <a:hlinkClick r:id="rId5"/>
              </a:rPr>
              <a:t>https://stackoverflow.com/questions/712639/understanding-the-meaning-of-the-term-and-the-concept-raii-resource-acquisiti</a:t>
            </a:r>
            <a:r>
              <a:rPr lang="en-GB" dirty="0">
                <a:latin typeface="Consolas" panose="020B0609020204030204" pitchFamily="49" charset="0"/>
              </a:rPr>
              <a:t> </a:t>
            </a:r>
          </a:p>
          <a:p>
            <a:pPr marL="342900" indent="-342900"/>
            <a:r>
              <a:rPr lang="en-GB" dirty="0">
                <a:latin typeface="Consolas" panose="020B0609020204030204" pitchFamily="49" charset="0"/>
                <a:hlinkClick r:id="rId6"/>
              </a:rPr>
              <a:t>https://softwareengineering.stackexchange.com/questions/29692/whats-raii-examples</a:t>
            </a:r>
            <a:r>
              <a:rPr lang="en-GB" dirty="0">
                <a:latin typeface="Consolas" panose="020B0609020204030204" pitchFamily="49" charset="0"/>
              </a:rPr>
              <a:t> </a:t>
            </a:r>
          </a:p>
          <a:p>
            <a:pPr marL="342900" indent="-342900"/>
            <a:r>
              <a:rPr lang="en-GB" dirty="0">
                <a:latin typeface="Consolas" panose="020B0609020204030204" pitchFamily="49" charset="0"/>
                <a:hlinkClick r:id="rId7"/>
              </a:rPr>
              <a:t>https://softwareengineering.stackexchange.com/questions/347569/when-to-actually-use-raii</a:t>
            </a:r>
            <a:endParaRPr lang="en-GB" dirty="0">
              <a:latin typeface="Consolas" panose="020B0609020204030204" pitchFamily="49" charset="0"/>
            </a:endParaRPr>
          </a:p>
          <a:p>
            <a:pPr marL="342900" indent="-342900"/>
            <a:r>
              <a:rPr lang="en-GB" dirty="0">
                <a:latin typeface="Consolas" panose="020B0609020204030204" pitchFamily="49" charset="0"/>
                <a:hlinkClick r:id="rId8"/>
              </a:rPr>
              <a:t>https://stackoverflow.com/questions/3297998/when-not-to-use-raii-for-resource-management</a:t>
            </a:r>
            <a:r>
              <a:rPr lang="en-GB" dirty="0">
                <a:latin typeface="Consolas" panose="020B0609020204030204" pitchFamily="49" charset="0"/>
              </a:rPr>
              <a:t> </a:t>
            </a:r>
          </a:p>
          <a:p>
            <a:pPr marL="342900" indent="-342900"/>
            <a:r>
              <a:rPr lang="en-GB" dirty="0">
                <a:latin typeface="Consolas" panose="020B0609020204030204" pitchFamily="49" charset="0"/>
                <a:hlinkClick r:id="rId9"/>
              </a:rPr>
              <a:t>https://www.fluentcpp.com/2018/02/13/to-raii-or-not-to-raii/</a:t>
            </a:r>
            <a:endParaRPr lang="en-GB" dirty="0"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72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918BEC1-F9FC-4BC2-9A35-753F7A40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0437B9-8D2E-4C11-A156-2E768EB02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/>
            <a:r>
              <a:rPr lang="en-GB" dirty="0">
                <a:latin typeface="Consolas" panose="020B0609020204030204" pitchFamily="49" charset="0"/>
                <a:hlinkClick r:id="rId2"/>
              </a:rPr>
              <a:t>https://en.cppreference.com/w/cpp/language/raii</a:t>
            </a:r>
            <a:endParaRPr lang="en-GB" dirty="0">
              <a:latin typeface="Consolas" panose="020B0609020204030204" pitchFamily="49" charset="0"/>
              <a:hlinkClick r:id="rId3"/>
            </a:endParaRPr>
          </a:p>
          <a:p>
            <a:pPr marL="342900" indent="-342900"/>
            <a:r>
              <a:rPr lang="en-GB" dirty="0">
                <a:latin typeface="Consolas" panose="020B0609020204030204" pitchFamily="49" charset="0"/>
                <a:hlinkClick r:id="rId3"/>
              </a:rPr>
              <a:t>https://gist.github.com/rahulbhadani/4bdc18992bffc0b1118777c227fe77e0</a:t>
            </a:r>
            <a:r>
              <a:rPr lang="en-GB" dirty="0">
                <a:latin typeface="Consolas" panose="020B0609020204030204" pitchFamily="49" charset="0"/>
              </a:rPr>
              <a:t> </a:t>
            </a:r>
          </a:p>
          <a:p>
            <a:pPr marL="342900" indent="-342900"/>
            <a:r>
              <a:rPr lang="en-GB" dirty="0">
                <a:latin typeface="Consolas" panose="020B0609020204030204" pitchFamily="49" charset="0"/>
                <a:hlinkClick r:id="rId4"/>
              </a:rPr>
              <a:t>https://en.wikibooks.org/wiki/C%2B%2B_Programming/RAII</a:t>
            </a:r>
            <a:r>
              <a:rPr lang="en-GB" dirty="0">
                <a:latin typeface="Consolas" panose="020B0609020204030204" pitchFamily="49" charset="0"/>
              </a:rPr>
              <a:t> (C++ RAII Example)</a:t>
            </a:r>
          </a:p>
          <a:p>
            <a:pPr marL="342900" indent="-342900"/>
            <a:r>
              <a:rPr lang="en-GB" dirty="0">
                <a:latin typeface="Consolas" panose="020B0609020204030204" pitchFamily="49" charset="0"/>
                <a:hlinkClick r:id="rId5"/>
              </a:rPr>
              <a:t>https://stackoverflow.com/questions/9122331/how-does-raii-work-when-a-constructor-throws-an-exception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  <a:hlinkClick r:id="rId6"/>
              </a:rPr>
              <a:t>https://blog.stratifylabs.dev/device/2020-12-22-RAII-Everywhere-in-Cpp/</a:t>
            </a:r>
            <a:r>
              <a:rPr lang="en-GB" dirty="0">
                <a:latin typeface="Consolas" panose="020B0609020204030204" pitchFamily="49" charset="0"/>
              </a:rPr>
              <a:t> </a:t>
            </a:r>
          </a:p>
          <a:p>
            <a:pPr marL="342900" indent="-342900"/>
            <a:r>
              <a:rPr lang="en-GB" dirty="0">
                <a:latin typeface="Consolas" panose="020B0609020204030204" pitchFamily="49" charset="0"/>
                <a:hlinkClick r:id="rId7"/>
              </a:rPr>
              <a:t>https://www.cplusplus.com/reference/mutex/mutex/</a:t>
            </a:r>
            <a:r>
              <a:rPr lang="en-GB" dirty="0">
                <a:latin typeface="Consolas" panose="020B0609020204030204" pitchFamily="49" charset="0"/>
              </a:rPr>
              <a:t> </a:t>
            </a:r>
          </a:p>
          <a:p>
            <a:pPr marL="342900" indent="-342900"/>
            <a:r>
              <a:rPr lang="en-GB" dirty="0">
                <a:latin typeface="Consolas" panose="020B0609020204030204" pitchFamily="49" charset="0"/>
                <a:hlinkClick r:id="rId8"/>
              </a:rPr>
              <a:t>https://isocpp.org/wiki/faq/dtors#order-dtors-for-arrays</a:t>
            </a:r>
            <a:r>
              <a:rPr lang="en-GB" dirty="0">
                <a:latin typeface="Consolas" panose="020B0609020204030204" pitchFamily="49" charset="0"/>
              </a:rPr>
              <a:t> </a:t>
            </a:r>
          </a:p>
          <a:p>
            <a:pPr marL="342900" indent="-342900"/>
            <a:r>
              <a:rPr lang="en-GB" dirty="0">
                <a:latin typeface="Consolas" panose="020B0609020204030204" pitchFamily="49" charset="0"/>
                <a:hlinkClick r:id="rId9"/>
              </a:rPr>
              <a:t>https://stackoverflow.com/questions/2254263/order-of-member-constructor-and-destructor-calls</a:t>
            </a:r>
            <a:r>
              <a:rPr lang="en-GB" dirty="0">
                <a:latin typeface="Consolas" panose="020B0609020204030204" pitchFamily="49" charset="0"/>
              </a:rPr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0051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Agenda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Resources</a:t>
            </a:r>
          </a:p>
          <a:p>
            <a:pPr lvl="1"/>
            <a:r>
              <a:rPr lang="en-GB" dirty="0"/>
              <a:t>Definition</a:t>
            </a:r>
          </a:p>
          <a:p>
            <a:pPr lvl="1"/>
            <a:r>
              <a:rPr lang="en-GB" dirty="0"/>
              <a:t>Examples</a:t>
            </a:r>
          </a:p>
          <a:p>
            <a:r>
              <a:rPr lang="en-GB" dirty="0"/>
              <a:t>RAII</a:t>
            </a:r>
          </a:p>
          <a:p>
            <a:pPr lvl="1"/>
            <a:r>
              <a:rPr lang="en-GB" dirty="0"/>
              <a:t>Definition</a:t>
            </a:r>
          </a:p>
          <a:p>
            <a:pPr lvl="1"/>
            <a:r>
              <a:rPr lang="en-GB" dirty="0"/>
              <a:t>Concept</a:t>
            </a:r>
          </a:p>
          <a:p>
            <a:pPr lvl="1"/>
            <a:r>
              <a:rPr lang="en-GB" dirty="0"/>
              <a:t>Example </a:t>
            </a:r>
          </a:p>
          <a:p>
            <a:pPr lvl="1"/>
            <a:r>
              <a:rPr lang="en-GB" dirty="0"/>
              <a:t>Reasons (not) to use</a:t>
            </a:r>
          </a:p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Resources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E589C5D-4EF9-41C5-842C-2E7DDCA3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64E921E-9E06-4E6C-9EBB-BEAB4385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Definition:</a:t>
            </a:r>
          </a:p>
          <a:p>
            <a:r>
              <a:rPr lang="en-GB" dirty="0"/>
              <a:t>Managed parts of program</a:t>
            </a:r>
          </a:p>
          <a:p>
            <a:r>
              <a:rPr lang="en-GB" dirty="0"/>
              <a:t>Sometimes limited</a:t>
            </a:r>
          </a:p>
          <a:p>
            <a:r>
              <a:rPr lang="en-GB" dirty="0"/>
              <a:t>Have to be acquired and freed </a:t>
            </a:r>
            <a:r>
              <a:rPr lang="en-GB" dirty="0">
                <a:sym typeface="Wingdings" panose="05000000000000000000" pitchFamily="2" charset="2"/>
              </a:rPr>
              <a:t> possible source of problems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Examples:</a:t>
            </a:r>
          </a:p>
          <a:p>
            <a:r>
              <a:rPr lang="en-GB" dirty="0"/>
              <a:t>Files</a:t>
            </a:r>
          </a:p>
          <a:p>
            <a:r>
              <a:rPr lang="en-GB" dirty="0"/>
              <a:t>Heap</a:t>
            </a:r>
          </a:p>
          <a:p>
            <a:r>
              <a:rPr lang="en-GB" dirty="0"/>
              <a:t>Sockets</a:t>
            </a:r>
          </a:p>
          <a:p>
            <a:r>
              <a:rPr lang="en-GB" dirty="0"/>
              <a:t>Interfaces</a:t>
            </a:r>
          </a:p>
          <a:p>
            <a:r>
              <a:rPr lang="en-GB" dirty="0"/>
              <a:t>Functionalities beyond scope of program</a:t>
            </a:r>
          </a:p>
        </p:txBody>
      </p:sp>
    </p:spTree>
    <p:extLst>
      <p:ext uri="{BB962C8B-B14F-4D97-AF65-F5344CB8AC3E}">
        <p14:creationId xmlns:p14="http://schemas.microsoft.com/office/powerpoint/2010/main" val="24834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RAII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475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E589C5D-4EF9-41C5-842C-2E7DDCA3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RAII -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General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64E921E-9E06-4E6C-9EBB-BEAB4385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„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en-GB" dirty="0"/>
              <a:t>esource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en-GB" dirty="0"/>
              <a:t>llocation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GB" dirty="0"/>
              <a:t>s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GB" dirty="0"/>
              <a:t>nitialization“ </a:t>
            </a:r>
          </a:p>
          <a:p>
            <a:r>
              <a:rPr lang="en-GB" dirty="0"/>
              <a:t>Widely spread concept in higher programming languages</a:t>
            </a:r>
          </a:p>
          <a:p>
            <a:r>
              <a:rPr lang="en-GB" dirty="0"/>
              <a:t>Reason: Avoiding problems while managing resources</a:t>
            </a:r>
          </a:p>
          <a:p>
            <a:r>
              <a:rPr lang="en-GB" dirty="0"/>
              <a:t>Part of some programming language specification (e.g.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::vector</a:t>
            </a:r>
            <a:r>
              <a:rPr lang="en-GB" dirty="0">
                <a:solidFill>
                  <a:srgbClr val="D4D4D4"/>
                </a:solidFill>
              </a:rPr>
              <a:t>,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::string </a:t>
            </a:r>
            <a:r>
              <a:rPr lang="en-GB" dirty="0"/>
              <a:t>in C++)</a:t>
            </a:r>
          </a:p>
        </p:txBody>
      </p:sp>
    </p:spTree>
    <p:extLst>
      <p:ext uri="{BB962C8B-B14F-4D97-AF65-F5344CB8AC3E}">
        <p14:creationId xmlns:p14="http://schemas.microsoft.com/office/powerpoint/2010/main" val="241035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chemeClr val="bg2">
                <a:tint val="100000"/>
                <a:shade val="0"/>
                <a:satMod val="100000"/>
              </a:schemeClr>
            </a:gs>
            <a:gs pos="0">
              <a:schemeClr val="bg2">
                <a:tint val="100000"/>
                <a:shade val="30000"/>
                <a:satMod val="10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AB06DDC-7BA9-47AB-9F7B-09FEA962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RAII -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Concept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9C7B2F6-8EE3-4A89-8EB4-1DFDECB865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dirty="0"/>
              <a:t>Using classes: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Acquire resource in class constructor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 resource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Free resource in class destructor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5DF2A76-6E20-4F74-83DD-2008F60B3F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ln w="3175">
                  <a:noFill/>
                </a:ln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GB" sz="1200" dirty="0">
                <a:ln w="3175">
                  <a:noFill/>
                </a:ln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ln w="3175">
                  <a:noFill/>
                </a:ln>
                <a:solidFill>
                  <a:srgbClr val="CE9178"/>
                </a:solidFill>
                <a:latin typeface="Consolas" panose="020B0609020204030204" pitchFamily="49" charset="0"/>
              </a:rPr>
              <a:t>&lt;iostream&gt;</a:t>
            </a:r>
            <a:endParaRPr lang="en-GB" sz="1200" dirty="0">
              <a:ln w="3175">
                <a:noFill/>
              </a:ln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ln w="3175">
                  <a:noFill/>
                </a:ln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ln w="3175">
                  <a:noFill/>
                </a:ln>
                <a:solidFill>
                  <a:srgbClr val="4EC9B0"/>
                </a:solidFill>
                <a:latin typeface="Consolas" panose="020B0609020204030204" pitchFamily="49" charset="0"/>
              </a:rPr>
              <a:t>FileHandle</a:t>
            </a: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ln w="3175">
                  <a:noFill/>
                </a:ln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GB" sz="1200" dirty="0">
              <a:ln w="3175">
                <a:noFill/>
              </a:ln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GB" sz="1200" dirty="0" err="1">
                <a:ln w="3175">
                  <a:noFill/>
                </a:ln>
                <a:solidFill>
                  <a:srgbClr val="DCDCAA"/>
                </a:solidFill>
                <a:latin typeface="Consolas" panose="020B0609020204030204" pitchFamily="49" charset="0"/>
              </a:rPr>
              <a:t>FileHandle</a:t>
            </a: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err="1">
                <a:ln w="3175">
                  <a:noFill/>
                </a:ln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ln w="3175">
                  <a:noFill/>
                </a:ln>
                <a:solidFill>
                  <a:srgbClr val="569CD6"/>
                </a:solidFill>
                <a:latin typeface="Consolas" panose="020B0609020204030204" pitchFamily="49" charset="0"/>
              </a:rPr>
              <a:t>char*</a:t>
            </a: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ln w="3175">
                  <a:noFill/>
                </a:ln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200" dirty="0">
                <a:ln w="3175">
                  <a:noFill/>
                </a:ln>
                <a:solidFill>
                  <a:srgbClr val="9CDCFE"/>
                </a:solidFill>
                <a:latin typeface="Consolas" panose="020B0609020204030204" pitchFamily="49" charset="0"/>
              </a:rPr>
              <a:t>f_</a:t>
            </a: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200" dirty="0" err="1">
                <a:ln w="3175">
                  <a:noFill/>
                </a:ln>
                <a:solidFill>
                  <a:srgbClr val="DCDCAA"/>
                </a:solidFill>
                <a:latin typeface="Consolas" panose="020B0609020204030204" pitchFamily="49" charset="0"/>
              </a:rPr>
              <a:t>fopen</a:t>
            </a: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ln w="3175">
                  <a:noFill/>
                </a:ln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1200" dirty="0">
                <a:ln w="3175">
                  <a:noFill/>
                </a:ln>
                <a:solidFill>
                  <a:srgbClr val="CE9178"/>
                </a:solidFill>
                <a:latin typeface="Consolas" panose="020B0609020204030204" pitchFamily="49" charset="0"/>
              </a:rPr>
              <a:t>"r"</a:t>
            </a: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GB" sz="1200" dirty="0">
                <a:ln w="3175">
                  <a:noFill/>
                </a:ln>
                <a:solidFill>
                  <a:srgbClr val="4EC9B0"/>
                </a:solidFill>
                <a:latin typeface="Consolas" panose="020B0609020204030204" pitchFamily="49" charset="0"/>
              </a:rPr>
              <a:t>FILE</a:t>
            </a:r>
            <a:r>
              <a:rPr lang="en-GB" sz="1200" dirty="0">
                <a:ln w="3175">
                  <a:noFill/>
                </a:ln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ln w="3175">
                  <a:noFill/>
                </a:ln>
                <a:solidFill>
                  <a:srgbClr val="DCDCAA"/>
                </a:solidFill>
                <a:latin typeface="Consolas" panose="020B0609020204030204" pitchFamily="49" charset="0"/>
              </a:rPr>
              <a:t>file</a:t>
            </a: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200" dirty="0">
                <a:ln w="3175">
                  <a:noFill/>
                </a:ln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ln w="3175">
                  <a:noFill/>
                </a:ln>
                <a:solidFill>
                  <a:srgbClr val="9CDCFE"/>
                </a:solidFill>
                <a:latin typeface="Consolas" panose="020B0609020204030204" pitchFamily="49" charset="0"/>
              </a:rPr>
              <a:t>f_</a:t>
            </a: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GB" sz="1200" dirty="0">
                <a:ln w="3175">
                  <a:noFill/>
                </a:ln>
                <a:solidFill>
                  <a:srgbClr val="DCDCAA"/>
                </a:solidFill>
                <a:latin typeface="Consolas" panose="020B0609020204030204" pitchFamily="49" charset="0"/>
              </a:rPr>
              <a:t>~</a:t>
            </a:r>
            <a:r>
              <a:rPr lang="en-GB" sz="1200" dirty="0" err="1">
                <a:ln w="3175">
                  <a:noFill/>
                </a:ln>
                <a:solidFill>
                  <a:srgbClr val="DCDCAA"/>
                </a:solidFill>
                <a:latin typeface="Consolas" panose="020B0609020204030204" pitchFamily="49" charset="0"/>
              </a:rPr>
              <a:t>FileHandle</a:t>
            </a: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200" dirty="0">
                <a:ln w="3175">
                  <a:noFill/>
                </a:ln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GB" sz="1200" dirty="0">
                <a:ln w="3175">
                  <a:noFill/>
                </a:ln>
                <a:solidFill>
                  <a:srgbClr val="9CDCFE"/>
                </a:solidFill>
                <a:latin typeface="Consolas" panose="020B0609020204030204" pitchFamily="49" charset="0"/>
              </a:rPr>
              <a:t>f_</a:t>
            </a: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GB" sz="1200" dirty="0" err="1">
                <a:ln w="3175">
                  <a:noFill/>
                </a:ln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GB" sz="1200" dirty="0" err="1">
                <a:ln w="3175">
                  <a:noFill/>
                </a:ln>
                <a:solidFill>
                  <a:srgbClr val="DCDCAA"/>
                </a:solidFill>
                <a:latin typeface="Consolas" panose="020B0609020204030204" pitchFamily="49" charset="0"/>
              </a:rPr>
              <a:t>fclose</a:t>
            </a: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ln w="3175">
                  <a:noFill/>
                </a:ln>
                <a:solidFill>
                  <a:srgbClr val="9CDCFE"/>
                </a:solidFill>
                <a:latin typeface="Consolas" panose="020B0609020204030204" pitchFamily="49" charset="0"/>
              </a:rPr>
              <a:t>f_</a:t>
            </a: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ln w="3175">
                  <a:noFill/>
                </a:ln>
                <a:solidFill>
                  <a:srgbClr val="569CD6"/>
                </a:solidFill>
                <a:latin typeface="Consolas" panose="020B0609020204030204" pitchFamily="49" charset="0"/>
              </a:rPr>
              <a:t>private:</a:t>
            </a:r>
            <a:endParaRPr lang="en-GB" sz="1200" dirty="0">
              <a:ln w="3175">
                <a:noFill/>
              </a:ln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GB" sz="1200" dirty="0">
                <a:ln w="3175">
                  <a:noFill/>
                </a:ln>
                <a:solidFill>
                  <a:srgbClr val="4EC9B0"/>
                </a:solidFill>
                <a:latin typeface="Consolas" panose="020B0609020204030204" pitchFamily="49" charset="0"/>
              </a:rPr>
              <a:t>FILE</a:t>
            </a: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* </a:t>
            </a:r>
            <a:r>
              <a:rPr lang="en-GB" sz="1200" dirty="0">
                <a:ln w="3175">
                  <a:noFill/>
                </a:ln>
                <a:solidFill>
                  <a:srgbClr val="9CDCFE"/>
                </a:solidFill>
                <a:latin typeface="Consolas" panose="020B0609020204030204" pitchFamily="49" charset="0"/>
              </a:rPr>
              <a:t>f_</a:t>
            </a: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b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200" dirty="0">
                <a:ln w="3175">
                  <a:noFill/>
                </a:ln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ln w="3175">
                  <a:noFill/>
                </a:ln>
                <a:solidFill>
                  <a:srgbClr val="DCDCAA"/>
                </a:solidFill>
                <a:latin typeface="Consolas" panose="020B0609020204030204" pitchFamily="49" charset="0"/>
              </a:rPr>
              <a:t>printFirstChar</a:t>
            </a: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ln w="3175">
                  <a:noFill/>
                </a:ln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GB" sz="1200" dirty="0">
                <a:ln w="3175">
                  <a:noFill/>
                </a:ln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ln w="3175">
                  <a:noFill/>
                </a:ln>
                <a:solidFill>
                  <a:srgbClr val="9CDCFE"/>
                </a:solidFill>
                <a:latin typeface="Consolas" panose="020B0609020204030204" pitchFamily="49" charset="0"/>
              </a:rPr>
              <a:t>filename</a:t>
            </a: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GB" sz="1200" dirty="0" err="1">
                <a:ln w="3175">
                  <a:noFill/>
                </a:ln>
                <a:solidFill>
                  <a:srgbClr val="4EC9B0"/>
                </a:solidFill>
                <a:latin typeface="Consolas" panose="020B0609020204030204" pitchFamily="49" charset="0"/>
              </a:rPr>
              <a:t>FileHandle</a:t>
            </a: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ln w="3175">
                  <a:noFill/>
                </a:ln>
                <a:solidFill>
                  <a:srgbClr val="9CDCFE"/>
                </a:solidFill>
                <a:latin typeface="Consolas" panose="020B0609020204030204" pitchFamily="49" charset="0"/>
              </a:rPr>
              <a:t>handle</a:t>
            </a: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err="1">
                <a:ln w="3175">
                  <a:noFill/>
                </a:ln>
                <a:solidFill>
                  <a:srgbClr val="9CDCFE"/>
                </a:solidFill>
                <a:latin typeface="Consolas" panose="020B0609020204030204" pitchFamily="49" charset="0"/>
              </a:rPr>
              <a:t>filename</a:t>
            </a:r>
            <a:r>
              <a:rPr lang="en-GB" sz="1200" dirty="0" err="1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ln w="3175">
                  <a:noFill/>
                </a:ln>
                <a:solidFill>
                  <a:srgbClr val="DCDCAA"/>
                </a:solidFill>
                <a:latin typeface="Consolas" panose="020B0609020204030204" pitchFamily="49" charset="0"/>
              </a:rPr>
              <a:t>c_str</a:t>
            </a: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GB" sz="1200" dirty="0">
                <a:ln w="3175">
                  <a:noFill/>
                </a:ln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ln w="3175">
                  <a:noFill/>
                </a:ln>
                <a:solidFill>
                  <a:srgbClr val="9CDCFE"/>
                </a:solidFill>
                <a:latin typeface="Consolas" panose="020B0609020204030204" pitchFamily="49" charset="0"/>
              </a:rPr>
              <a:t>firstchar</a:t>
            </a: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200" dirty="0" err="1">
                <a:ln w="3175">
                  <a:noFill/>
                </a:ln>
                <a:solidFill>
                  <a:srgbClr val="DCDCAA"/>
                </a:solidFill>
                <a:latin typeface="Consolas" panose="020B0609020204030204" pitchFamily="49" charset="0"/>
              </a:rPr>
              <a:t>fgetc</a:t>
            </a: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err="1">
                <a:ln w="3175">
                  <a:noFill/>
                </a:ln>
                <a:solidFill>
                  <a:srgbClr val="9CDCFE"/>
                </a:solidFill>
                <a:latin typeface="Consolas" panose="020B0609020204030204" pitchFamily="49" charset="0"/>
              </a:rPr>
              <a:t>handle</a:t>
            </a:r>
            <a:r>
              <a:rPr lang="en-GB" sz="1200" dirty="0" err="1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ln w="3175">
                  <a:noFill/>
                </a:ln>
                <a:solidFill>
                  <a:srgbClr val="DCDCAA"/>
                </a:solidFill>
                <a:latin typeface="Consolas" panose="020B0609020204030204" pitchFamily="49" charset="0"/>
              </a:rPr>
              <a:t>file</a:t>
            </a: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200" dirty="0">
              <a:ln w="3175">
                <a:noFill/>
              </a:ln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GB" sz="1200" dirty="0">
                <a:ln w="3175">
                  <a:noFill/>
                </a:ln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GB" sz="1200" dirty="0" err="1">
                <a:ln w="3175">
                  <a:noFill/>
                </a:ln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ln w="3175">
                  <a:noFill/>
                </a:ln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ln w="3175">
                  <a:noFill/>
                </a:ln>
                <a:solidFill>
                  <a:srgbClr val="CE9178"/>
                </a:solidFill>
                <a:latin typeface="Consolas" panose="020B0609020204030204" pitchFamily="49" charset="0"/>
              </a:rPr>
              <a:t>"first char in file:'"</a:t>
            </a: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ln w="3175">
                  <a:noFill/>
                </a:ln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ln w="3175">
                  <a:noFill/>
                </a:ln>
                <a:solidFill>
                  <a:srgbClr val="9CDCFE"/>
                </a:solidFill>
                <a:latin typeface="Consolas" panose="020B0609020204030204" pitchFamily="49" charset="0"/>
              </a:rPr>
              <a:t>firstchar</a:t>
            </a: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ln w="3175">
                  <a:noFill/>
                </a:ln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ln w="3175">
                  <a:noFill/>
                </a:ln>
                <a:solidFill>
                  <a:srgbClr val="CE9178"/>
                </a:solidFill>
                <a:latin typeface="Consolas" panose="020B0609020204030204" pitchFamily="49" charset="0"/>
              </a:rPr>
              <a:t>"'"</a:t>
            </a:r>
            <a:r>
              <a:rPr lang="en-GB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6867FA02-E233-4A25-8045-C050EE2BFA71}"/>
              </a:ext>
            </a:extLst>
          </p:cNvPr>
          <p:cNvSpPr/>
          <p:nvPr/>
        </p:nvSpPr>
        <p:spPr>
          <a:xfrm rot="5400000">
            <a:off x="9853553" y="3435484"/>
            <a:ext cx="512925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/>
              <a:t>3.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E83A615-BCA1-49A7-BD54-E275EC01B1D8}"/>
              </a:ext>
            </a:extLst>
          </p:cNvPr>
          <p:cNvSpPr txBox="1"/>
          <p:nvPr/>
        </p:nvSpPr>
        <p:spPr>
          <a:xfrm>
            <a:off x="6399133" y="6166700"/>
            <a:ext cx="507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Example in C++</a:t>
            </a:r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EA219FB8-D176-4C91-9B69-DD92987E4467}"/>
              </a:ext>
            </a:extLst>
          </p:cNvPr>
          <p:cNvSpPr/>
          <p:nvPr/>
        </p:nvSpPr>
        <p:spPr>
          <a:xfrm rot="5400000">
            <a:off x="10590477" y="4903527"/>
            <a:ext cx="512925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/>
              <a:t>2.</a:t>
            </a:r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3762909C-B65E-4E3E-A3A6-5C2543246C04}"/>
              </a:ext>
            </a:extLst>
          </p:cNvPr>
          <p:cNvSpPr/>
          <p:nvPr/>
        </p:nvSpPr>
        <p:spPr>
          <a:xfrm rot="5400000">
            <a:off x="9806773" y="2253687"/>
            <a:ext cx="512925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63537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E589C5D-4EF9-41C5-842C-2E7DDCA3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RAII -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 in Java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64E921E-9E06-4E6C-9EBB-BEAB4385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/>
              <a:t>Try-with-resources: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readFirstLine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path) throws </a:t>
            </a:r>
            <a:r>
              <a:rPr lang="en-GB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IOException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GB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BufferedReader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br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BufferedReader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FileReader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(path)))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GB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br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readLine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dirty="0"/>
              <a:t>Without try-with-resources: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7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readFirstLine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7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path) throws </a:t>
            </a:r>
            <a:r>
              <a:rPr lang="en-GB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IOException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700" dirty="0" err="1">
                <a:solidFill>
                  <a:srgbClr val="4EC9B0"/>
                </a:solidFill>
                <a:latin typeface="Consolas" panose="020B0609020204030204" pitchFamily="49" charset="0"/>
              </a:rPr>
              <a:t>BufferedReader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br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7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BufferedReader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7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FileReader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(path));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7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br</a:t>
            </a:r>
            <a:r>
              <a:rPr lang="en-GB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readLine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GB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br.</a:t>
            </a:r>
            <a:r>
              <a:rPr lang="en-GB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7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9F36AB4-D26E-4ADC-985B-3A680A9480F8}"/>
              </a:ext>
            </a:extLst>
          </p:cNvPr>
          <p:cNvSpPr/>
          <p:nvPr/>
        </p:nvSpPr>
        <p:spPr>
          <a:xfrm>
            <a:off x="1773932" y="5156203"/>
            <a:ext cx="1728192" cy="361029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D27DA7-E5EC-4FFB-B777-BE5274DC862B}"/>
              </a:ext>
            </a:extLst>
          </p:cNvPr>
          <p:cNvSpPr txBox="1"/>
          <p:nvPr/>
        </p:nvSpPr>
        <p:spPr>
          <a:xfrm>
            <a:off x="9478788" y="5075107"/>
            <a:ext cx="2592288" cy="523220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Freeing resource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660827C-0EAC-48A5-BA07-02DDE58E475E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3502124" y="5336717"/>
            <a:ext cx="5976664" cy="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76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D235BB5-F0FA-4961-80D6-F81AEE39E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RAII -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Reasons (not) to use it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4D22E1-1868-4345-926B-3EC800C616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+</a:t>
            </a:r>
          </a:p>
          <a:p>
            <a:r>
              <a:rPr lang="en-US" dirty="0"/>
              <a:t>Resource handling ensured even if problem while using resource</a:t>
            </a:r>
          </a:p>
          <a:p>
            <a:r>
              <a:rPr lang="en-US" dirty="0"/>
              <a:t>Already used in many programming libraries</a:t>
            </a:r>
          </a:p>
          <a:p>
            <a:r>
              <a:rPr lang="en-US" dirty="0"/>
              <a:t>Clear distinguishing between resources and other parts </a:t>
            </a:r>
            <a:r>
              <a:rPr lang="en-US"/>
              <a:t>of program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Preventing resource leaks</a:t>
            </a:r>
            <a:endParaRPr lang="en-GB" dirty="0"/>
          </a:p>
          <a:p>
            <a:r>
              <a:rPr lang="en-GB" dirty="0">
                <a:sym typeface="Wingdings" panose="05000000000000000000" pitchFamily="2" charset="2"/>
              </a:rPr>
              <a:t>”You do not have to care about it while using the resource”</a:t>
            </a:r>
          </a:p>
          <a:p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6F2562C-35EF-42DA-9386-B3EB785CF6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de-DE" dirty="0"/>
              <a:t>-</a:t>
            </a:r>
          </a:p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rare </a:t>
            </a:r>
            <a:r>
              <a:rPr lang="de-DE" dirty="0" err="1"/>
              <a:t>cases</a:t>
            </a:r>
            <a:r>
              <a:rPr lang="de-DE" dirty="0"/>
              <a:t> do not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RAII</a:t>
            </a:r>
          </a:p>
          <a:p>
            <a:r>
              <a:rPr lang="de-DE" dirty="0"/>
              <a:t>(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feel</a:t>
            </a:r>
            <a:r>
              <a:rPr lang="de-DE" dirty="0"/>
              <a:t> like „</a:t>
            </a:r>
            <a:r>
              <a:rPr lang="de-DE" dirty="0" err="1"/>
              <a:t>Taking</a:t>
            </a:r>
            <a:r>
              <a:rPr lang="de-DE" dirty="0"/>
              <a:t> </a:t>
            </a:r>
            <a:r>
              <a:rPr lang="de-DE" dirty="0" err="1"/>
              <a:t>risks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. </a:t>
            </a:r>
            <a:r>
              <a:rPr lang="de-DE" dirty="0" err="1"/>
              <a:t>Let‘s</a:t>
            </a:r>
            <a:r>
              <a:rPr lang="de-DE" dirty="0"/>
              <a:t> not </a:t>
            </a:r>
            <a:r>
              <a:rPr lang="de-DE" dirty="0" err="1"/>
              <a:t>write</a:t>
            </a:r>
            <a:r>
              <a:rPr lang="de-DE" dirty="0"/>
              <a:t> clean </a:t>
            </a:r>
            <a:r>
              <a:rPr lang="de-DE"/>
              <a:t>code.“)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922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8_TF02787990_TF02787990.potx" id="{4393E190-78C2-4802-8391-54969B0363A4}" vid="{EF0E7CB9-FD90-47AD-AD79-73A601F43E10}"/>
    </a:ext>
  </a:extLst>
</a:theme>
</file>

<file path=ppt/theme/theme2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Dreifach-Schaltkreislinien-Präsentation (Breitbild)</Template>
  <TotalTime>4</TotalTime>
  <Words>694</Words>
  <Application>Microsoft Office PowerPoint</Application>
  <PresentationFormat>Custom</PresentationFormat>
  <Paragraphs>107</Paragraphs>
  <Slides>13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Consolas</vt:lpstr>
      <vt:lpstr>Technologie 16:9</vt:lpstr>
      <vt:lpstr>Resources and RAII</vt:lpstr>
      <vt:lpstr>Agenda</vt:lpstr>
      <vt:lpstr>Resources</vt:lpstr>
      <vt:lpstr>Resources</vt:lpstr>
      <vt:lpstr>RAII</vt:lpstr>
      <vt:lpstr>RAII - General</vt:lpstr>
      <vt:lpstr>RAII - Concept</vt:lpstr>
      <vt:lpstr>RAII - Example in Java</vt:lpstr>
      <vt:lpstr>RAII - Reasons (not) to use it </vt:lpstr>
      <vt:lpstr>Demo</vt:lpstr>
      <vt:lpstr>Thanks.</vt:lpstr>
      <vt:lpstr>Sources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Resources and RAII</dc:title>
  <dc:creator>Tobias </dc:creator>
  <cp:lastModifiedBy>Kreuss, Tobias</cp:lastModifiedBy>
  <cp:revision>6</cp:revision>
  <dcterms:created xsi:type="dcterms:W3CDTF">2022-06-02T14:49:10Z</dcterms:created>
  <dcterms:modified xsi:type="dcterms:W3CDTF">2022-06-04T16:34:37Z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