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6321-0DB4-4A78-8191-C59DC2B45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8C557-2F92-4D0B-ACD1-D34AA0C8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A256-ED10-4488-A6DC-900D85D1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F13CB-BB44-428A-8CC6-DDFDAF42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01E7-CA05-47F7-9782-BB86A429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FACE-1578-41DC-9AAE-A072F0F6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E6AAD-39B6-4E7D-80B4-B768DCA6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4B4E-DAB8-402C-A0D4-F17B67A1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43AB-34E8-4A05-BF91-C1AFC3CA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B31C-7FF1-4EE0-8846-CC1C4BD7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0DC77-0FA1-4407-B381-3939D0DA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818F4-EE91-4277-93C1-183D10A5D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9AAB-30AC-41C2-A8E0-07922EC4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BD13-6201-4DD0-AB42-998FB86E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1591-2210-4B33-B7DA-99033F5A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E92C-773B-4B3D-AC5A-365D219B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34A6-54AB-4921-B16C-5C8262C1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4C5DE-5321-4CF0-9422-D8EAA921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BDAB-9B33-49F6-B508-6809603F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4C82-7BAA-4F62-A91A-3DA228B7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71A9-2BA5-42B8-BB3B-9AECC048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3815F-2A1D-45DE-9D27-5D36A84E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B4E4-F1E7-4C62-8AAB-9B4652CC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D115-23B9-47D9-94EA-3DA246AA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84E5-2FA1-47A5-9A52-14A3BA1D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7E41-1319-4E2C-8830-5B468B92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1E1B-55B6-4983-9C2D-B8471BC30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F9780-0724-4FED-BAAF-E4426202D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AD614-DED5-4EB8-8FDE-6F1E219B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EBFDA-EB1E-448F-A635-6EB76683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0E0D3-CCEA-43DF-92F9-891AA1F0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1ACD-46DE-4D3E-BFA3-DEA45AD6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D88A-3052-47CB-AF62-7260D791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E0472-0A18-4A68-BF84-093B95D7F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30752-5DB3-4742-8C92-DB1EF58D0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B58D6-B44C-400B-8FC6-0693D3FF2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8D2D7-6F67-485D-9227-86BDE2A5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67ED7-CBF8-49A0-A8B9-1241E5AA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7C07B-11FF-465D-958B-F2DE3CD4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8089-3FEF-4F05-BA23-A25E32DE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F7673-7CC0-41D2-A882-EA946EC8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440BB-2546-4181-9334-6BBCB7CD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89B96-B41F-4528-9375-0C98BDDF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20CCA-35B9-42A5-BE5C-0B692599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5521A-2E69-4BC7-A48A-8F71BE0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CBB63-6849-4DD1-B252-884CED11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0C22-6949-4B1E-AFD6-E4283542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A3DE-8C5A-4236-849A-1D027D5A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AA6ED-851E-468A-AC40-9AE42E661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DD286-5B9B-445D-889C-37100F58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1C5B-4B98-4000-8D8F-4F785F5C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CB5D-0E71-4B9E-A570-0F0F086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89F1-3A85-4A7B-84A4-98452271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5CA0F-5D5A-48EF-8DF9-DBDC3F2BC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FBB34-F824-405B-A8EA-E8BFE5222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2CF12-7368-4BD4-BAA8-A7F05F34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914C-E927-4F7C-9E16-282900E8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06AB2-2AC1-4ECD-A104-84BB7CA4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07D39-ED57-4D54-A410-D0FD5B83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B740-D949-4E99-9BA8-306F6483F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B550-423F-4CA4-9AC7-12017C96D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BAF7-82ED-48B6-A89C-8CC7AC98927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C237-23DD-433D-8B9D-0E97617AD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20A1-03E9-463B-9B02-DE1649C9D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C483-6AE8-43A1-8201-9AD4EB5A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3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373A-EB41-43A2-9E55-B67CD87C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A52A-ED25-4224-8C15-43EB4756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7811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5529-B461-49BE-835C-9A48930E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C9B3-90FE-42AB-8E51-40C55E43E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FF43-375C-4D6E-AB49-5E2A8873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76C8-8C4B-4650-82C3-E1D6DBBF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0673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B404-9714-4D4C-BF5B-167F5BB2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F5EB-AF44-42B9-A2E8-9784D388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9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1D7F-50D0-4842-97B4-5DADD047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4D91-5F72-476E-8DFE-695E14A7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410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78DA-B6FB-47E3-AEA0-3A84D382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2D60-178E-4F6F-8A7E-0827241B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0F48-56A3-4BD1-92D4-A9EEEE39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E98D-1057-4167-BEF6-962597B9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2659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86C9-4E99-45F4-B4DC-039BF436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F2DB9-7055-4325-8D59-A00D77EB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8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B627-174E-4DDA-A306-D8F7710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ED34-0F6F-4B0D-B652-592D91E5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0876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541F-6AC2-42D1-B824-A6E8653B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47C2-CE61-4007-9676-9FA8799B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74945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6E4B0C8-51BE-4FA9-8DD8-6EE206A8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0772" y="2162069"/>
            <a:ext cx="7770456" cy="12016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829FA69-06B3-4D10-AFA3-BDA65F7E5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72" y="3429000"/>
            <a:ext cx="7146278" cy="6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9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15295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78BCE90-F2E3-4B33-91D4-0C3609859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9333" y="1973371"/>
            <a:ext cx="6717263" cy="70995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2018607-1EFF-4A2F-8DF8-03CAE7BC9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9333" y="3333577"/>
            <a:ext cx="7283862" cy="7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3A8F-4D11-40B5-894F-F4B7468B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26AE-744E-46F5-9AB2-890DF619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7374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B2F368D-1F11-4834-883E-65D00E88C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2066" y="1205618"/>
            <a:ext cx="7823718" cy="159464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DE0950-826D-4262-A7CF-08D70E8AD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2066" y="2953199"/>
            <a:ext cx="8313576" cy="64571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68E93AC-F70A-457D-BB54-0B8EE7EC4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2066" y="4404417"/>
            <a:ext cx="7427167" cy="6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2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F38D-244C-48A0-8327-12F79C93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228D-0BA1-4376-81DC-2DF66D86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4171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DC56-E37D-4DBD-A65C-B0BD91AF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F052-939D-43A0-9572-5C269D9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thanawin srisuk</dc:creator>
  <cp:lastModifiedBy>thanawin srisuk</cp:lastModifiedBy>
  <cp:revision>5</cp:revision>
  <dcterms:created xsi:type="dcterms:W3CDTF">2022-02-06T08:44:35Z</dcterms:created>
  <dcterms:modified xsi:type="dcterms:W3CDTF">2022-02-06T09:12:58Z</dcterms:modified>
</cp:coreProperties>
</file>