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embeddedFontLst>
    <p:embeddedFont>
      <p:font typeface="Montserrat"/>
      <p:regular r:id="rId52"/>
      <p:bold r:id="rId53"/>
      <p:italic r:id="rId54"/>
      <p:boldItalic r:id="rId55"/>
    </p:embeddedFont>
    <p:embeddedFont>
      <p:font typeface="Lat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9.xml"/><Relationship Id="rId57" Type="http://schemas.openxmlformats.org/officeDocument/2006/relationships/font" Target="fonts/Lato-bold.fntdata"/><Relationship Id="rId12" Type="http://schemas.openxmlformats.org/officeDocument/2006/relationships/slide" Target="slides/slide8.xml"/><Relationship Id="rId56" Type="http://schemas.openxmlformats.org/officeDocument/2006/relationships/font" Target="fonts/Lato-regular.fntdata"/><Relationship Id="rId15" Type="http://schemas.openxmlformats.org/officeDocument/2006/relationships/slide" Target="slides/slide11.xml"/><Relationship Id="rId59" Type="http://schemas.openxmlformats.org/officeDocument/2006/relationships/font" Target="fonts/Lato-boldItalic.fntdata"/><Relationship Id="rId14" Type="http://schemas.openxmlformats.org/officeDocument/2006/relationships/slide" Target="slides/slide10.xml"/><Relationship Id="rId58" Type="http://schemas.openxmlformats.org/officeDocument/2006/relationships/font" Target="fonts/La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Fall Progress Report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Project Axolotl -- Team Wombat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Victor Li, Ryan Crane, Nicholas Wong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(Victor): Data Logging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Three pieces of software: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pyOBD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OBD GPS Logger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OBDSim (part of OBD GPS Logger package)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Once piece of hardware:</a:t>
            </a:r>
          </a:p>
          <a:p>
            <a:pPr indent="-311150" lvl="0" marL="457200">
              <a:spcBef>
                <a:spcPts val="0"/>
              </a:spcBef>
              <a:buSzPts val="1300"/>
              <a:buChar char="-"/>
            </a:pPr>
            <a:r>
              <a:rPr lang="en"/>
              <a:t>OBDLink MX Bluetooth connector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(Victor): Data Logging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297500" y="1567550"/>
            <a:ext cx="7038900" cy="340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pyOBD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Reads OBDII data AND diagnostic trouble codes (DTC)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Obd_io interface to interact with the data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No logging capability (requires us to write a logger using obd_io)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OBD GPS Logger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Reads AND logs OBDII and GPS data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No DTC support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OBDSim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Simulates OBDII port data for testing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(Victor): Data Logging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Design: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pyOBD will read OBDII data fields mostly </a:t>
            </a:r>
            <a:r>
              <a:rPr b="1" i="1" lang="en"/>
              <a:t>relevant to driving</a:t>
            </a:r>
            <a:r>
              <a:rPr lang="en"/>
              <a:t>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Calculated engine load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Engine coolant temp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Engine speed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Vehicle speed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Throttle position (absolute and relative)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Runtime since engine start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Fuel tank level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Ambient air temperature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Absolute barometric pressure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(Victor): Data Logging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Design: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 data will be saved to a .csv file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New rows will be updated for every OBDII snapshot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.csv file will be located on a 1TB HDD connected via USB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(Victor): Data Logging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Currently working on: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Researching obd_io for pyOBD logging wrapper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Problems: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Camera system is still in design phase; no understanding of how it will record dashcam video (or if it will just take images for data logging snapshots)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Solutions: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Wait until camera functionality is implemented before doing data logging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Work on pyOBD wrapper in the meantime, see if simulated data from OBDSim works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(Victor): Data Logging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1297500" y="137600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Immediate Future: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Figure out how to interface with pyOBD’s obd_io functionality for data logger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Decide on a sampling rate (probably 6-8 samples per second)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OBDLink MX Bluetooth median sampling rate is 8.25 Hz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Varies depending on vehicle according to several forums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Determine how camera data will be logged (snapshot image or video synced to time)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Determine how AHRS data will be logged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Next Term: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Write data logger using obd_io interface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Integrate AHRS data into logger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Integrate logger with TX2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 using both simulated and live data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Develop GUI for data logger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(Victor): FM Integration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1297500" y="1307850"/>
            <a:ext cx="7038900" cy="383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FM module: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Grove I2C FM receiver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Receives all FM frequency bands used in the US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Receives RDS data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Inexpensive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Design: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FM receiver chip integrated with TX2 over I2C bus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4-wire jumper needed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3.5mm antenna plugged into Grove I2C’s 3.5mm audio port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Up to Nick to define the software used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(Victor): FM Integration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Currently working on: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Nothing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Problems: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Don’t have the hardware yet for hardware integration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SDR (software defined radio) hasn’t been implemented yet so can’t test the hardware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Solutions: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Wait for hardware and integrate FM before Nick starts working on FM media functionality and SDR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(Victor): FM Integration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Immediate Future: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Get hardware and install onto TX2 for media (Nick will take over FM development)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Be on hand to manage any FM receiver difficulties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Next Term: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Anything that hasn’t been done from above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Progress (Ryan)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Ryan</a:t>
            </a:r>
            <a:r>
              <a:rPr lang="en"/>
              <a:t>’s Responsibilities: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User Interface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Wireless Video Streaming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AHRS integration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This progress report will cover: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Project Goals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Individual Responsibilities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Individual Progress with Responsibilities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Progress (Ryan): User Interface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1297500" y="1179550"/>
            <a:ext cx="7038900" cy="329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Design for User Interface: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Control media playback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 input to direct route guidance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 access to data log protected by a password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Display relevant information to the Axolotl’s various tasks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Possible choices: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GTK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Open Source Qt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Progress (Ryan): User Interface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297500" y="1574625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Open Source Qt</a:t>
            </a:r>
          </a:p>
          <a:p>
            <a:pPr indent="-304800" lvl="1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Open Source development framework</a:t>
            </a:r>
          </a:p>
          <a:p>
            <a:pPr indent="-298450" lvl="1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Cross platform IDE</a:t>
            </a:r>
          </a:p>
          <a:p>
            <a:pPr indent="-298450" lvl="1" marL="457200" rtl="0">
              <a:spcBef>
                <a:spcPts val="0"/>
              </a:spcBef>
              <a:buSzPts val="1100"/>
              <a:buChar char="-"/>
            </a:pPr>
            <a:r>
              <a:rPr lang="en"/>
              <a:t>Dedicated automotive UI suite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1297500" y="1567550"/>
            <a:ext cx="7038900" cy="326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Qt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Currently working on: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Installing software and beginning UI design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Problems: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Need to learn the platform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Unclear which packages are available in the open source download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Solution: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Look through Qt documentation and tutorials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Progress (Ryan): User Interface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Progress (Ryan): User Interface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Immediate future: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Install Qt toolkits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Develop Outline interface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Next term: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Connect back end functionality to user inputs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Progress (Ryan): Wireless Streaming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1297500" y="1179550"/>
            <a:ext cx="7038900" cy="329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Wireless Streaming: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Connect Raspberry Pi to camera to broadcast feed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Jetson will tell monitor to switch feeds when car enters reverse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Tools: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MJPG Streamer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UV4L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Progress (Ryan): Wireless Streaming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1297500" y="1574625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MJPG Streamer</a:t>
            </a:r>
          </a:p>
          <a:p>
            <a:pPr indent="-298450" lvl="1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Streams JPG files over http as an M-JPEG</a:t>
            </a:r>
          </a:p>
          <a:p>
            <a:pPr indent="-298450" lvl="1" marL="457200" rtl="0">
              <a:spcBef>
                <a:spcPts val="0"/>
              </a:spcBef>
              <a:buSzPts val="1100"/>
              <a:buChar char="-"/>
            </a:pPr>
            <a:r>
              <a:rPr lang="en"/>
              <a:t>Streams to VLC and web browsers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UV4L</a:t>
            </a:r>
          </a:p>
          <a:p>
            <a:pPr indent="-298450" lvl="1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Supports http and https</a:t>
            </a:r>
          </a:p>
          <a:p>
            <a:pPr indent="-298450" lvl="1" marL="457200" rtl="0">
              <a:spcBef>
                <a:spcPts val="0"/>
              </a:spcBef>
              <a:buSzPts val="1100"/>
              <a:buChar char="-"/>
            </a:pPr>
            <a:r>
              <a:rPr lang="en"/>
              <a:t>Streams multiple video formats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1297500" y="1567550"/>
            <a:ext cx="7038900" cy="326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Streaming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Currently working on: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Researching software packages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Problems: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Unsure of file compatibility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UI integration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Progress (Ryan): Wireless Streaming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Progress (Ryan): Wireless Streaming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Immediate future: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Acquire necessary hardware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Next term: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Get video stream working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Implement output switch on the Jetson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Progress (Ryan): AHRS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297500" y="1179550"/>
            <a:ext cx="7038900" cy="329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AHRS Progress</a:t>
            </a:r>
            <a:r>
              <a:rPr lang="en"/>
              <a:t>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GPS module onboard sensors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Adafruit IMU and AHRS library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1297500" y="1567550"/>
            <a:ext cx="7038900" cy="326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AHRS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Currently working on: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Looking at sensors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Problems: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 sure how much we can lean on the GPS Module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Not sure what output we need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Progress (Ryan): AHRS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Individual Progress Breakdown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Design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Current Status (current tasks underway, problems, solutions)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Pending tasks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Immediate Future (within the next 3 weeks)</a:t>
            </a:r>
          </a:p>
          <a:p>
            <a:pPr indent="-311150" lvl="0" marL="457200">
              <a:spcBef>
                <a:spcPts val="0"/>
              </a:spcBef>
              <a:buSzPts val="1300"/>
              <a:buChar char="-"/>
            </a:pPr>
            <a:r>
              <a:rPr lang="en"/>
              <a:t>Next Term (planned for next term, including any spill-over from “Immediate Future”)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Progress (Ryan): AHRS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Immediate future: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Nothing to implement at present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Next term: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Find out what we can get from the GPS module and what other sensors we might need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(Nick)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Nick’s</a:t>
            </a:r>
            <a:r>
              <a:rPr lang="en"/>
              <a:t> Responsibilities: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Media Player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Storage Medium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Head Unit Module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(Nick): Media Player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1297500" y="1567550"/>
            <a:ext cx="7038900" cy="343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Design for Media Player: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Allows the user to select media through multiple means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Matches the interface for the rest of the system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Allows the playback of multiple media formats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Choosing media player software...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Looked for open source media players that allowed development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Tech review choices: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Kodi Media Player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Clementine Music Player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VLC Media Player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(Nick): Media Player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Kodi Media Player</a:t>
            </a:r>
          </a:p>
          <a:p>
            <a:pPr indent="-304800" lvl="1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Offers documentation on similar projects</a:t>
            </a:r>
          </a:p>
          <a:p>
            <a:pPr indent="-304800" lvl="1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Custom skins support, also includes library of skins to choose from</a:t>
            </a:r>
          </a:p>
          <a:p>
            <a:pPr indent="-304800" lvl="1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Built-in support for most common media formats</a:t>
            </a:r>
          </a:p>
          <a:p>
            <a:pPr indent="-304800" lvl="1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Open Source software</a:t>
            </a:r>
          </a:p>
          <a:p>
            <a:pPr indent="-304800" lvl="1" marL="457200" rtl="0">
              <a:spcBef>
                <a:spcPts val="0"/>
              </a:spcBef>
              <a:buSzPts val="1200"/>
              <a:buChar char="-"/>
            </a:pPr>
            <a:r>
              <a:rPr lang="en"/>
              <a:t>Support for multiple operating systems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(Nick): Media Player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Kodi Media Player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Currently working on: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Integrating within a linux system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Matching interface for the rest of the system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Problems: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 yet sure what the design of the overall interface will look like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Need to develop within the same environment as the Axolotl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Solution: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Work in the Jetson TX2 environment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(Nick): Media Player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Immediate future: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Integrate the media player into linux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Choose a default skin for testing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Next term: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Design matching interface for overall theme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Testing multiple device connection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(Nick): Storage Medium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1297500" y="1567550"/>
            <a:ext cx="7038900" cy="348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Design for Storage Medium: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Physical form factor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Enough space for all storage of Axolotl data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Somewhat fast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Choosing storage medium...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Examined different types of storage mediums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Tech review choices: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Hard Disk Drive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Solid State Drive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M.2 Internal Drive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(Nick): Storage Medium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HDD and M.2</a:t>
            </a:r>
          </a:p>
          <a:p>
            <a:pPr indent="-304800" lvl="1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Head Unit supports integration of both types of storage mediums</a:t>
            </a:r>
          </a:p>
          <a:p>
            <a:pPr indent="-304800" lvl="1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Combination of the two drives offer speed and storage space</a:t>
            </a:r>
          </a:p>
          <a:p>
            <a:pPr indent="-304800" lvl="1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Different mediums can be used for different purposes: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Hard Drive: Main memory storage - Media, Logging</a:t>
            </a:r>
          </a:p>
          <a:p>
            <a:pPr indent="-304800" lvl="2" marL="1371600" rtl="0">
              <a:spcBef>
                <a:spcPts val="0"/>
              </a:spcBef>
              <a:buSzPts val="1200"/>
              <a:buChar char="-"/>
            </a:pPr>
            <a:r>
              <a:rPr lang="en" sz="1200"/>
              <a:t>M.2: Navigation Data, additional system data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(Nick): Storage Medium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HD &amp; M.2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Currently working on: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Acquiring drives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Problems: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Need to make sure form factor will not be a problem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Systematically choosing which storage medium to download data into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Solution: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Plug drives into Jetson TX2, and determine how to select certain drives for different operations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(Nick): Storage Medium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Immediate future: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Study methods of choosing specific drives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Next term: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Integrate drives into Jetson TX2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Download data into drives based on category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Project Goals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16850" y="1164275"/>
            <a:ext cx="7038900" cy="367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Base Axolotl Expectations: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Offline navigation system, guides users to destination by voice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logging system that logs vehicle data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Media system that can play FM radio, media on internal/external storage, media from a connected Bluetooth device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Display RDS data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Camera system that can record dashcam data and display backup cameras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Offer a minimalistic user interface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Desired Functionality: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Networked music library functionality</a:t>
            </a:r>
          </a:p>
          <a:p>
            <a:pPr indent="-298450" lvl="0" marL="457200" rtl="0">
              <a:spcBef>
                <a:spcPts val="0"/>
              </a:spcBef>
              <a:buSzPts val="1100"/>
              <a:buChar char="-"/>
            </a:pPr>
            <a:r>
              <a:rPr lang="en" sz="1100"/>
              <a:t>Can be installed in a double-din space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(Nick): Main Module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1297500" y="1567550"/>
            <a:ext cx="7038900" cy="33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Design for Main Module: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Hardware to match necessary processing power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Hardware available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Choosing main module...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Examined different modules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Tech review choices: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Jetson TX2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Jetson TX1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Raspberry Pi 3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(Nick): Main Module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Jetson TX2</a:t>
            </a:r>
          </a:p>
          <a:p>
            <a:pPr indent="-304800" lvl="1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Processing power to handle input and output from multiple sensors, and wireless communication with additional modules</a:t>
            </a:r>
          </a:p>
          <a:p>
            <a:pPr indent="-304800" lvl="1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Low power mode to support design for hibernation mode </a:t>
            </a:r>
          </a:p>
          <a:p>
            <a:pPr indent="-304800" lvl="1" marL="457200" rtl="0">
              <a:spcBef>
                <a:spcPts val="0"/>
              </a:spcBef>
              <a:buSzPts val="1200"/>
              <a:buChar char="-"/>
            </a:pPr>
            <a:r>
              <a:rPr lang="en" sz="1200"/>
              <a:t>Hardware support for multiple communication methods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(Nick): Main Module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Jetson TX2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Currently working on: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Acquiring Hardware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Flashing environment to begin development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Problems: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Need to flash through a specific Ubuntu Environment (14.04)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Solution: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Acquire additional hardware to install Ubuntu to flash working environment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(Nick): Main Module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Immediate future: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Acquire drives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Flash working environment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Next term: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Begin integrating all software components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Begin integrating all hardware components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(Nick): Supplemental Turn Signals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1297500" y="1567550"/>
            <a:ext cx="7038900" cy="33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Design for Supplemental Turn Signals: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Turn signals which flash based on the signals onboard the vehicle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Communicate wirelessly with head unit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Allow the attachment anywhere on the vehicle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Choosing Supplemental Turn Signals...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Looked for options to communicate wirelessly with the head unit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Available choices: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Bluetooth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USART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(Nick): Supplemental Turn Signals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Immediate future: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Request hardware for development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Next term: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Begin testing turn signal control from specific signal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Begin wireless communication with Head Unit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(Nick): Networked Media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Design for Networked Media: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User can set up connection with computer to download media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Media is to be stored onto onboard HDD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Choosing Network Protocol...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Looked up method of connecting devices through TCP/IP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Choice: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TCP/IP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(Nick): Networked Media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Immediate future: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Research method of downloading data from networked drive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Next term: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Integrate a setup menu for the User to connect a computer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(Victor)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Victor’s Responsibilities: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Navigation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Logging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FM receiver integration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(Victor): Navigation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179550"/>
            <a:ext cx="7038900" cy="329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Design for navigation: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Offers offline route calculation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Offers offline map interaction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Offers offline navigate-to-point functionality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Supports OpenStreetMaps street data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Choosing navigation software...</a:t>
            </a:r>
          </a:p>
          <a:p>
            <a:pPr indent="-311150" lvl="0" marL="457200">
              <a:spcBef>
                <a:spcPts val="0"/>
              </a:spcBef>
              <a:buSzPts val="1300"/>
              <a:buChar char="-"/>
            </a:pPr>
            <a:r>
              <a:rPr lang="en"/>
              <a:t>Examined nav applications that supported OpenStreetMap 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Tech review choices: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Open Source Routing Machine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Libosmscout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NavIt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(Victor): Navigation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NavIt</a:t>
            </a:r>
          </a:p>
          <a:p>
            <a:pPr indent="-304800" lvl="1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Full-fledged navigation application</a:t>
            </a:r>
          </a:p>
          <a:p>
            <a:pPr indent="-304800" lvl="1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Dijkstra routing</a:t>
            </a:r>
          </a:p>
          <a:p>
            <a:pPr indent="-304800" lvl="1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Supports offline maps</a:t>
            </a:r>
          </a:p>
          <a:p>
            <a:pPr indent="-304800" lvl="1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Turn-by-turn directions by voice in 49 languages!</a:t>
            </a:r>
          </a:p>
          <a:p>
            <a:pPr indent="-304800" lvl="1" marL="457200" rtl="0">
              <a:spcBef>
                <a:spcPts val="0"/>
              </a:spcBef>
              <a:buSzPts val="1200"/>
              <a:buChar char="-"/>
            </a:pPr>
            <a:r>
              <a:rPr lang="en" sz="1200"/>
              <a:t>Plug-and-play, proven use in Linux car computers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1297500" y="1567550"/>
            <a:ext cx="7038900" cy="326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NavIt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Currently working on: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Compiling a functioning binary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Problems: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access to a Linux system, so testing on macOS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Compilation procedure is complex for macOS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Shouldn’t make code modifications as they may not reflect on Linux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Solution: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Acquire  NVIDIA Jetson TX2 units from client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Flash TX2 units with Linux and then compile NavIt from there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(Victor): Navigation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(Victor): Navigation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Immediate future: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Integrate GPS receiver with TX2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Test navigate-to-destination functionality while networked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Next term: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Offline map test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GUI integration using Qt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