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napToObjects="1">
      <p:cViewPr varScale="1">
        <p:scale>
          <a:sx n="59" d="100"/>
          <a:sy n="59" d="100"/>
        </p:scale>
        <p:origin x="3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A041E-23E0-4C64-A386-A7D46BDFD0A0}" type="datetimeFigureOut">
              <a:rPr lang="en-BW" smtClean="0"/>
              <a:t>20/09/2024</a:t>
            </a:fld>
            <a:endParaRPr lang="en-B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DFC7-AFC9-4916-9A5C-8A61DF15A19B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391486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CASHFLOW PROJECTIONS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Investment and Premium Allocation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stackedAreaChart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f6da1417-17cb-4933-83eb-774275f15847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extbox ,card ,card ,CASHFLOW PROJECTIONS ,card ,Investment and Premium Allocation ,stackedArea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41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Custom Design</vt:lpstr>
      <vt:lpstr>Page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Lubasi Nkalolang</cp:lastModifiedBy>
  <cp:revision>5</cp:revision>
  <dcterms:created xsi:type="dcterms:W3CDTF">2016-09-04T11:54:55Z</dcterms:created>
  <dcterms:modified xsi:type="dcterms:W3CDTF">2024-09-20T13:49:39Z</dcterms:modified>
</cp:coreProperties>
</file>