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59" d="100"/>
          <a:sy n="59" d="100"/>
        </p:scale>
        <p:origin x="3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970D4-985E-453B-950F-B7ECD6A78DC7}" type="datetimeFigureOut">
              <a:rPr lang="en-BW" smtClean="0"/>
              <a:t>20/09/2024</a:t>
            </a:fld>
            <a:endParaRPr lang="en-B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4B5A6-515A-4CD6-8D26-90EF5D0F2DC8}" type="slidenum">
              <a:rPr lang="en-BW" smtClean="0"/>
              <a:t>‹#›</a:t>
            </a:fld>
            <a:endParaRPr lang="en-BW"/>
          </a:p>
        </p:txBody>
      </p:sp>
    </p:spTree>
    <p:extLst>
      <p:ext uri="{BB962C8B-B14F-4D97-AF65-F5344CB8AC3E}">
        <p14:creationId xmlns:p14="http://schemas.microsoft.com/office/powerpoint/2010/main" val="2392466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2024 NB Insurance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2024 NB Reinsurance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Cashflows NB Insurance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gauge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gauge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7d2e9e6-fedb-4fcb-b787-e44cacc79bf4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2024 NB Insurance ,textbox ,2024 NB Reinsurance ,Cashflows NB Insurance ,gauge ,gaug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NB Insurance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38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Custom Design</vt:lpstr>
      <vt:lpstr>NB Insurance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Lubasi Nkalolang</cp:lastModifiedBy>
  <cp:revision>5</cp:revision>
  <dcterms:created xsi:type="dcterms:W3CDTF">2016-09-04T11:54:55Z</dcterms:created>
  <dcterms:modified xsi:type="dcterms:W3CDTF">2024-09-20T13:49:05Z</dcterms:modified>
</cp:coreProperties>
</file>