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1"/>
  </p:notesMasterIdLst>
  <p:handoutMasterIdLst>
    <p:handoutMasterId r:id="rId12"/>
  </p:handoutMasterIdLst>
  <p:sldIdLst>
    <p:sldId id="256" r:id="rId6"/>
    <p:sldId id="329" r:id="rId7"/>
    <p:sldId id="330" r:id="rId8"/>
    <p:sldId id="331" r:id="rId9"/>
    <p:sldId id="332" r:id="rId10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64604-DEB8-449A-AAC7-AB8943FC1A77}" v="21" dt="2023-10-05T10:35:46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3792" autoAdjust="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Parthasarathy" userId="b0a40332-3874-4066-b1d9-74ab2142a15a" providerId="ADAL" clId="{3B646DC2-D9E2-4C01-9113-43CB9D5A5DDA}"/>
    <pc:docChg chg="modSld">
      <pc:chgData name="Krishnan Parthasarathy" userId="b0a40332-3874-4066-b1d9-74ab2142a15a" providerId="ADAL" clId="{3B646DC2-D9E2-4C01-9113-43CB9D5A5DDA}" dt="2022-09-01T08:26:20.732" v="67" actId="20577"/>
      <pc:docMkLst>
        <pc:docMk/>
      </pc:docMkLst>
      <pc:sldChg chg="modSp mod">
        <pc:chgData name="Krishnan Parthasarathy" userId="b0a40332-3874-4066-b1d9-74ab2142a15a" providerId="ADAL" clId="{3B646DC2-D9E2-4C01-9113-43CB9D5A5DDA}" dt="2022-09-01T08:26:20.732" v="6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3B646DC2-D9E2-4C01-9113-43CB9D5A5DDA}" dt="2022-09-01T08:26:20.732" v="67" actId="20577"/>
          <ac:spMkLst>
            <pc:docMk/>
            <pc:sldMk cId="1736500707" sldId="256"/>
            <ac:spMk id="4" creationId="{00000000-0000-0000-0000-000000000000}"/>
          </ac:spMkLst>
        </pc:spChg>
      </pc:sldChg>
    </pc:docChg>
  </pc:docChgLst>
  <pc:docChgLst>
    <pc:chgData name="Krishnan Parthasarathy" userId="b0a40332-3874-4066-b1d9-74ab2142a15a" providerId="ADAL" clId="{B484E622-2BFC-473E-BECB-C60DA3095AAC}"/>
    <pc:docChg chg="undo custSel addSld delSld modSld sldOrd">
      <pc:chgData name="Krishnan Parthasarathy" userId="b0a40332-3874-4066-b1d9-74ab2142a15a" providerId="ADAL" clId="{B484E622-2BFC-473E-BECB-C60DA3095AAC}" dt="2023-07-27T09:46:22.569" v="1348" actId="1076"/>
      <pc:docMkLst>
        <pc:docMk/>
      </pc:docMkLst>
      <pc:sldChg chg="modSp mod">
        <pc:chgData name="Krishnan Parthasarathy" userId="b0a40332-3874-4066-b1d9-74ab2142a15a" providerId="ADAL" clId="{B484E622-2BFC-473E-BECB-C60DA3095AAC}" dt="2023-07-27T08:49:09.014" v="146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B484E622-2BFC-473E-BECB-C60DA3095AAC}" dt="2023-07-27T08:49:09.014" v="146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B484E622-2BFC-473E-BECB-C60DA3095AAC}" dt="2023-07-27T08:48:50.801" v="3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 modClrScheme chgLayout">
        <pc:chgData name="Krishnan Parthasarathy" userId="b0a40332-3874-4066-b1d9-74ab2142a15a" providerId="ADAL" clId="{B484E622-2BFC-473E-BECB-C60DA3095AAC}" dt="2023-07-27T09:11:03.270" v="642" actId="1076"/>
        <pc:sldMkLst>
          <pc:docMk/>
          <pc:sldMk cId="1591461028" sldId="299"/>
        </pc:sldMkLst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2" creationId="{AE1BABF4-8C91-4868-9D38-828DBEBB36A0}"/>
          </ac:spMkLst>
        </pc:spChg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3" creationId="{897346AC-621A-4A73-8146-84C19DBEFDEA}"/>
          </ac:spMkLst>
        </pc:spChg>
        <pc:spChg chg="add 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4" creationId="{AB7A091D-0FF0-4241-8960-C810CCF7C6E4}"/>
          </ac:spMkLst>
        </pc:spChg>
        <pc:spChg chg="add del mod ord">
          <ac:chgData name="Krishnan Parthasarathy" userId="b0a40332-3874-4066-b1d9-74ab2142a15a" providerId="ADAL" clId="{B484E622-2BFC-473E-BECB-C60DA3095AAC}" dt="2023-07-27T09:11:00.130" v="641" actId="21"/>
          <ac:spMkLst>
            <pc:docMk/>
            <pc:sldMk cId="1591461028" sldId="299"/>
            <ac:spMk id="5" creationId="{E49D87A0-69DB-3B32-AC1A-F3D4783647DA}"/>
          </ac:spMkLst>
        </pc:spChg>
        <pc:spChg chg="add del mod ord">
          <ac:chgData name="Krishnan Parthasarathy" userId="b0a40332-3874-4066-b1d9-74ab2142a15a" providerId="ADAL" clId="{B484E622-2BFC-473E-BECB-C60DA3095AAC}" dt="2023-07-27T09:10:32.894" v="632" actId="931"/>
          <ac:spMkLst>
            <pc:docMk/>
            <pc:sldMk cId="1591461028" sldId="299"/>
            <ac:spMk id="7" creationId="{D67650C0-608A-89E0-2895-9C1FB57FE059}"/>
          </ac:spMkLst>
        </pc:spChg>
        <pc:spChg chg="add del mod ord">
          <ac:chgData name="Krishnan Parthasarathy" userId="b0a40332-3874-4066-b1d9-74ab2142a15a" providerId="ADAL" clId="{B484E622-2BFC-473E-BECB-C60DA3095AAC}" dt="2023-07-27T09:10:55.632" v="639" actId="21"/>
          <ac:spMkLst>
            <pc:docMk/>
            <pc:sldMk cId="1591461028" sldId="299"/>
            <ac:spMk id="8" creationId="{2A48354E-1088-602B-9BE5-9F4FE7342255}"/>
          </ac:spMkLst>
        </pc:spChg>
        <pc:picChg chg="del">
          <ac:chgData name="Krishnan Parthasarathy" userId="b0a40332-3874-4066-b1d9-74ab2142a15a" providerId="ADAL" clId="{B484E622-2BFC-473E-BECB-C60DA3095AAC}" dt="2023-07-27T09:09:51.064" v="628" actId="478"/>
          <ac:picMkLst>
            <pc:docMk/>
            <pc:sldMk cId="1591461028" sldId="299"/>
            <ac:picMk id="6" creationId="{9E1B6470-81C2-D182-5399-6C24F673D1E9}"/>
          </ac:picMkLst>
        </pc:picChg>
        <pc:picChg chg="add mod">
          <ac:chgData name="Krishnan Parthasarathy" userId="b0a40332-3874-4066-b1d9-74ab2142a15a" providerId="ADAL" clId="{B484E622-2BFC-473E-BECB-C60DA3095AAC}" dt="2023-07-27T09:11:03.270" v="642" actId="1076"/>
          <ac:picMkLst>
            <pc:docMk/>
            <pc:sldMk cId="1591461028" sldId="299"/>
            <ac:picMk id="10" creationId="{AA7ECD0D-2232-94FF-F288-2F537BA75EDF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3.540" v="1343" actId="47"/>
        <pc:sldMkLst>
          <pc:docMk/>
          <pc:sldMk cId="2207403233" sldId="318"/>
        </pc:sldMkLst>
      </pc:sldChg>
      <pc:sldChg chg="addSp delSp modSp mod chgLayout">
        <pc:chgData name="Krishnan Parthasarathy" userId="b0a40332-3874-4066-b1d9-74ab2142a15a" providerId="ADAL" clId="{B484E622-2BFC-473E-BECB-C60DA3095AAC}" dt="2023-07-27T09:00:01.749" v="488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B484E622-2BFC-473E-BECB-C60DA3095AAC}" dt="2023-07-27T08:56:32.261" v="181" actId="700"/>
          <ac:spMkLst>
            <pc:docMk/>
            <pc:sldMk cId="522772908" sldId="329"/>
            <ac:spMk id="2" creationId="{B76E7A5A-29C2-6138-656F-3E8361AB6414}"/>
          </ac:spMkLst>
        </pc:spChg>
        <pc:spChg chg="mod ord">
          <ac:chgData name="Krishnan Parthasarathy" userId="b0a40332-3874-4066-b1d9-74ab2142a15a" providerId="ADAL" clId="{B484E622-2BFC-473E-BECB-C60DA3095AAC}" dt="2023-07-27T08:59:37.446" v="484" actId="113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B484E622-2BFC-473E-BECB-C60DA3095AAC}" dt="2023-07-27T08:55:44.466" v="175" actId="931"/>
          <ac:spMkLst>
            <pc:docMk/>
            <pc:sldMk cId="522772908" sldId="329"/>
            <ac:spMk id="7" creationId="{39234489-1087-1801-17B7-F4162B30EEB1}"/>
          </ac:spMkLst>
        </pc:spChg>
        <pc:spChg chg="add del mod ord">
          <ac:chgData name="Krishnan Parthasarathy" userId="b0a40332-3874-4066-b1d9-74ab2142a15a" providerId="ADAL" clId="{B484E622-2BFC-473E-BECB-C60DA3095AAC}" dt="2023-07-27T08:56:35.207" v="182" actId="26606"/>
          <ac:spMkLst>
            <pc:docMk/>
            <pc:sldMk cId="522772908" sldId="329"/>
            <ac:spMk id="10" creationId="{8F6CD7A6-9B0A-2305-9F69-A12A63FC570C}"/>
          </ac:spMkLst>
        </pc:spChg>
        <pc:spChg chg="del mod">
          <ac:chgData name="Krishnan Parthasarathy" userId="b0a40332-3874-4066-b1d9-74ab2142a15a" providerId="ADAL" clId="{B484E622-2BFC-473E-BECB-C60DA3095AAC}" dt="2023-07-27T08:54:34.948" v="166" actId="931"/>
          <ac:spMkLst>
            <pc:docMk/>
            <pc:sldMk cId="522772908" sldId="329"/>
            <ac:spMk id="13" creationId="{BEDEFB32-D49B-C13A-315D-418ABB24D7A0}"/>
          </ac:spMkLst>
        </pc:spChg>
        <pc:spChg chg="add mod">
          <ac:chgData name="Krishnan Parthasarathy" userId="b0a40332-3874-4066-b1d9-74ab2142a15a" providerId="ADAL" clId="{B484E622-2BFC-473E-BECB-C60DA3095AAC}" dt="2023-07-27T09:00:01.749" v="488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B484E622-2BFC-473E-BECB-C60DA3095AAC}" dt="2023-07-27T08:54:24.470" v="165" actId="21"/>
          <ac:picMkLst>
            <pc:docMk/>
            <pc:sldMk cId="522772908" sldId="329"/>
            <ac:picMk id="5" creationId="{CA625176-6600-FDB1-06C3-C1275BE0028D}"/>
          </ac:picMkLst>
        </pc:picChg>
        <pc:picChg chg="add del mod">
          <ac:chgData name="Krishnan Parthasarathy" userId="b0a40332-3874-4066-b1d9-74ab2142a15a" providerId="ADAL" clId="{B484E622-2BFC-473E-BECB-C60DA3095AAC}" dt="2023-07-27T08:55:38.559" v="174" actId="478"/>
          <ac:picMkLst>
            <pc:docMk/>
            <pc:sldMk cId="522772908" sldId="329"/>
            <ac:picMk id="6" creationId="{666FD96A-91BF-A966-ABEB-A5EDE9954971}"/>
          </ac:picMkLst>
        </pc:picChg>
        <pc:picChg chg="add mod ord">
          <ac:chgData name="Krishnan Parthasarathy" userId="b0a40332-3874-4066-b1d9-74ab2142a15a" providerId="ADAL" clId="{B484E622-2BFC-473E-BECB-C60DA3095AAC}" dt="2023-07-27T08:56:35.207" v="182" actId="26606"/>
          <ac:picMkLst>
            <pc:docMk/>
            <pc:sldMk cId="522772908" sldId="329"/>
            <ac:picMk id="9" creationId="{E5A423C9-4B93-4926-C9E7-98315E624681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0.021" v="1339" actId="47"/>
        <pc:sldMkLst>
          <pc:docMk/>
          <pc:sldMk cId="3582153780" sldId="330"/>
        </pc:sldMkLst>
      </pc:sldChg>
      <pc:sldChg chg="addSp delSp modSp mod modClrScheme chgLayout">
        <pc:chgData name="Krishnan Parthasarathy" userId="b0a40332-3874-4066-b1d9-74ab2142a15a" providerId="ADAL" clId="{B484E622-2BFC-473E-BECB-C60DA3095AAC}" dt="2023-07-27T09:46:22.569" v="1348" actId="1076"/>
        <pc:sldMkLst>
          <pc:docMk/>
          <pc:sldMk cId="3722755154" sldId="331"/>
        </pc:sldMkLst>
        <pc:spChg chg="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2" creationId="{36AE5C3F-C801-2138-19B7-23DA0A1FA014}"/>
          </ac:spMkLst>
        </pc:spChg>
        <pc:spChg chg="add 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3" creationId="{66514282-8523-F546-D0D5-93DEAF13EE5A}"/>
          </ac:spMkLst>
        </pc:spChg>
        <pc:spChg chg="add del mod ord">
          <ac:chgData name="Krishnan Parthasarathy" userId="b0a40332-3874-4066-b1d9-74ab2142a15a" providerId="ADAL" clId="{B484E622-2BFC-473E-BECB-C60DA3095AAC}" dt="2023-07-27T09:02:04.762" v="534" actId="931"/>
          <ac:spMkLst>
            <pc:docMk/>
            <pc:sldMk cId="3722755154" sldId="331"/>
            <ac:spMk id="4" creationId="{8DFBCA7E-F48C-2E03-1F2D-5716ADD376B0}"/>
          </ac:spMkLst>
        </pc:spChg>
        <pc:spChg chg="add del mod ord">
          <ac:chgData name="Krishnan Parthasarathy" userId="b0a40332-3874-4066-b1d9-74ab2142a15a" providerId="ADAL" clId="{B484E622-2BFC-473E-BECB-C60DA3095AAC}" dt="2023-07-27T09:03:19.212" v="544" actId="700"/>
          <ac:spMkLst>
            <pc:docMk/>
            <pc:sldMk cId="3722755154" sldId="331"/>
            <ac:spMk id="5" creationId="{AE6D67C6-357A-6175-D7A3-CB6A3C6C2DE9}"/>
          </ac:spMkLst>
        </pc:spChg>
        <pc:spChg chg="add del 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9" creationId="{097447B3-09A4-14F7-575C-01A6E55F7973}"/>
          </ac:spMkLst>
        </pc:spChg>
        <pc:spChg chg="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13" creationId="{2148F988-1E9E-AEB8-3DCA-CB90BA02CC95}"/>
          </ac:spMkLst>
        </pc:spChg>
        <pc:spChg chg="add mod">
          <ac:chgData name="Krishnan Parthasarathy" userId="b0a40332-3874-4066-b1d9-74ab2142a15a" providerId="ADAL" clId="{B484E622-2BFC-473E-BECB-C60DA3095AAC}" dt="2023-07-27T09:07:28.819" v="627" actId="113"/>
          <ac:spMkLst>
            <pc:docMk/>
            <pc:sldMk cId="3722755154" sldId="331"/>
            <ac:spMk id="14" creationId="{B7F53CE6-18C7-A8EF-72B6-9ECF84D1FE3E}"/>
          </ac:spMkLst>
        </pc:spChg>
        <pc:picChg chg="add mod ord">
          <ac:chgData name="Krishnan Parthasarathy" userId="b0a40332-3874-4066-b1d9-74ab2142a15a" providerId="ADAL" clId="{B484E622-2BFC-473E-BECB-C60DA3095AAC}" dt="2023-07-27T09:46:22.569" v="1348" actId="1076"/>
          <ac:picMkLst>
            <pc:docMk/>
            <pc:sldMk cId="3722755154" sldId="331"/>
            <ac:picMk id="7" creationId="{F4A6DC12-3FD2-D11B-44BE-06AE055D6F56}"/>
          </ac:picMkLst>
        </pc:picChg>
        <pc:picChg chg="del">
          <ac:chgData name="Krishnan Parthasarathy" userId="b0a40332-3874-4066-b1d9-74ab2142a15a" providerId="ADAL" clId="{B484E622-2BFC-473E-BECB-C60DA3095AAC}" dt="2023-07-27T09:00:08.491" v="489" actId="478"/>
          <ac:picMkLst>
            <pc:docMk/>
            <pc:sldMk cId="3722755154" sldId="331"/>
            <ac:picMk id="8" creationId="{066B0A1D-311D-1D88-42B4-6D04221B3308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4.166" v="1344" actId="47"/>
        <pc:sldMkLst>
          <pc:docMk/>
          <pc:sldMk cId="469799260" sldId="332"/>
        </pc:sldMkLst>
      </pc:sldChg>
      <pc:sldChg chg="del">
        <pc:chgData name="Krishnan Parthasarathy" userId="b0a40332-3874-4066-b1d9-74ab2142a15a" providerId="ADAL" clId="{B484E622-2BFC-473E-BECB-C60DA3095AAC}" dt="2023-07-27T09:46:04.749" v="1345" actId="47"/>
        <pc:sldMkLst>
          <pc:docMk/>
          <pc:sldMk cId="791530101" sldId="334"/>
        </pc:sldMkLst>
      </pc:sldChg>
      <pc:sldChg chg="del">
        <pc:chgData name="Krishnan Parthasarathy" userId="b0a40332-3874-4066-b1d9-74ab2142a15a" providerId="ADAL" clId="{B484E622-2BFC-473E-BECB-C60DA3095AAC}" dt="2023-07-27T09:46:05.263" v="1346" actId="47"/>
        <pc:sldMkLst>
          <pc:docMk/>
          <pc:sldMk cId="1597182829" sldId="335"/>
        </pc:sldMkLst>
      </pc:sldChg>
      <pc:sldChg chg="del">
        <pc:chgData name="Krishnan Parthasarathy" userId="b0a40332-3874-4066-b1d9-74ab2142a15a" providerId="ADAL" clId="{B484E622-2BFC-473E-BECB-C60DA3095AAC}" dt="2023-07-27T09:46:06.057" v="1347" actId="47"/>
        <pc:sldMkLst>
          <pc:docMk/>
          <pc:sldMk cId="3408217034" sldId="337"/>
        </pc:sldMkLst>
      </pc:sldChg>
      <pc:sldChg chg="del">
        <pc:chgData name="Krishnan Parthasarathy" userId="b0a40332-3874-4066-b1d9-74ab2142a15a" providerId="ADAL" clId="{B484E622-2BFC-473E-BECB-C60DA3095AAC}" dt="2023-07-27T09:46:00.612" v="1340" actId="47"/>
        <pc:sldMkLst>
          <pc:docMk/>
          <pc:sldMk cId="3939201636" sldId="338"/>
        </pc:sldMkLst>
      </pc:sldChg>
      <pc:sldChg chg="del">
        <pc:chgData name="Krishnan Parthasarathy" userId="b0a40332-3874-4066-b1d9-74ab2142a15a" providerId="ADAL" clId="{B484E622-2BFC-473E-BECB-C60DA3095AAC}" dt="2023-07-27T09:46:01.032" v="1341" actId="47"/>
        <pc:sldMkLst>
          <pc:docMk/>
          <pc:sldMk cId="1924671913" sldId="339"/>
        </pc:sldMkLst>
      </pc:sldChg>
      <pc:sldChg chg="del">
        <pc:chgData name="Krishnan Parthasarathy" userId="b0a40332-3874-4066-b1d9-74ab2142a15a" providerId="ADAL" clId="{B484E622-2BFC-473E-BECB-C60DA3095AAC}" dt="2023-07-27T09:46:02.753" v="1342" actId="47"/>
        <pc:sldMkLst>
          <pc:docMk/>
          <pc:sldMk cId="3769572945" sldId="340"/>
        </pc:sldMkLst>
      </pc:sldChg>
      <pc:sldChg chg="modSp del mod">
        <pc:chgData name="Krishnan Parthasarathy" userId="b0a40332-3874-4066-b1d9-74ab2142a15a" providerId="ADAL" clId="{B484E622-2BFC-473E-BECB-C60DA3095AAC}" dt="2023-07-27T09:13:01.227" v="686" actId="2696"/>
        <pc:sldMkLst>
          <pc:docMk/>
          <pc:sldMk cId="2242354528" sldId="341"/>
        </pc:sldMkLst>
        <pc:spChg chg="mod">
          <ac:chgData name="Krishnan Parthasarathy" userId="b0a40332-3874-4066-b1d9-74ab2142a15a" providerId="ADAL" clId="{B484E622-2BFC-473E-BECB-C60DA3095AAC}" dt="2023-07-27T09:12:27.182" v="675" actId="20577"/>
          <ac:spMkLst>
            <pc:docMk/>
            <pc:sldMk cId="2242354528" sldId="341"/>
            <ac:spMk id="2" creationId="{334A2F43-5B8A-81F0-26C6-0BF0C2DE3F2B}"/>
          </ac:spMkLst>
        </pc:spChg>
        <pc:spChg chg="mod">
          <ac:chgData name="Krishnan Parthasarathy" userId="b0a40332-3874-4066-b1d9-74ab2142a15a" providerId="ADAL" clId="{B484E622-2BFC-473E-BECB-C60DA3095AAC}" dt="2023-07-27T09:12:56.281" v="685" actId="20577"/>
          <ac:spMkLst>
            <pc:docMk/>
            <pc:sldMk cId="2242354528" sldId="341"/>
            <ac:spMk id="3" creationId="{625EFC96-4D7C-D535-C6A8-3C1C3AC40C54}"/>
          </ac:spMkLst>
        </pc:spChg>
      </pc:sldChg>
      <pc:sldChg chg="del">
        <pc:chgData name="Krishnan Parthasarathy" userId="b0a40332-3874-4066-b1d9-74ab2142a15a" providerId="ADAL" clId="{B484E622-2BFC-473E-BECB-C60DA3095AAC}" dt="2023-07-27T09:45:53.026" v="1334" actId="47"/>
        <pc:sldMkLst>
          <pc:docMk/>
          <pc:sldMk cId="2105532714" sldId="342"/>
        </pc:sldMkLst>
      </pc:sldChg>
      <pc:sldChg chg="del">
        <pc:chgData name="Krishnan Parthasarathy" userId="b0a40332-3874-4066-b1d9-74ab2142a15a" providerId="ADAL" clId="{B484E622-2BFC-473E-BECB-C60DA3095AAC}" dt="2023-07-27T09:45:55.456" v="1335" actId="47"/>
        <pc:sldMkLst>
          <pc:docMk/>
          <pc:sldMk cId="1311785612" sldId="343"/>
        </pc:sldMkLst>
      </pc:sldChg>
      <pc:sldChg chg="del">
        <pc:chgData name="Krishnan Parthasarathy" userId="b0a40332-3874-4066-b1d9-74ab2142a15a" providerId="ADAL" clId="{B484E622-2BFC-473E-BECB-C60DA3095AAC}" dt="2023-07-27T09:45:57.112" v="1336" actId="47"/>
        <pc:sldMkLst>
          <pc:docMk/>
          <pc:sldMk cId="94349201" sldId="344"/>
        </pc:sldMkLst>
      </pc:sldChg>
      <pc:sldChg chg="del">
        <pc:chgData name="Krishnan Parthasarathy" userId="b0a40332-3874-4066-b1d9-74ab2142a15a" providerId="ADAL" clId="{B484E622-2BFC-473E-BECB-C60DA3095AAC}" dt="2023-07-27T09:45:58.666" v="1337" actId="47"/>
        <pc:sldMkLst>
          <pc:docMk/>
          <pc:sldMk cId="3178353385" sldId="345"/>
        </pc:sldMkLst>
      </pc:sldChg>
      <pc:sldChg chg="del">
        <pc:chgData name="Krishnan Parthasarathy" userId="b0a40332-3874-4066-b1d9-74ab2142a15a" providerId="ADAL" clId="{B484E622-2BFC-473E-BECB-C60DA3095AAC}" dt="2023-07-27T09:45:59.375" v="1338" actId="47"/>
        <pc:sldMkLst>
          <pc:docMk/>
          <pc:sldMk cId="128353720" sldId="346"/>
        </pc:sldMkLst>
      </pc:sldChg>
      <pc:sldChg chg="addSp delSp modSp add mod ord">
        <pc:chgData name="Krishnan Parthasarathy" userId="b0a40332-3874-4066-b1d9-74ab2142a15a" providerId="ADAL" clId="{B484E622-2BFC-473E-BECB-C60DA3095AAC}" dt="2023-07-27T09:20:43.359" v="898" actId="1076"/>
        <pc:sldMkLst>
          <pc:docMk/>
          <pc:sldMk cId="64886698" sldId="347"/>
        </pc:sldMkLst>
        <pc:spChg chg="mod">
          <ac:chgData name="Krishnan Parthasarathy" userId="b0a40332-3874-4066-b1d9-74ab2142a15a" providerId="ADAL" clId="{B484E622-2BFC-473E-BECB-C60DA3095AAC}" dt="2023-07-27T09:14:25.861" v="804" actId="271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0:30.664" v="893" actId="931"/>
          <ac:spMkLst>
            <pc:docMk/>
            <pc:sldMk cId="64886698" sldId="347"/>
            <ac:spMk id="3" creationId="{EFE1FA71-3D03-611C-2295-1BCFC673B4EF}"/>
          </ac:spMkLst>
        </pc:spChg>
        <pc:spChg chg="mod">
          <ac:chgData name="Krishnan Parthasarathy" userId="b0a40332-3874-4066-b1d9-74ab2142a15a" providerId="ADAL" clId="{B484E622-2BFC-473E-BECB-C60DA3095AAC}" dt="2023-07-27T09:16:51.395" v="891" actId="113"/>
          <ac:spMkLst>
            <pc:docMk/>
            <pc:sldMk cId="64886698" sldId="347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20:43.359" v="898" actId="1076"/>
          <ac:picMkLst>
            <pc:docMk/>
            <pc:sldMk cId="64886698" sldId="347"/>
            <ac:picMk id="5" creationId="{E12A4568-8328-0958-A5AF-93D40A0CDC55}"/>
          </ac:picMkLst>
        </pc:picChg>
        <pc:picChg chg="del">
          <ac:chgData name="Krishnan Parthasarathy" userId="b0a40332-3874-4066-b1d9-74ab2142a15a" providerId="ADAL" clId="{B484E622-2BFC-473E-BECB-C60DA3095AAC}" dt="2023-07-27T09:16:55.253" v="892" actId="478"/>
          <ac:picMkLst>
            <pc:docMk/>
            <pc:sldMk cId="64886698" sldId="347"/>
            <ac:picMk id="7" creationId="{F4A6DC12-3FD2-D11B-44BE-06AE055D6F56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2:07.722" v="917" actId="14100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B484E622-2BFC-473E-BECB-C60DA3095AAC}" dt="2023-07-27T09:21:27.947" v="903" actId="931"/>
          <ac:spMkLst>
            <pc:docMk/>
            <pc:sldMk cId="591743550" sldId="348"/>
            <ac:spMk id="2" creationId="{666BBE8F-AF7A-65CF-CD2E-7464B65AB6F6}"/>
          </ac:spMkLst>
        </pc:spChg>
        <pc:picChg chg="add mod">
          <ac:chgData name="Krishnan Parthasarathy" userId="b0a40332-3874-4066-b1d9-74ab2142a15a" providerId="ADAL" clId="{B484E622-2BFC-473E-BECB-C60DA3095AAC}" dt="2023-07-27T09:21:36.957" v="908" actId="1076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22:07.722" v="917" actId="14100"/>
          <ac:picMkLst>
            <pc:docMk/>
            <pc:sldMk cId="591743550" sldId="348"/>
            <ac:picMk id="6" creationId="{BFA9F083-EAC2-B800-4419-5EBB6794AC4E}"/>
          </ac:picMkLst>
        </pc:picChg>
        <pc:picChg chg="del">
          <ac:chgData name="Krishnan Parthasarathy" userId="b0a40332-3874-4066-b1d9-74ab2142a15a" providerId="ADAL" clId="{B484E622-2BFC-473E-BECB-C60DA3095AAC}" dt="2023-07-27T09:21:20.255" v="902" actId="478"/>
          <ac:picMkLst>
            <pc:docMk/>
            <pc:sldMk cId="591743550" sldId="348"/>
            <ac:picMk id="10" creationId="{AA7ECD0D-2232-94FF-F288-2F537BA75ED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9:50.784" v="1120" actId="14100"/>
        <pc:sldMkLst>
          <pc:docMk/>
          <pc:sldMk cId="4088011273" sldId="349"/>
        </pc:sldMkLst>
        <pc:spChg chg="mod">
          <ac:chgData name="Krishnan Parthasarathy" userId="b0a40332-3874-4066-b1d9-74ab2142a15a" providerId="ADAL" clId="{B484E622-2BFC-473E-BECB-C60DA3095AAC}" dt="2023-07-27T09:23:48.173" v="934" actId="2711"/>
          <ac:spMkLst>
            <pc:docMk/>
            <pc:sldMk cId="4088011273" sldId="349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9:31.353" v="1111" actId="931"/>
          <ac:spMkLst>
            <pc:docMk/>
            <pc:sldMk cId="4088011273" sldId="349"/>
            <ac:spMk id="3" creationId="{1BC10172-0984-467D-8D64-ED27ED46B190}"/>
          </ac:spMkLst>
        </pc:spChg>
        <pc:spChg chg="mod">
          <ac:chgData name="Krishnan Parthasarathy" userId="b0a40332-3874-4066-b1d9-74ab2142a15a" providerId="ADAL" clId="{B484E622-2BFC-473E-BECB-C60DA3095AAC}" dt="2023-07-27T09:28:03.438" v="1109" actId="113"/>
          <ac:spMkLst>
            <pc:docMk/>
            <pc:sldMk cId="4088011273" sldId="349"/>
            <ac:spMk id="14" creationId="{B7F53CE6-18C7-A8EF-72B6-9ECF84D1FE3E}"/>
          </ac:spMkLst>
        </pc:spChg>
        <pc:picChg chg="del mod">
          <ac:chgData name="Krishnan Parthasarathy" userId="b0a40332-3874-4066-b1d9-74ab2142a15a" providerId="ADAL" clId="{B484E622-2BFC-473E-BECB-C60DA3095AAC}" dt="2023-07-27T09:28:09.020" v="1110" actId="478"/>
          <ac:picMkLst>
            <pc:docMk/>
            <pc:sldMk cId="4088011273" sldId="349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B484E622-2BFC-473E-BECB-C60DA3095AAC}" dt="2023-07-27T09:29:50.784" v="1120" actId="14100"/>
          <ac:picMkLst>
            <pc:docMk/>
            <pc:sldMk cId="4088011273" sldId="349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5:22.966" v="1190" actId="113"/>
        <pc:sldMkLst>
          <pc:docMk/>
          <pc:sldMk cId="852846686" sldId="350"/>
        </pc:sldMkLst>
        <pc:spChg chg="mod">
          <ac:chgData name="Krishnan Parthasarathy" userId="b0a40332-3874-4066-b1d9-74ab2142a15a" providerId="ADAL" clId="{B484E622-2BFC-473E-BECB-C60DA3095AAC}" dt="2023-07-27T09:31:08.400" v="1160" actId="20577"/>
          <ac:spMkLst>
            <pc:docMk/>
            <pc:sldMk cId="852846686" sldId="350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4:55.974" v="1184" actId="931"/>
          <ac:spMkLst>
            <pc:docMk/>
            <pc:sldMk cId="852846686" sldId="350"/>
            <ac:spMk id="3" creationId="{734E3DE0-14E9-8619-5460-2D2090C66FA2}"/>
          </ac:spMkLst>
        </pc:spChg>
        <pc:spChg chg="mod">
          <ac:chgData name="Krishnan Parthasarathy" userId="b0a40332-3874-4066-b1d9-74ab2142a15a" providerId="ADAL" clId="{B484E622-2BFC-473E-BECB-C60DA3095AAC}" dt="2023-07-27T09:35:22.966" v="1190" actId="113"/>
          <ac:spMkLst>
            <pc:docMk/>
            <pc:sldMk cId="852846686" sldId="350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35:00.370" v="1186" actId="27614"/>
          <ac:picMkLst>
            <pc:docMk/>
            <pc:sldMk cId="852846686" sldId="350"/>
            <ac:picMk id="5" creationId="{1389367B-CCD4-99DF-A448-98B4FBBEB8DA}"/>
          </ac:picMkLst>
        </pc:picChg>
        <pc:picChg chg="del mod">
          <ac:chgData name="Krishnan Parthasarathy" userId="b0a40332-3874-4066-b1d9-74ab2142a15a" providerId="ADAL" clId="{B484E622-2BFC-473E-BECB-C60DA3095AAC}" dt="2023-07-27T09:31:11.062" v="1162" actId="478"/>
          <ac:picMkLst>
            <pc:docMk/>
            <pc:sldMk cId="852846686" sldId="350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8:51.787" v="1306" actId="14100"/>
        <pc:sldMkLst>
          <pc:docMk/>
          <pc:sldMk cId="2417630304" sldId="351"/>
        </pc:sldMkLst>
        <pc:spChg chg="mod">
          <ac:chgData name="Krishnan Parthasarathy" userId="b0a40332-3874-4066-b1d9-74ab2142a15a" providerId="ADAL" clId="{B484E622-2BFC-473E-BECB-C60DA3095AAC}" dt="2023-07-27T09:36:27.832" v="1258" actId="20577"/>
          <ac:spMkLst>
            <pc:docMk/>
            <pc:sldMk cId="2417630304" sldId="35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8:41.575" v="1300" actId="931"/>
          <ac:spMkLst>
            <pc:docMk/>
            <pc:sldMk cId="2417630304" sldId="351"/>
            <ac:spMk id="3" creationId="{58C35868-8CB8-4760-4523-2A6B0B0600CE}"/>
          </ac:spMkLst>
        </pc:spChg>
        <pc:spChg chg="mod">
          <ac:chgData name="Krishnan Parthasarathy" userId="b0a40332-3874-4066-b1d9-74ab2142a15a" providerId="ADAL" clId="{B484E622-2BFC-473E-BECB-C60DA3095AAC}" dt="2023-07-27T09:37:41.479" v="1298" actId="20577"/>
          <ac:spMkLst>
            <pc:docMk/>
            <pc:sldMk cId="2417630304" sldId="351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B484E622-2BFC-473E-BECB-C60DA3095AAC}" dt="2023-07-27T09:37:47.112" v="1299" actId="478"/>
          <ac:picMkLst>
            <pc:docMk/>
            <pc:sldMk cId="2417630304" sldId="351"/>
            <ac:picMk id="5" creationId="{1389367B-CCD4-99DF-A448-98B4FBBEB8DA}"/>
          </ac:picMkLst>
        </pc:picChg>
        <pc:picChg chg="add mod">
          <ac:chgData name="Krishnan Parthasarathy" userId="b0a40332-3874-4066-b1d9-74ab2142a15a" providerId="ADAL" clId="{B484E622-2BFC-473E-BECB-C60DA3095AAC}" dt="2023-07-27T09:38:51.787" v="1306" actId="14100"/>
          <ac:picMkLst>
            <pc:docMk/>
            <pc:sldMk cId="2417630304" sldId="351"/>
            <ac:picMk id="6" creationId="{AD784C45-95F8-D3DB-1433-84B4805A650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45:45.535" v="1333" actId="14100"/>
        <pc:sldMkLst>
          <pc:docMk/>
          <pc:sldMk cId="2414670981" sldId="352"/>
        </pc:sldMkLst>
        <pc:spChg chg="add del mod">
          <ac:chgData name="Krishnan Parthasarathy" userId="b0a40332-3874-4066-b1d9-74ab2142a15a" providerId="ADAL" clId="{B484E622-2BFC-473E-BECB-C60DA3095AAC}" dt="2023-07-27T09:40:00.953" v="1313" actId="21"/>
          <ac:spMkLst>
            <pc:docMk/>
            <pc:sldMk cId="2414670981" sldId="352"/>
            <ac:spMk id="2" creationId="{B4B05450-CE76-82F0-9C2C-21529C2BCC74}"/>
          </ac:spMkLst>
        </pc:spChg>
        <pc:picChg chg="del mod">
          <ac:chgData name="Krishnan Parthasarathy" userId="b0a40332-3874-4066-b1d9-74ab2142a15a" providerId="ADAL" clId="{B484E622-2BFC-473E-BECB-C60DA3095AAC}" dt="2023-07-27T09:39:44.500" v="1311" actId="478"/>
          <ac:picMkLst>
            <pc:docMk/>
            <pc:sldMk cId="2414670981" sldId="352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41:13.185" v="1322" actId="1076"/>
          <ac:picMkLst>
            <pc:docMk/>
            <pc:sldMk cId="2414670981" sldId="352"/>
            <ac:picMk id="5" creationId="{F15141DD-463E-80DB-A51F-5627C9616D7B}"/>
          </ac:picMkLst>
        </pc:picChg>
        <pc:picChg chg="del">
          <ac:chgData name="Krishnan Parthasarathy" userId="b0a40332-3874-4066-b1d9-74ab2142a15a" providerId="ADAL" clId="{B484E622-2BFC-473E-BECB-C60DA3095AAC}" dt="2023-07-27T09:40:05.920" v="1314" actId="21"/>
          <ac:picMkLst>
            <pc:docMk/>
            <pc:sldMk cId="2414670981" sldId="352"/>
            <ac:picMk id="6" creationId="{BFA9F083-EAC2-B800-4419-5EBB6794AC4E}"/>
          </ac:picMkLst>
        </pc:picChg>
        <pc:picChg chg="add del mod">
          <ac:chgData name="Krishnan Parthasarathy" userId="b0a40332-3874-4066-b1d9-74ab2142a15a" providerId="ADAL" clId="{B484E622-2BFC-473E-BECB-C60DA3095AAC}" dt="2023-07-27T09:45:16.650" v="1324" actId="931"/>
          <ac:picMkLst>
            <pc:docMk/>
            <pc:sldMk cId="2414670981" sldId="352"/>
            <ac:picMk id="8" creationId="{47F871F8-BD68-F7C1-6A4A-D1E90C7214A7}"/>
          </ac:picMkLst>
        </pc:picChg>
        <pc:picChg chg="add mod">
          <ac:chgData name="Krishnan Parthasarathy" userId="b0a40332-3874-4066-b1d9-74ab2142a15a" providerId="ADAL" clId="{B484E622-2BFC-473E-BECB-C60DA3095AAC}" dt="2023-07-27T09:45:45.535" v="1333" actId="14100"/>
          <ac:picMkLst>
            <pc:docMk/>
            <pc:sldMk cId="2414670981" sldId="352"/>
            <ac:picMk id="10" creationId="{64E49017-4B93-BC3E-7CE7-1C7F40CAA548}"/>
          </ac:picMkLst>
        </pc:picChg>
      </pc:sldChg>
    </pc:docChg>
  </pc:docChgLst>
  <pc:docChgLst>
    <pc:chgData name="Krishnan Parthasarathy" userId="b0a40332-3874-4066-b1d9-74ab2142a15a" providerId="ADAL" clId="{75F9E588-1E81-4F23-B024-B4E104D6C2A1}"/>
    <pc:docChg chg="custSel addSld delSld modSld">
      <pc:chgData name="Krishnan Parthasarathy" userId="b0a40332-3874-4066-b1d9-74ab2142a15a" providerId="ADAL" clId="{75F9E588-1E81-4F23-B024-B4E104D6C2A1}" dt="2023-08-24T11:29:04.525" v="791" actId="1036"/>
      <pc:docMkLst>
        <pc:docMk/>
      </pc:docMkLst>
      <pc:sldChg chg="modSp mod">
        <pc:chgData name="Krishnan Parthasarathy" userId="b0a40332-3874-4066-b1d9-74ab2142a15a" providerId="ADAL" clId="{75F9E588-1E81-4F23-B024-B4E104D6C2A1}" dt="2023-08-24T10:56:51.525" v="124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75F9E588-1E81-4F23-B024-B4E104D6C2A1}" dt="2023-08-24T10:56:51.525" v="124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75F9E588-1E81-4F23-B024-B4E104D6C2A1}" dt="2023-08-24T10:56:04.434" v="44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">
        <pc:chgData name="Krishnan Parthasarathy" userId="b0a40332-3874-4066-b1d9-74ab2142a15a" providerId="ADAL" clId="{75F9E588-1E81-4F23-B024-B4E104D6C2A1}" dt="2023-08-24T11:09:37.451" v="635" actId="14100"/>
        <pc:sldMkLst>
          <pc:docMk/>
          <pc:sldMk cId="1591461028" sldId="299"/>
        </pc:sldMkLst>
        <pc:spChg chg="add del mod">
          <ac:chgData name="Krishnan Parthasarathy" userId="b0a40332-3874-4066-b1d9-74ab2142a15a" providerId="ADAL" clId="{75F9E588-1E81-4F23-B024-B4E104D6C2A1}" dt="2023-08-24T11:08:44.187" v="626" actId="931"/>
          <ac:spMkLst>
            <pc:docMk/>
            <pc:sldMk cId="1591461028" sldId="299"/>
            <ac:spMk id="2" creationId="{77C42B97-0D30-E1B8-3395-735567F9AC7F}"/>
          </ac:spMkLst>
        </pc:spChg>
        <pc:picChg chg="add mod">
          <ac:chgData name="Krishnan Parthasarathy" userId="b0a40332-3874-4066-b1d9-74ab2142a15a" providerId="ADAL" clId="{75F9E588-1E81-4F23-B024-B4E104D6C2A1}" dt="2023-08-24T11:09:34.359" v="634" actId="14100"/>
          <ac:picMkLst>
            <pc:docMk/>
            <pc:sldMk cId="1591461028" sldId="299"/>
            <ac:picMk id="4" creationId="{8B08D1E2-C421-9657-AE86-B7BCE0A6DF9A}"/>
          </ac:picMkLst>
        </pc:picChg>
        <pc:picChg chg="add mod">
          <ac:chgData name="Krishnan Parthasarathy" userId="b0a40332-3874-4066-b1d9-74ab2142a15a" providerId="ADAL" clId="{75F9E588-1E81-4F23-B024-B4E104D6C2A1}" dt="2023-08-24T11:09:37.451" v="635" actId="14100"/>
          <ac:picMkLst>
            <pc:docMk/>
            <pc:sldMk cId="1591461028" sldId="299"/>
            <ac:picMk id="6" creationId="{18E6A302-86C4-38C1-3341-CB47561849E4}"/>
          </ac:picMkLst>
        </pc:picChg>
        <pc:picChg chg="del">
          <ac:chgData name="Krishnan Parthasarathy" userId="b0a40332-3874-4066-b1d9-74ab2142a15a" providerId="ADAL" clId="{75F9E588-1E81-4F23-B024-B4E104D6C2A1}" dt="2023-08-24T11:07:36.300" v="625" actId="478"/>
          <ac:picMkLst>
            <pc:docMk/>
            <pc:sldMk cId="1591461028" sldId="299"/>
            <ac:picMk id="10" creationId="{AA7ECD0D-2232-94FF-F288-2F537BA75EDF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29:04.525" v="791" actId="103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75F9E588-1E81-4F23-B024-B4E104D6C2A1}" dt="2023-08-24T10:59:31.499" v="257" actId="931"/>
          <ac:spMkLst>
            <pc:docMk/>
            <pc:sldMk cId="522772908" sldId="329"/>
            <ac:spMk id="2" creationId="{FBA8D97D-FC52-FEE6-C098-5D0728BAAA02}"/>
          </ac:spMkLst>
        </pc:spChg>
        <pc:spChg chg="mod">
          <ac:chgData name="Krishnan Parthasarathy" userId="b0a40332-3874-4066-b1d9-74ab2142a15a" providerId="ADAL" clId="{75F9E588-1E81-4F23-B024-B4E104D6C2A1}" dt="2023-08-24T11:02:57.152" v="597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75F9E588-1E81-4F23-B024-B4E104D6C2A1}" dt="2023-08-24T11:19:21.525" v="666" actId="931"/>
          <ac:spMkLst>
            <pc:docMk/>
            <pc:sldMk cId="522772908" sldId="329"/>
            <ac:spMk id="8" creationId="{1EB6319C-25B0-F938-997F-4E6099FFFE11}"/>
          </ac:spMkLst>
        </pc:spChg>
        <pc:spChg chg="add del mod">
          <ac:chgData name="Krishnan Parthasarathy" userId="b0a40332-3874-4066-b1d9-74ab2142a15a" providerId="ADAL" clId="{75F9E588-1E81-4F23-B024-B4E104D6C2A1}" dt="2023-08-24T11:28:57.125" v="789" actId="931"/>
          <ac:spMkLst>
            <pc:docMk/>
            <pc:sldMk cId="522772908" sldId="329"/>
            <ac:spMk id="12" creationId="{B13D7EC8-2FC6-8379-899E-AFFC32AB4E90}"/>
          </ac:spMkLst>
        </pc:spChg>
        <pc:spChg chg="mod">
          <ac:chgData name="Krishnan Parthasarathy" userId="b0a40332-3874-4066-b1d9-74ab2142a15a" providerId="ADAL" clId="{75F9E588-1E81-4F23-B024-B4E104D6C2A1}" dt="2023-08-24T11:27:47.861" v="787" actId="113"/>
          <ac:spMkLst>
            <pc:docMk/>
            <pc:sldMk cId="522772908" sldId="329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75F9E588-1E81-4F23-B024-B4E104D6C2A1}" dt="2023-08-24T10:59:12.595" v="256" actId="931"/>
          <ac:picMkLst>
            <pc:docMk/>
            <pc:sldMk cId="522772908" sldId="329"/>
            <ac:picMk id="5" creationId="{BC370DEF-BC4C-8AEC-C4E5-239C8B438238}"/>
          </ac:picMkLst>
        </pc:picChg>
        <pc:picChg chg="add del mod">
          <ac:chgData name="Krishnan Parthasarathy" userId="b0a40332-3874-4066-b1d9-74ab2142a15a" providerId="ADAL" clId="{75F9E588-1E81-4F23-B024-B4E104D6C2A1}" dt="2023-08-24T11:19:15.093" v="665" actId="478"/>
          <ac:picMkLst>
            <pc:docMk/>
            <pc:sldMk cId="522772908" sldId="329"/>
            <ac:picMk id="7" creationId="{E7D3A98F-04D1-7CD9-B7CB-DA3D742BF0CA}"/>
          </ac:picMkLst>
        </pc:picChg>
        <pc:picChg chg="del">
          <ac:chgData name="Krishnan Parthasarathy" userId="b0a40332-3874-4066-b1d9-74ab2142a15a" providerId="ADAL" clId="{75F9E588-1E81-4F23-B024-B4E104D6C2A1}" dt="2023-08-24T10:58:58.194" v="254" actId="478"/>
          <ac:picMkLst>
            <pc:docMk/>
            <pc:sldMk cId="522772908" sldId="329"/>
            <ac:picMk id="9" creationId="{E5A423C9-4B93-4926-C9E7-98315E624681}"/>
          </ac:picMkLst>
        </pc:picChg>
        <pc:picChg chg="add del mod">
          <ac:chgData name="Krishnan Parthasarathy" userId="b0a40332-3874-4066-b1d9-74ab2142a15a" providerId="ADAL" clId="{75F9E588-1E81-4F23-B024-B4E104D6C2A1}" dt="2023-08-24T11:28:51.553" v="788" actId="478"/>
          <ac:picMkLst>
            <pc:docMk/>
            <pc:sldMk cId="522772908" sldId="329"/>
            <ac:picMk id="11" creationId="{2E7FFB05-33FC-AF7B-0315-AC58F04E9E53}"/>
          </ac:picMkLst>
        </pc:picChg>
        <pc:picChg chg="add mod">
          <ac:chgData name="Krishnan Parthasarathy" userId="b0a40332-3874-4066-b1d9-74ab2142a15a" providerId="ADAL" clId="{75F9E588-1E81-4F23-B024-B4E104D6C2A1}" dt="2023-08-24T11:29:04.525" v="791" actId="1036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07:27.536" v="624" actId="1076"/>
        <pc:sldMkLst>
          <pc:docMk/>
          <pc:sldMk cId="3722755154" sldId="331"/>
        </pc:sldMkLst>
        <pc:spChg chg="mod">
          <ac:chgData name="Krishnan Parthasarathy" userId="b0a40332-3874-4066-b1d9-74ab2142a15a" providerId="ADAL" clId="{75F9E588-1E81-4F23-B024-B4E104D6C2A1}" dt="2023-08-24T11:05:38.130" v="615" actId="20577"/>
          <ac:spMkLst>
            <pc:docMk/>
            <pc:sldMk cId="3722755154" sldId="33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07:25.246" v="623" actId="931"/>
          <ac:spMkLst>
            <pc:docMk/>
            <pc:sldMk cId="3722755154" sldId="331"/>
            <ac:spMk id="3" creationId="{CC4F8192-99B2-550D-A66C-E62021586404}"/>
          </ac:spMkLst>
        </pc:spChg>
        <pc:spChg chg="add del mod">
          <ac:chgData name="Krishnan Parthasarathy" userId="b0a40332-3874-4066-b1d9-74ab2142a15a" providerId="ADAL" clId="{75F9E588-1E81-4F23-B024-B4E104D6C2A1}" dt="2023-08-24T11:06:13.542" v="618" actId="931"/>
          <ac:spMkLst>
            <pc:docMk/>
            <pc:sldMk cId="3722755154" sldId="331"/>
            <ac:spMk id="4" creationId="{FD0BBD6F-61EB-E7A7-CB86-0C502D129FD6}"/>
          </ac:spMkLst>
        </pc:spChg>
        <pc:spChg chg="del mod">
          <ac:chgData name="Krishnan Parthasarathy" userId="b0a40332-3874-4066-b1d9-74ab2142a15a" providerId="ADAL" clId="{75F9E588-1E81-4F23-B024-B4E104D6C2A1}" dt="2023-08-24T11:05:43.895" v="617" actId="478"/>
          <ac:spMkLst>
            <pc:docMk/>
            <pc:sldMk cId="3722755154" sldId="331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75F9E588-1E81-4F23-B024-B4E104D6C2A1}" dt="2023-08-24T11:06:26.574" v="622" actId="1076"/>
          <ac:picMkLst>
            <pc:docMk/>
            <pc:sldMk cId="3722755154" sldId="331"/>
            <ac:picMk id="6" creationId="{5CBF2AB0-1227-E2FE-50DC-6D7E28497D88}"/>
          </ac:picMkLst>
        </pc:picChg>
        <pc:picChg chg="del">
          <ac:chgData name="Krishnan Parthasarathy" userId="b0a40332-3874-4066-b1d9-74ab2142a15a" providerId="ADAL" clId="{75F9E588-1E81-4F23-B024-B4E104D6C2A1}" dt="2023-08-24T11:05:39.900" v="616" actId="478"/>
          <ac:picMkLst>
            <pc:docMk/>
            <pc:sldMk cId="3722755154" sldId="331"/>
            <ac:picMk id="7" creationId="{F4A6DC12-3FD2-D11B-44BE-06AE055D6F56}"/>
          </ac:picMkLst>
        </pc:picChg>
        <pc:picChg chg="add mod">
          <ac:chgData name="Krishnan Parthasarathy" userId="b0a40332-3874-4066-b1d9-74ab2142a15a" providerId="ADAL" clId="{75F9E588-1E81-4F23-B024-B4E104D6C2A1}" dt="2023-08-24T11:07:27.536" v="624" actId="1076"/>
          <ac:picMkLst>
            <pc:docMk/>
            <pc:sldMk cId="3722755154" sldId="331"/>
            <ac:picMk id="9" creationId="{DED185E9-6329-734D-7F9E-9B93EB239C5E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2:32.392" v="650" actId="1076"/>
        <pc:sldMkLst>
          <pc:docMk/>
          <pc:sldMk cId="64886698" sldId="347"/>
        </pc:sldMkLst>
        <pc:spChg chg="del mod">
          <ac:chgData name="Krishnan Parthasarathy" userId="b0a40332-3874-4066-b1d9-74ab2142a15a" providerId="ADAL" clId="{75F9E588-1E81-4F23-B024-B4E104D6C2A1}" dt="2023-08-24T11:11:02.018" v="646" actId="2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75F9E588-1E81-4F23-B024-B4E104D6C2A1}" dt="2023-08-24T11:12:25.872" v="647" actId="931"/>
          <ac:spMkLst>
            <pc:docMk/>
            <pc:sldMk cId="64886698" sldId="347"/>
            <ac:spMk id="3" creationId="{C6477695-BBDB-66C7-5AD6-3683BFE41BE8}"/>
          </ac:spMkLst>
        </pc:spChg>
        <pc:spChg chg="del mod">
          <ac:chgData name="Krishnan Parthasarathy" userId="b0a40332-3874-4066-b1d9-74ab2142a15a" providerId="ADAL" clId="{75F9E588-1E81-4F23-B024-B4E104D6C2A1}" dt="2023-08-24T11:10:38.409" v="640" actId="931"/>
          <ac:spMkLst>
            <pc:docMk/>
            <pc:sldMk cId="64886698" sldId="347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75F9E588-1E81-4F23-B024-B4E104D6C2A1}" dt="2023-08-24T11:10:17.226" v="639" actId="478"/>
          <ac:picMkLst>
            <pc:docMk/>
            <pc:sldMk cId="64886698" sldId="347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75F9E588-1E81-4F23-B024-B4E104D6C2A1}" dt="2023-08-24T11:10:50.748" v="644" actId="1076"/>
          <ac:picMkLst>
            <pc:docMk/>
            <pc:sldMk cId="64886698" sldId="347"/>
            <ac:picMk id="6" creationId="{9F0EF118-2D49-CB3F-628A-D038754A3402}"/>
          </ac:picMkLst>
        </pc:picChg>
        <pc:picChg chg="add mod">
          <ac:chgData name="Krishnan Parthasarathy" userId="b0a40332-3874-4066-b1d9-74ab2142a15a" providerId="ADAL" clId="{75F9E588-1E81-4F23-B024-B4E104D6C2A1}" dt="2023-08-24T11:12:32.392" v="650" actId="1076"/>
          <ac:picMkLst>
            <pc:docMk/>
            <pc:sldMk cId="64886698" sldId="347"/>
            <ac:picMk id="8" creationId="{8D8AC9D5-A151-7E08-7BB3-14AC6836BF67}"/>
          </ac:picMkLst>
        </pc:picChg>
      </pc:sldChg>
      <pc:sldChg chg="addSp delSp modSp mod">
        <pc:chgData name="Krishnan Parthasarathy" userId="b0a40332-3874-4066-b1d9-74ab2142a15a" providerId="ADAL" clId="{75F9E588-1E81-4F23-B024-B4E104D6C2A1}" dt="2023-08-24T11:15:55.132" v="661" actId="1076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75F9E588-1E81-4F23-B024-B4E104D6C2A1}" dt="2023-08-24T11:14:27.233" v="652" actId="931"/>
          <ac:spMkLst>
            <pc:docMk/>
            <pc:sldMk cId="591743550" sldId="348"/>
            <ac:spMk id="2" creationId="{A8F8372E-182A-09B4-AA26-A48E86747FD9}"/>
          </ac:spMkLst>
        </pc:spChg>
        <pc:picChg chg="del">
          <ac:chgData name="Krishnan Parthasarathy" userId="b0a40332-3874-4066-b1d9-74ab2142a15a" providerId="ADAL" clId="{75F9E588-1E81-4F23-B024-B4E104D6C2A1}" dt="2023-08-24T11:14:18.060" v="651" actId="478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75F9E588-1E81-4F23-B024-B4E104D6C2A1}" dt="2023-08-24T11:15:50.030" v="660" actId="1076"/>
          <ac:picMkLst>
            <pc:docMk/>
            <pc:sldMk cId="591743550" sldId="348"/>
            <ac:picMk id="5" creationId="{30CB794C-B2D6-4B73-EA2C-A8B4E4B3A9AB}"/>
          </ac:picMkLst>
        </pc:picChg>
        <pc:picChg chg="del">
          <ac:chgData name="Krishnan Parthasarathy" userId="b0a40332-3874-4066-b1d9-74ab2142a15a" providerId="ADAL" clId="{75F9E588-1E81-4F23-B024-B4E104D6C2A1}" dt="2023-08-24T11:14:34.312" v="654" actId="478"/>
          <ac:picMkLst>
            <pc:docMk/>
            <pc:sldMk cId="591743550" sldId="348"/>
            <ac:picMk id="6" creationId="{BFA9F083-EAC2-B800-4419-5EBB6794AC4E}"/>
          </ac:picMkLst>
        </pc:picChg>
        <pc:picChg chg="add mod">
          <ac:chgData name="Krishnan Parthasarathy" userId="b0a40332-3874-4066-b1d9-74ab2142a15a" providerId="ADAL" clId="{75F9E588-1E81-4F23-B024-B4E104D6C2A1}" dt="2023-08-24T11:15:55.132" v="661" actId="1076"/>
          <ac:picMkLst>
            <pc:docMk/>
            <pc:sldMk cId="591743550" sldId="348"/>
            <ac:picMk id="8" creationId="{8946229C-2B83-CEDB-80D4-04632E4862A7}"/>
          </ac:picMkLst>
        </pc:picChg>
      </pc:sldChg>
      <pc:sldChg chg="addSp delSp modSp new mod">
        <pc:chgData name="Krishnan Parthasarathy" userId="b0a40332-3874-4066-b1d9-74ab2142a15a" providerId="ADAL" clId="{75F9E588-1E81-4F23-B024-B4E104D6C2A1}" dt="2023-08-24T11:27:38.550" v="786" actId="1076"/>
        <pc:sldMkLst>
          <pc:docMk/>
          <pc:sldMk cId="3476518822" sldId="349"/>
        </pc:sldMkLst>
        <pc:spChg chg="del">
          <ac:chgData name="Krishnan Parthasarathy" userId="b0a40332-3874-4066-b1d9-74ab2142a15a" providerId="ADAL" clId="{75F9E588-1E81-4F23-B024-B4E104D6C2A1}" dt="2023-08-24T11:27:12.348" v="779" actId="931"/>
          <ac:spMkLst>
            <pc:docMk/>
            <pc:sldMk cId="3476518822" sldId="349"/>
            <ac:spMk id="2" creationId="{D3215CC1-447B-682E-B10B-C69AC28130B0}"/>
          </ac:spMkLst>
        </pc:spChg>
        <pc:spChg chg="del mod">
          <ac:chgData name="Krishnan Parthasarathy" userId="b0a40332-3874-4066-b1d9-74ab2142a15a" providerId="ADAL" clId="{75F9E588-1E81-4F23-B024-B4E104D6C2A1}" dt="2023-08-24T11:27:31.457" v="784" actId="21"/>
          <ac:spMkLst>
            <pc:docMk/>
            <pc:sldMk cId="3476518822" sldId="349"/>
            <ac:spMk id="3" creationId="{DED3260B-A24C-25AB-9E09-E92DBF8A4D19}"/>
          </ac:spMkLst>
        </pc:spChg>
        <pc:spChg chg="del">
          <ac:chgData name="Krishnan Parthasarathy" userId="b0a40332-3874-4066-b1d9-74ab2142a15a" providerId="ADAL" clId="{75F9E588-1E81-4F23-B024-B4E104D6C2A1}" dt="2023-08-24T11:27:36.209" v="785" actId="21"/>
          <ac:spMkLst>
            <pc:docMk/>
            <pc:sldMk cId="3476518822" sldId="349"/>
            <ac:spMk id="4" creationId="{ABCAA560-1A74-7B4F-F2A7-62372B89DB60}"/>
          </ac:spMkLst>
        </pc:spChg>
        <pc:picChg chg="add mod">
          <ac:chgData name="Krishnan Parthasarathy" userId="b0a40332-3874-4066-b1d9-74ab2142a15a" providerId="ADAL" clId="{75F9E588-1E81-4F23-B024-B4E104D6C2A1}" dt="2023-08-24T11:27:38.550" v="786" actId="1076"/>
          <ac:picMkLst>
            <pc:docMk/>
            <pc:sldMk cId="3476518822" sldId="349"/>
            <ac:picMk id="6" creationId="{5F8CCCD2-79E5-E62D-BF89-E72DE26A58BB}"/>
          </ac:picMkLst>
        </pc:picChg>
      </pc:sldChg>
      <pc:sldChg chg="del">
        <pc:chgData name="Krishnan Parthasarathy" userId="b0a40332-3874-4066-b1d9-74ab2142a15a" providerId="ADAL" clId="{75F9E588-1E81-4F23-B024-B4E104D6C2A1}" dt="2023-08-24T11:16:12.984" v="662" actId="2696"/>
        <pc:sldMkLst>
          <pc:docMk/>
          <pc:sldMk cId="4088011273" sldId="349"/>
        </pc:sldMkLst>
      </pc:sldChg>
      <pc:sldChg chg="del">
        <pc:chgData name="Krishnan Parthasarathy" userId="b0a40332-3874-4066-b1d9-74ab2142a15a" providerId="ADAL" clId="{75F9E588-1E81-4F23-B024-B4E104D6C2A1}" dt="2023-08-24T11:16:15.629" v="663" actId="2696"/>
        <pc:sldMkLst>
          <pc:docMk/>
          <pc:sldMk cId="852846686" sldId="350"/>
        </pc:sldMkLst>
      </pc:sldChg>
      <pc:sldChg chg="del">
        <pc:chgData name="Krishnan Parthasarathy" userId="b0a40332-3874-4066-b1d9-74ab2142a15a" providerId="ADAL" clId="{75F9E588-1E81-4F23-B024-B4E104D6C2A1}" dt="2023-08-24T11:16:19.176" v="664" actId="2696"/>
        <pc:sldMkLst>
          <pc:docMk/>
          <pc:sldMk cId="2417630304" sldId="351"/>
        </pc:sldMkLst>
      </pc:sldChg>
      <pc:sldChg chg="del">
        <pc:chgData name="Krishnan Parthasarathy" userId="b0a40332-3874-4066-b1d9-74ab2142a15a" providerId="ADAL" clId="{75F9E588-1E81-4F23-B024-B4E104D6C2A1}" dt="2023-08-24T11:24:07.065" v="777" actId="47"/>
        <pc:sldMkLst>
          <pc:docMk/>
          <pc:sldMk cId="2414670981" sldId="352"/>
        </pc:sldMkLst>
      </pc:sldChg>
    </pc:docChg>
  </pc:docChgLst>
  <pc:docChgLst>
    <pc:chgData name="Krishnan Parthasarathy" userId="b0a40332-3874-4066-b1d9-74ab2142a15a" providerId="ADAL" clId="{8630C027-6F3A-4CB5-BE22-30FE1592693B}"/>
    <pc:docChg chg="addSld delSld modSld">
      <pc:chgData name="Krishnan Parthasarathy" userId="b0a40332-3874-4066-b1d9-74ab2142a15a" providerId="ADAL" clId="{8630C027-6F3A-4CB5-BE22-30FE1592693B}" dt="2023-09-07T11:28:51.380" v="315" actId="113"/>
      <pc:docMkLst>
        <pc:docMk/>
      </pc:docMkLst>
      <pc:sldChg chg="modSp mod">
        <pc:chgData name="Krishnan Parthasarathy" userId="b0a40332-3874-4066-b1d9-74ab2142a15a" providerId="ADAL" clId="{8630C027-6F3A-4CB5-BE22-30FE1592693B}" dt="2023-09-07T10:58:35.198" v="129" actId="255"/>
        <pc:sldMkLst>
          <pc:docMk/>
          <pc:sldMk cId="1736500707" sldId="256"/>
        </pc:sldMkLst>
        <pc:spChg chg="mod">
          <ac:chgData name="Krishnan Parthasarathy" userId="b0a40332-3874-4066-b1d9-74ab2142a15a" providerId="ADAL" clId="{8630C027-6F3A-4CB5-BE22-30FE1592693B}" dt="2023-09-07T10:58:35.198" v="129" actId="255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8630C027-6F3A-4CB5-BE22-30FE1592693B}" dt="2023-09-07T10:57:44.037" v="4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8630C027-6F3A-4CB5-BE22-30FE1592693B}" dt="2023-09-07T11:04:34.884" v="199" actId="2696"/>
        <pc:sldMkLst>
          <pc:docMk/>
          <pc:sldMk cId="1591461028" sldId="299"/>
        </pc:sldMkLst>
      </pc:sldChg>
      <pc:sldChg chg="addSp delSp modSp mod">
        <pc:chgData name="Krishnan Parthasarathy" userId="b0a40332-3874-4066-b1d9-74ab2142a15a" providerId="ADAL" clId="{8630C027-6F3A-4CB5-BE22-30FE1592693B}" dt="2023-09-07T11:28:51.380" v="315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8630C027-6F3A-4CB5-BE22-30FE1592693B}" dt="2023-09-07T11:17:10.366" v="228" actId="931"/>
          <ac:spMkLst>
            <pc:docMk/>
            <pc:sldMk cId="522772908" sldId="329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0:59:11.299" v="180" actId="20577"/>
          <ac:spMkLst>
            <pc:docMk/>
            <pc:sldMk cId="522772908" sldId="329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8630C027-6F3A-4CB5-BE22-30FE1592693B}" dt="2023-09-07T11:28:51.380" v="315" actId="113"/>
          <ac:spMkLst>
            <pc:docMk/>
            <pc:sldMk cId="522772908" sldId="329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17:25.921" v="233" actId="1076"/>
          <ac:picMkLst>
            <pc:docMk/>
            <pc:sldMk cId="522772908" sldId="329"/>
            <ac:picMk id="5" creationId="{90B31AA5-7882-88DE-7A2E-A4710BEFA999}"/>
          </ac:picMkLst>
        </pc:picChg>
        <pc:picChg chg="del">
          <ac:chgData name="Krishnan Parthasarathy" userId="b0a40332-3874-4066-b1d9-74ab2142a15a" providerId="ADAL" clId="{8630C027-6F3A-4CB5-BE22-30FE1592693B}" dt="2023-09-07T10:59:14.733" v="181" actId="478"/>
          <ac:picMkLst>
            <pc:docMk/>
            <pc:sldMk cId="522772908" sldId="329"/>
            <ac:picMk id="14" creationId="{289644A2-9091-7176-E62A-C87177ACAA98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0:21.952" v="247" actId="1076"/>
        <pc:sldMkLst>
          <pc:docMk/>
          <pc:sldMk cId="30610709" sldId="330"/>
        </pc:sldMkLst>
        <pc:spChg chg="del">
          <ac:chgData name="Krishnan Parthasarathy" userId="b0a40332-3874-4066-b1d9-74ab2142a15a" providerId="ADAL" clId="{8630C027-6F3A-4CB5-BE22-30FE1592693B}" dt="2023-09-07T11:20:09.375" v="243" actId="931"/>
          <ac:spMkLst>
            <pc:docMk/>
            <pc:sldMk cId="30610709" sldId="330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18:43.205" v="242" actId="113"/>
          <ac:spMkLst>
            <pc:docMk/>
            <pc:sldMk cId="30610709" sldId="330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0:21.952" v="247" actId="1076"/>
          <ac:picMkLst>
            <pc:docMk/>
            <pc:sldMk cId="30610709" sldId="330"/>
            <ac:picMk id="5" creationId="{58C31288-DEF9-1590-8261-4A3095775D97}"/>
          </ac:picMkLst>
        </pc:picChg>
      </pc:sldChg>
      <pc:sldChg chg="addSp delSp modSp add mod">
        <pc:chgData name="Krishnan Parthasarathy" userId="b0a40332-3874-4066-b1d9-74ab2142a15a" providerId="ADAL" clId="{8630C027-6F3A-4CB5-BE22-30FE1592693B}" dt="2023-09-07T11:23:10.734" v="258" actId="2711"/>
        <pc:sldMkLst>
          <pc:docMk/>
          <pc:sldMk cId="3667098256" sldId="331"/>
        </pc:sldMkLst>
        <pc:spChg chg="del">
          <ac:chgData name="Krishnan Parthasarathy" userId="b0a40332-3874-4066-b1d9-74ab2142a15a" providerId="ADAL" clId="{8630C027-6F3A-4CB5-BE22-30FE1592693B}" dt="2023-09-07T11:20:42.037" v="248" actId="931"/>
          <ac:spMkLst>
            <pc:docMk/>
            <pc:sldMk cId="3667098256" sldId="331"/>
            <ac:spMk id="2" creationId="{D1C1D7FC-3E36-0B0C-2432-5C8DD6A3EC56}"/>
          </ac:spMkLst>
        </pc:spChg>
        <pc:spChg chg="mod">
          <ac:chgData name="Krishnan Parthasarathy" userId="b0a40332-3874-4066-b1d9-74ab2142a15a" providerId="ADAL" clId="{8630C027-6F3A-4CB5-BE22-30FE1592693B}" dt="2023-09-07T11:23:10.734" v="258" actId="2711"/>
          <ac:spMkLst>
            <pc:docMk/>
            <pc:sldMk cId="3667098256" sldId="331"/>
            <ac:spMk id="15" creationId="{0BBE6F21-65C2-31BD-1FCC-D012B708FE95}"/>
          </ac:spMkLst>
        </pc:spChg>
        <pc:picChg chg="add mod">
          <ac:chgData name="Krishnan Parthasarathy" userId="b0a40332-3874-4066-b1d9-74ab2142a15a" providerId="ADAL" clId="{8630C027-6F3A-4CB5-BE22-30FE1592693B}" dt="2023-09-07T11:21:05.260" v="255" actId="1076"/>
          <ac:picMkLst>
            <pc:docMk/>
            <pc:sldMk cId="3667098256" sldId="331"/>
            <ac:picMk id="5" creationId="{BE525A9A-D7E1-D47D-5B5C-CEF9126AD935}"/>
          </ac:picMkLst>
        </pc:picChg>
      </pc:sldChg>
      <pc:sldChg chg="del">
        <pc:chgData name="Krishnan Parthasarathy" userId="b0a40332-3874-4066-b1d9-74ab2142a15a" providerId="ADAL" clId="{8630C027-6F3A-4CB5-BE22-30FE1592693B}" dt="2023-09-07T11:04:32.622" v="198" actId="2696"/>
        <pc:sldMkLst>
          <pc:docMk/>
          <pc:sldMk cId="3722755154" sldId="331"/>
        </pc:sldMkLst>
      </pc:sldChg>
      <pc:sldChg chg="del">
        <pc:chgData name="Krishnan Parthasarathy" userId="b0a40332-3874-4066-b1d9-74ab2142a15a" providerId="ADAL" clId="{8630C027-6F3A-4CB5-BE22-30FE1592693B}" dt="2023-09-07T11:04:37.191" v="200" actId="2696"/>
        <pc:sldMkLst>
          <pc:docMk/>
          <pc:sldMk cId="64886698" sldId="347"/>
        </pc:sldMkLst>
      </pc:sldChg>
      <pc:sldChg chg="del">
        <pc:chgData name="Krishnan Parthasarathy" userId="b0a40332-3874-4066-b1d9-74ab2142a15a" providerId="ADAL" clId="{8630C027-6F3A-4CB5-BE22-30FE1592693B}" dt="2023-09-07T11:04:39.997" v="201" actId="2696"/>
        <pc:sldMkLst>
          <pc:docMk/>
          <pc:sldMk cId="591743550" sldId="348"/>
        </pc:sldMkLst>
      </pc:sldChg>
      <pc:sldChg chg="addSp delSp modSp del">
        <pc:chgData name="Krishnan Parthasarathy" userId="b0a40332-3874-4066-b1d9-74ab2142a15a" providerId="ADAL" clId="{8630C027-6F3A-4CB5-BE22-30FE1592693B}" dt="2023-09-07T11:04:30.199" v="197" actId="2696"/>
        <pc:sldMkLst>
          <pc:docMk/>
          <pc:sldMk cId="3476518822" sldId="349"/>
        </pc:sldMkLst>
        <pc:spChg chg="add mod">
          <ac:chgData name="Krishnan Parthasarathy" userId="b0a40332-3874-4066-b1d9-74ab2142a15a" providerId="ADAL" clId="{8630C027-6F3A-4CB5-BE22-30FE1592693B}" dt="2023-09-07T11:04:26.164" v="196" actId="478"/>
          <ac:spMkLst>
            <pc:docMk/>
            <pc:sldMk cId="3476518822" sldId="349"/>
            <ac:spMk id="2" creationId="{F8BDBCE1-D48D-BA5B-1969-3B5FE40D4A92}"/>
          </ac:spMkLst>
        </pc:spChg>
        <pc:picChg chg="del">
          <ac:chgData name="Krishnan Parthasarathy" userId="b0a40332-3874-4066-b1d9-74ab2142a15a" providerId="ADAL" clId="{8630C027-6F3A-4CB5-BE22-30FE1592693B}" dt="2023-09-07T11:04:26.164" v="196" actId="478"/>
          <ac:picMkLst>
            <pc:docMk/>
            <pc:sldMk cId="3476518822" sldId="349"/>
            <ac:picMk id="6" creationId="{5F8CCCD2-79E5-E62D-BF89-E72DE26A58BB}"/>
          </ac:picMkLst>
        </pc:picChg>
      </pc:sldChg>
    </pc:docChg>
  </pc:docChgLst>
  <pc:docChgLst>
    <pc:chgData name="Krishnan Parthasarathy" userId="b0a40332-3874-4066-b1d9-74ab2142a15a" providerId="ADAL" clId="{5FC64604-DEB8-449A-AAC7-AB8943FC1A77}"/>
    <pc:docChg chg="custSel addSld delSld modSld">
      <pc:chgData name="Krishnan Parthasarathy" userId="b0a40332-3874-4066-b1d9-74ab2142a15a" providerId="ADAL" clId="{5FC64604-DEB8-449A-AAC7-AB8943FC1A77}" dt="2023-10-05T10:56:19.218" v="1563" actId="113"/>
      <pc:docMkLst>
        <pc:docMk/>
      </pc:docMkLst>
      <pc:sldChg chg="modSp mod">
        <pc:chgData name="Krishnan Parthasarathy" userId="b0a40332-3874-4066-b1d9-74ab2142a15a" providerId="ADAL" clId="{5FC64604-DEB8-449A-AAC7-AB8943FC1A77}" dt="2023-10-05T10:14:41.989" v="45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5FC64604-DEB8-449A-AAC7-AB8943FC1A77}" dt="2023-10-05T10:14:41.989" v="457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5FC64604-DEB8-449A-AAC7-AB8943FC1A77}" dt="2023-10-05T10:14:16.759" v="377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5FC64604-DEB8-449A-AAC7-AB8943FC1A77}" dt="2023-10-05T10:53:55.334" v="1559" actId="2696"/>
        <pc:sldMkLst>
          <pc:docMk/>
          <pc:sldMk cId="1177520663" sldId="269"/>
        </pc:sldMkLst>
      </pc:sldChg>
      <pc:sldChg chg="addSp delSp modSp mod">
        <pc:chgData name="Krishnan Parthasarathy" userId="b0a40332-3874-4066-b1d9-74ab2142a15a" providerId="ADAL" clId="{5FC64604-DEB8-449A-AAC7-AB8943FC1A77}" dt="2023-10-05T10:25:43.012" v="758" actId="1076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5FC64604-DEB8-449A-AAC7-AB8943FC1A77}" dt="2023-10-05T10:23:14.164" v="751" actId="931"/>
          <ac:spMkLst>
            <pc:docMk/>
            <pc:sldMk cId="522772908" sldId="329"/>
            <ac:spMk id="2" creationId="{A25DB6FD-BF6A-C1CE-86D6-6DA5D5086388}"/>
          </ac:spMkLst>
        </pc:spChg>
        <pc:spChg chg="mod">
          <ac:chgData name="Krishnan Parthasarathy" userId="b0a40332-3874-4066-b1d9-74ab2142a15a" providerId="ADAL" clId="{5FC64604-DEB8-449A-AAC7-AB8943FC1A77}" dt="2023-10-05T09:55:04.750" v="204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5FC64604-DEB8-449A-AAC7-AB8943FC1A77}" dt="2023-10-05T10:25:35.390" v="755" actId="931"/>
          <ac:spMkLst>
            <pc:docMk/>
            <pc:sldMk cId="522772908" sldId="329"/>
            <ac:spMk id="7" creationId="{5013DF3C-54F1-C2D8-E431-66A093F36DE5}"/>
          </ac:spMkLst>
        </pc:spChg>
        <pc:spChg chg="mod">
          <ac:chgData name="Krishnan Parthasarathy" userId="b0a40332-3874-4066-b1d9-74ab2142a15a" providerId="ADAL" clId="{5FC64604-DEB8-449A-AAC7-AB8943FC1A77}" dt="2023-10-05T10:21:07.802" v="749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22:59.371" v="750" actId="478"/>
          <ac:picMkLst>
            <pc:docMk/>
            <pc:sldMk cId="522772908" sldId="329"/>
            <ac:picMk id="5" creationId="{90B31AA5-7882-88DE-7A2E-A4710BEFA999}"/>
          </ac:picMkLst>
        </pc:picChg>
        <pc:picChg chg="add del mod">
          <ac:chgData name="Krishnan Parthasarathy" userId="b0a40332-3874-4066-b1d9-74ab2142a15a" providerId="ADAL" clId="{5FC64604-DEB8-449A-AAC7-AB8943FC1A77}" dt="2023-10-05T10:25:27.845" v="754" actId="478"/>
          <ac:picMkLst>
            <pc:docMk/>
            <pc:sldMk cId="522772908" sldId="329"/>
            <ac:picMk id="6" creationId="{4E4C5350-DBC1-CD92-C604-3AFD58986C52}"/>
          </ac:picMkLst>
        </pc:picChg>
        <pc:picChg chg="add mod">
          <ac:chgData name="Krishnan Parthasarathy" userId="b0a40332-3874-4066-b1d9-74ab2142a15a" providerId="ADAL" clId="{5FC64604-DEB8-449A-AAC7-AB8943FC1A77}" dt="2023-10-05T10:25:43.012" v="758" actId="1076"/>
          <ac:picMkLst>
            <pc:docMk/>
            <pc:sldMk cId="522772908" sldId="329"/>
            <ac:picMk id="9" creationId="{0E0AAFB1-7C8E-4394-D21C-0AD22523056F}"/>
          </ac:picMkLst>
        </pc:picChg>
      </pc:sldChg>
      <pc:sldChg chg="addSp delSp modSp mod">
        <pc:chgData name="Krishnan Parthasarathy" userId="b0a40332-3874-4066-b1d9-74ab2142a15a" providerId="ADAL" clId="{5FC64604-DEB8-449A-AAC7-AB8943FC1A77}" dt="2023-10-05T10:30:16.884" v="860" actId="14100"/>
        <pc:sldMkLst>
          <pc:docMk/>
          <pc:sldMk cId="30610709" sldId="330"/>
        </pc:sldMkLst>
        <pc:spChg chg="add del mod">
          <ac:chgData name="Krishnan Parthasarathy" userId="b0a40332-3874-4066-b1d9-74ab2142a15a" providerId="ADAL" clId="{5FC64604-DEB8-449A-AAC7-AB8943FC1A77}" dt="2023-10-05T10:28:42.714" v="849" actId="931"/>
          <ac:spMkLst>
            <pc:docMk/>
            <pc:sldMk cId="30610709" sldId="330"/>
            <ac:spMk id="2" creationId="{A80F1114-1E4E-97B8-EFAB-45032D1E26C4}"/>
          </ac:spMkLst>
        </pc:spChg>
        <pc:spChg chg="mod">
          <ac:chgData name="Krishnan Parthasarathy" userId="b0a40332-3874-4066-b1d9-74ab2142a15a" providerId="ADAL" clId="{5FC64604-DEB8-449A-AAC7-AB8943FC1A77}" dt="2023-10-05T10:28:27.023" v="846" actId="313"/>
          <ac:spMkLst>
            <pc:docMk/>
            <pc:sldMk cId="30610709" sldId="330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5FC64604-DEB8-449A-AAC7-AB8943FC1A77}" dt="2023-10-05T10:28:34.002" v="848" actId="6549"/>
          <ac:spMkLst>
            <pc:docMk/>
            <pc:sldMk cId="30610709" sldId="330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28:30.181" v="847" actId="478"/>
          <ac:picMkLst>
            <pc:docMk/>
            <pc:sldMk cId="30610709" sldId="330"/>
            <ac:picMk id="5" creationId="{58C31288-DEF9-1590-8261-4A3095775D97}"/>
          </ac:picMkLst>
        </pc:picChg>
        <pc:picChg chg="add mod">
          <ac:chgData name="Krishnan Parthasarathy" userId="b0a40332-3874-4066-b1d9-74ab2142a15a" providerId="ADAL" clId="{5FC64604-DEB8-449A-AAC7-AB8943FC1A77}" dt="2023-10-05T10:29:36.996" v="852" actId="1076"/>
          <ac:picMkLst>
            <pc:docMk/>
            <pc:sldMk cId="30610709" sldId="330"/>
            <ac:picMk id="6" creationId="{AECB4D3D-99ED-2BA1-9B5D-42E3F64E740E}"/>
          </ac:picMkLst>
        </pc:picChg>
        <pc:picChg chg="add mod">
          <ac:chgData name="Krishnan Parthasarathy" userId="b0a40332-3874-4066-b1d9-74ab2142a15a" providerId="ADAL" clId="{5FC64604-DEB8-449A-AAC7-AB8943FC1A77}" dt="2023-10-05T10:30:16.884" v="860" actId="14100"/>
          <ac:picMkLst>
            <pc:docMk/>
            <pc:sldMk cId="30610709" sldId="330"/>
            <ac:picMk id="8" creationId="{16910FAF-8695-555E-44BC-94FF6A41BE92}"/>
          </ac:picMkLst>
        </pc:picChg>
      </pc:sldChg>
      <pc:sldChg chg="addSp delSp modSp mod">
        <pc:chgData name="Krishnan Parthasarathy" userId="b0a40332-3874-4066-b1d9-74ab2142a15a" providerId="ADAL" clId="{5FC64604-DEB8-449A-AAC7-AB8943FC1A77}" dt="2023-10-05T10:36:20.576" v="1250" actId="2711"/>
        <pc:sldMkLst>
          <pc:docMk/>
          <pc:sldMk cId="3667098256" sldId="331"/>
        </pc:sldMkLst>
        <pc:spChg chg="add del mod">
          <ac:chgData name="Krishnan Parthasarathy" userId="b0a40332-3874-4066-b1d9-74ab2142a15a" providerId="ADAL" clId="{5FC64604-DEB8-449A-AAC7-AB8943FC1A77}" dt="2023-10-05T10:35:33.825" v="1241" actId="931"/>
          <ac:spMkLst>
            <pc:docMk/>
            <pc:sldMk cId="3667098256" sldId="331"/>
            <ac:spMk id="2" creationId="{D150F213-DB89-6068-5A47-730161B2DA45}"/>
          </ac:spMkLst>
        </pc:spChg>
        <pc:spChg chg="mod">
          <ac:chgData name="Krishnan Parthasarathy" userId="b0a40332-3874-4066-b1d9-74ab2142a15a" providerId="ADAL" clId="{5FC64604-DEB8-449A-AAC7-AB8943FC1A77}" dt="2023-10-05T10:32:14.840" v="924" actId="20577"/>
          <ac:spMkLst>
            <pc:docMk/>
            <pc:sldMk cId="3667098256" sldId="331"/>
            <ac:spMk id="3" creationId="{A6C3168B-E8BE-4472-95E6-186BC6C5DF57}"/>
          </ac:spMkLst>
        </pc:spChg>
        <pc:spChg chg="mod">
          <ac:chgData name="Krishnan Parthasarathy" userId="b0a40332-3874-4066-b1d9-74ab2142a15a" providerId="ADAL" clId="{5FC64604-DEB8-449A-AAC7-AB8943FC1A77}" dt="2023-10-05T10:36:20.576" v="1250" actId="2711"/>
          <ac:spMkLst>
            <pc:docMk/>
            <pc:sldMk cId="3667098256" sldId="331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5FC64604-DEB8-449A-AAC7-AB8943FC1A77}" dt="2023-10-05T10:32:17.729" v="925" actId="478"/>
          <ac:picMkLst>
            <pc:docMk/>
            <pc:sldMk cId="3667098256" sldId="331"/>
            <ac:picMk id="5" creationId="{BE525A9A-D7E1-D47D-5B5C-CEF9126AD935}"/>
          </ac:picMkLst>
        </pc:picChg>
        <pc:picChg chg="add mod">
          <ac:chgData name="Krishnan Parthasarathy" userId="b0a40332-3874-4066-b1d9-74ab2142a15a" providerId="ADAL" clId="{5FC64604-DEB8-449A-AAC7-AB8943FC1A77}" dt="2023-10-05T10:35:46.363" v="1245" actId="1076"/>
          <ac:picMkLst>
            <pc:docMk/>
            <pc:sldMk cId="3667098256" sldId="331"/>
            <ac:picMk id="6" creationId="{00F9E747-D485-3AFD-012E-B0223E6A596A}"/>
          </ac:picMkLst>
        </pc:picChg>
      </pc:sldChg>
      <pc:sldChg chg="modSp new mod">
        <pc:chgData name="Krishnan Parthasarathy" userId="b0a40332-3874-4066-b1d9-74ab2142a15a" providerId="ADAL" clId="{5FC64604-DEB8-449A-AAC7-AB8943FC1A77}" dt="2023-10-05T10:56:19.218" v="1563" actId="113"/>
        <pc:sldMkLst>
          <pc:docMk/>
          <pc:sldMk cId="1857415876" sldId="332"/>
        </pc:sldMkLst>
        <pc:spChg chg="mod">
          <ac:chgData name="Krishnan Parthasarathy" userId="b0a40332-3874-4066-b1d9-74ab2142a15a" providerId="ADAL" clId="{5FC64604-DEB8-449A-AAC7-AB8943FC1A77}" dt="2023-10-05T10:56:19.218" v="1563" actId="113"/>
          <ac:spMkLst>
            <pc:docMk/>
            <pc:sldMk cId="1857415876" sldId="332"/>
            <ac:spMk id="2" creationId="{39A5EF2F-A354-16B9-3302-434A711684E2}"/>
          </ac:spMkLst>
        </pc:spChg>
        <pc:spChg chg="mod">
          <ac:chgData name="Krishnan Parthasarathy" userId="b0a40332-3874-4066-b1d9-74ab2142a15a" providerId="ADAL" clId="{5FC64604-DEB8-449A-AAC7-AB8943FC1A77}" dt="2023-10-05T10:42:36.172" v="1344" actId="20577"/>
          <ac:spMkLst>
            <pc:docMk/>
            <pc:sldMk cId="1857415876" sldId="332"/>
            <ac:spMk id="3" creationId="{27D453A4-327D-97EB-2298-9ED84B94FD6B}"/>
          </ac:spMkLst>
        </pc:spChg>
      </pc:sldChg>
      <pc:sldChg chg="new del">
        <pc:chgData name="Krishnan Parthasarathy" userId="b0a40332-3874-4066-b1d9-74ab2142a15a" providerId="ADAL" clId="{5FC64604-DEB8-449A-AAC7-AB8943FC1A77}" dt="2023-10-05T10:54:08.949" v="1561" actId="2696"/>
        <pc:sldMkLst>
          <pc:docMk/>
          <pc:sldMk cId="816445686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0F5C8D-C92D-4FDD-9D3B-5B073836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105" y="2256034"/>
            <a:ext cx="5556738" cy="864537"/>
          </a:xfrm>
        </p:spPr>
        <p:txBody>
          <a:bodyPr/>
          <a:lstStyle/>
          <a:p>
            <a:r>
              <a:rPr lang="en-US" sz="2000" i="1" dirty="0">
                <a:latin typeface="IBM Plex Sans" panose="020B0503050203000203" pitchFamily="34" charset="0"/>
              </a:rPr>
              <a:t>         Mental depression is a silent villain !!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7771" y="1589314"/>
            <a:ext cx="5871958" cy="55399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IBM Plex Sans" panose="020B0503050203000203" pitchFamily="34" charset="0"/>
              </a:rPr>
              <a:t>            </a:t>
            </a:r>
            <a:r>
              <a:rPr lang="en-US" sz="3600" dirty="0">
                <a:solidFill>
                  <a:schemeClr val="accent1"/>
                </a:solidFill>
                <a:latin typeface="IBM Plex Sans" panose="020B0503050203000203" pitchFamily="34" charset="0"/>
              </a:rPr>
              <a:t>Lost Connections </a:t>
            </a:r>
            <a:endParaRPr lang="en-US" sz="3800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What is Mental Depression ?: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IBM Plex Sans" panose="020B0503050203000203" pitchFamily="34" charset="0"/>
              </a:rPr>
              <a:t>Depression (major depressive disorder) is a common and </a:t>
            </a:r>
            <a:r>
              <a:rPr lang="en-US" b="1" i="0" dirty="0">
                <a:solidFill>
                  <a:srgbClr val="444444"/>
                </a:solidFill>
                <a:effectLst/>
                <a:latin typeface="IBM Plex Sans" panose="020B0503050203000203" pitchFamily="34" charset="0"/>
              </a:rPr>
              <a:t>serious medical illness </a:t>
            </a:r>
            <a:r>
              <a:rPr lang="en-US" b="0" i="0" dirty="0">
                <a:solidFill>
                  <a:srgbClr val="444444"/>
                </a:solidFill>
                <a:effectLst/>
                <a:latin typeface="IBM Plex Sans" panose="020B0503050203000203" pitchFamily="34" charset="0"/>
              </a:rPr>
              <a:t>that negatively affects </a:t>
            </a:r>
            <a:r>
              <a:rPr lang="en-US" b="1" i="0" dirty="0">
                <a:solidFill>
                  <a:srgbClr val="444444"/>
                </a:solidFill>
                <a:effectLst/>
                <a:latin typeface="IBM Plex Sans" panose="020B0503050203000203" pitchFamily="34" charset="0"/>
              </a:rPr>
              <a:t>how you feel, the way you think and how you act.</a:t>
            </a:r>
            <a:endParaRPr lang="en-US" b="1" i="0" dirty="0">
              <a:solidFill>
                <a:srgbClr val="121416"/>
              </a:solidFill>
              <a:effectLst/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Around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300 million people 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are affected by depression as per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WHO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Most common factors include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biochemical, environmental, genetics etc.,.</a:t>
            </a:r>
            <a:endParaRPr lang="en-US" b="1" i="0" dirty="0">
              <a:solidFill>
                <a:srgbClr val="121416"/>
              </a:solidFill>
              <a:effectLst/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9" name="Content Placeholder 8" descr="A person holding his head with many lines coming out of his head&#10;&#10;Description automatically generated">
            <a:extLst>
              <a:ext uri="{FF2B5EF4-FFF2-40B4-BE49-F238E27FC236}">
                <a16:creationId xmlns:a16="http://schemas.microsoft.com/office/drawing/2014/main" id="{0E0AAFB1-7C8E-4394-D21C-0AD2252305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2679" y="742950"/>
            <a:ext cx="3973688" cy="3657600"/>
          </a:xfrm>
        </p:spPr>
      </p:pic>
    </p:spTree>
    <p:extLst>
      <p:ext uri="{BB962C8B-B14F-4D97-AF65-F5344CB8AC3E}">
        <p14:creationId xmlns:p14="http://schemas.microsoft.com/office/powerpoint/2010/main" val="5227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Johann Hari &amp; his book “Lost Connections”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6" name="Content Placeholder 5" descr="A person in a black shirt&#10;&#10;Description automatically generated">
            <a:extLst>
              <a:ext uri="{FF2B5EF4-FFF2-40B4-BE49-F238E27FC236}">
                <a16:creationId xmlns:a16="http://schemas.microsoft.com/office/drawing/2014/main" id="{AECB4D3D-99ED-2BA1-9B5D-42E3F64E7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2592" y="945668"/>
            <a:ext cx="2906815" cy="3226282"/>
          </a:xfrm>
        </p:spPr>
      </p:pic>
      <p:pic>
        <p:nvPicPr>
          <p:cNvPr id="8" name="Picture 7" descr="A book on a table&#10;&#10;Description automatically generated">
            <a:extLst>
              <a:ext uri="{FF2B5EF4-FFF2-40B4-BE49-F238E27FC236}">
                <a16:creationId xmlns:a16="http://schemas.microsoft.com/office/drawing/2014/main" id="{16910FAF-8695-555E-44BC-94FF6A4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78" y="945669"/>
            <a:ext cx="3100457" cy="32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Important takeaways from the book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Depression is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not the result of chemical imbalances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 in the brain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There are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nine main causes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, and they all have to do with </a:t>
            </a:r>
            <a:r>
              <a:rPr lang="en-US" b="1" dirty="0">
                <a:solidFill>
                  <a:srgbClr val="121416"/>
                </a:solidFill>
                <a:latin typeface="IBM Plex Sans" panose="020B0503050203000203" pitchFamily="34" charset="0"/>
              </a:rPr>
              <a:t>difficult life circumstances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Social prescriptions </a:t>
            </a:r>
            <a:r>
              <a:rPr lang="en-US" b="0" i="0" dirty="0">
                <a:solidFill>
                  <a:srgbClr val="121416"/>
                </a:solidFill>
                <a:effectLst/>
                <a:latin typeface="IBM Plex Sans" panose="020B0503050203000203" pitchFamily="34" charset="0"/>
              </a:rPr>
              <a:t>make people value</a:t>
            </a:r>
            <a:r>
              <a:rPr lang="en-US" dirty="0">
                <a:solidFill>
                  <a:srgbClr val="121416"/>
                </a:solidFill>
                <a:latin typeface="IBM Plex Sans" panose="020B0503050203000203" pitchFamily="34" charset="0"/>
              </a:rPr>
              <a:t>d and connected while medications does not</a:t>
            </a:r>
            <a:endParaRPr lang="en-US" b="0" i="0" dirty="0">
              <a:solidFill>
                <a:srgbClr val="121416"/>
              </a:solidFill>
              <a:effectLst/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b="0" i="1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2141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6" name="Content Placeholder 5" descr="A person sitting on the floor with her head in her hands&#10;&#10;Description automatically generated">
            <a:extLst>
              <a:ext uri="{FF2B5EF4-FFF2-40B4-BE49-F238E27FC236}">
                <a16:creationId xmlns:a16="http://schemas.microsoft.com/office/drawing/2014/main" id="{00F9E747-D485-3AFD-012E-B0223E6A5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2679" y="971550"/>
            <a:ext cx="4009889" cy="2903712"/>
          </a:xfrm>
        </p:spPr>
      </p:pic>
    </p:spTree>
    <p:extLst>
      <p:ext uri="{BB962C8B-B14F-4D97-AF65-F5344CB8AC3E}">
        <p14:creationId xmlns:p14="http://schemas.microsoft.com/office/powerpoint/2010/main" val="366709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A5EF2F-A354-16B9-3302-434A7116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Disconnection from meaningful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Disconnection from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Disconnections from meaningful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Childhood trauma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Disconnect from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Disconnect from 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Disconnect from secure and hopeful 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Genetics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IBM Plex Sans" panose="020B0503050203000203" pitchFamily="34" charset="0"/>
              </a:rPr>
              <a:t>Changes in brain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453A4-327D-97EB-2298-9ED84B94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" panose="020B0503050203000203" pitchFamily="34" charset="0"/>
              </a:rPr>
              <a:t>Johann’s 9 causes for depression:</a:t>
            </a:r>
            <a:endParaRPr lang="en-IN" dirty="0">
              <a:latin typeface="IBM Plex Sans" panose="020B050305020300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654D1-4BD9-01CD-BEA0-4D6DEE215C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15876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cf76f155ced4ddcb4097134ff3c332f xmlns="b3bfd782-6285-48f0-bed7-d434b68afd4e">
      <Terms xmlns="http://schemas.microsoft.com/office/infopath/2007/PartnerControls"/>
    </lcf76f155ced4ddcb4097134ff3c332f>
    <TaxCatchAll xmlns="4cfcd505-5c6d-484f-a753-d39725a36533" xsi:nil="true"/>
    <SharedWithUsers xmlns="4cfcd505-5c6d-484f-a753-d39725a36533">
      <UserInfo>
        <DisplayName>Deekshitha Palan</DisplayName>
        <AccountId>81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83782EC99C74A8C408B9758A14FAA" ma:contentTypeVersion="15" ma:contentTypeDescription="Create a new document." ma:contentTypeScope="" ma:versionID="8e4022e1dc229df1c9438899fc365424">
  <xsd:schema xmlns:xsd="http://www.w3.org/2001/XMLSchema" xmlns:xs="http://www.w3.org/2001/XMLSchema" xmlns:p="http://schemas.microsoft.com/office/2006/metadata/properties" xmlns:ns2="b3bfd782-6285-48f0-bed7-d434b68afd4e" xmlns:ns3="4cfcd505-5c6d-484f-a753-d39725a36533" targetNamespace="http://schemas.microsoft.com/office/2006/metadata/properties" ma:root="true" ma:fieldsID="8b9f47b1b1f7942c34fcc7e504d0b702" ns2:_="" ns3:_="">
    <xsd:import namespace="b3bfd782-6285-48f0-bed7-d434b68afd4e"/>
    <xsd:import namespace="4cfcd505-5c6d-484f-a753-d39725a36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fd782-6285-48f0-bed7-d434b68af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02af83-3786-47a1-bc7c-8d0627c38a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d505-5c6d-484f-a753-d39725a36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4930429-2da0-48b4-a784-20704a3ac4cc}" ma:internalName="TaxCatchAll" ma:showField="CatchAllData" ma:web="4cfcd505-5c6d-484f-a753-d39725a36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b3bfd782-6285-48f0-bed7-d434b68afd4e"/>
    <ds:schemaRef ds:uri="http://schemas.microsoft.com/office/infopath/2007/PartnerControls"/>
    <ds:schemaRef ds:uri="4cfcd505-5c6d-484f-a753-d39725a36533"/>
  </ds:schemaRefs>
</ds:datastoreItem>
</file>

<file path=customXml/itemProps2.xml><?xml version="1.0" encoding="utf-8"?>
<ds:datastoreItem xmlns:ds="http://schemas.openxmlformats.org/officeDocument/2006/customXml" ds:itemID="{C04F3ABA-E323-4D04-8DD2-54D60A916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fd782-6285-48f0-bed7-d434b68afd4e"/>
    <ds:schemaRef ds:uri="4cfcd505-5c6d-484f-a753-d39725a3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25841</TotalTime>
  <Words>154</Words>
  <Application>Microsoft Office PowerPoint</Application>
  <PresentationFormat>On-screen Show (16:9)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 Light</vt:lpstr>
      <vt:lpstr>IBM Plex Sans</vt:lpstr>
      <vt:lpstr>roboto</vt:lpstr>
      <vt:lpstr>Symbol</vt:lpstr>
      <vt:lpstr>Wingdings</vt:lpstr>
      <vt:lpstr>L&amp;T Infotech</vt:lpstr>
      <vt:lpstr>Custom Design</vt:lpstr>
      <vt:lpstr>            Lost Connections </vt:lpstr>
      <vt:lpstr>What is Mental Depression ?:</vt:lpstr>
      <vt:lpstr>Johann Hari &amp; his book “Lost Connections”</vt:lpstr>
      <vt:lpstr>Important takeaways from the book</vt:lpstr>
      <vt:lpstr>Johann’s 9 causes for depression: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Krishnan Parthasarathy</cp:lastModifiedBy>
  <cp:revision>2202</cp:revision>
  <cp:lastPrinted>2015-11-28T12:28:20Z</cp:lastPrinted>
  <dcterms:created xsi:type="dcterms:W3CDTF">2007-05-25T22:38:05Z</dcterms:created>
  <dcterms:modified xsi:type="dcterms:W3CDTF">2023-10-05T10:56:19Z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0x010100DDD83782EC99C74A8C408B9758A14FAA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