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1"/>
  </p:notesMasterIdLst>
  <p:handoutMasterIdLst>
    <p:handoutMasterId r:id="rId12"/>
  </p:handoutMasterIdLst>
  <p:sldIdLst>
    <p:sldId id="256" r:id="rId6"/>
    <p:sldId id="329" r:id="rId7"/>
    <p:sldId id="330" r:id="rId8"/>
    <p:sldId id="331" r:id="rId9"/>
    <p:sldId id="269" r:id="rId1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0C027-6F3A-4CB5-BE22-30FE1592693B}" v="33" dt="2023-09-07T11:21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  <pc:docChgLst>
    <pc:chgData name="Krishnan Parthasarathy" userId="b0a40332-3874-4066-b1d9-74ab2142a15a" providerId="ADAL" clId="{75F9E588-1E81-4F23-B024-B4E104D6C2A1}"/>
    <pc:docChg chg="custSel addSld delSld modSld">
      <pc:chgData name="Krishnan Parthasarathy" userId="b0a40332-3874-4066-b1d9-74ab2142a15a" providerId="ADAL" clId="{75F9E588-1E81-4F23-B024-B4E104D6C2A1}" dt="2023-08-24T11:29:04.525" v="791" actId="1036"/>
      <pc:docMkLst>
        <pc:docMk/>
      </pc:docMkLst>
      <pc:sldChg chg="modSp mod">
        <pc:chgData name="Krishnan Parthasarathy" userId="b0a40332-3874-4066-b1d9-74ab2142a15a" providerId="ADAL" clId="{75F9E588-1E81-4F23-B024-B4E104D6C2A1}" dt="2023-08-24T10:56:51.525" v="124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75F9E588-1E81-4F23-B024-B4E104D6C2A1}" dt="2023-08-24T10:56:51.525" v="124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75F9E588-1E81-4F23-B024-B4E104D6C2A1}" dt="2023-08-24T10:56:04.434" v="44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75F9E588-1E81-4F23-B024-B4E104D6C2A1}" dt="2023-08-24T11:09:37.451" v="635" actId="14100"/>
        <pc:sldMkLst>
          <pc:docMk/>
          <pc:sldMk cId="1591461028" sldId="299"/>
        </pc:sldMkLst>
        <pc:spChg chg="add del mod">
          <ac:chgData name="Krishnan Parthasarathy" userId="b0a40332-3874-4066-b1d9-74ab2142a15a" providerId="ADAL" clId="{75F9E588-1E81-4F23-B024-B4E104D6C2A1}" dt="2023-08-24T11:08:44.187" v="626" actId="931"/>
          <ac:spMkLst>
            <pc:docMk/>
            <pc:sldMk cId="1591461028" sldId="299"/>
            <ac:spMk id="2" creationId="{77C42B97-0D30-E1B8-3395-735567F9AC7F}"/>
          </ac:spMkLst>
        </pc:spChg>
        <pc:picChg chg="add mod">
          <ac:chgData name="Krishnan Parthasarathy" userId="b0a40332-3874-4066-b1d9-74ab2142a15a" providerId="ADAL" clId="{75F9E588-1E81-4F23-B024-B4E104D6C2A1}" dt="2023-08-24T11:09:34.359" v="634" actId="14100"/>
          <ac:picMkLst>
            <pc:docMk/>
            <pc:sldMk cId="1591461028" sldId="299"/>
            <ac:picMk id="4" creationId="{8B08D1E2-C421-9657-AE86-B7BCE0A6DF9A}"/>
          </ac:picMkLst>
        </pc:picChg>
        <pc:picChg chg="add mod">
          <ac:chgData name="Krishnan Parthasarathy" userId="b0a40332-3874-4066-b1d9-74ab2142a15a" providerId="ADAL" clId="{75F9E588-1E81-4F23-B024-B4E104D6C2A1}" dt="2023-08-24T11:09:37.451" v="635" actId="14100"/>
          <ac:picMkLst>
            <pc:docMk/>
            <pc:sldMk cId="1591461028" sldId="299"/>
            <ac:picMk id="6" creationId="{18E6A302-86C4-38C1-3341-CB47561849E4}"/>
          </ac:picMkLst>
        </pc:picChg>
        <pc:picChg chg="del">
          <ac:chgData name="Krishnan Parthasarathy" userId="b0a40332-3874-4066-b1d9-74ab2142a15a" providerId="ADAL" clId="{75F9E588-1E81-4F23-B024-B4E104D6C2A1}" dt="2023-08-24T11:07:36.300" v="625" actId="478"/>
          <ac:picMkLst>
            <pc:docMk/>
            <pc:sldMk cId="1591461028" sldId="299"/>
            <ac:picMk id="10" creationId="{AA7ECD0D-2232-94FF-F288-2F537BA75EDF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29:04.525" v="791" actId="103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75F9E588-1E81-4F23-B024-B4E104D6C2A1}" dt="2023-08-24T10:59:31.499" v="257" actId="931"/>
          <ac:spMkLst>
            <pc:docMk/>
            <pc:sldMk cId="522772908" sldId="329"/>
            <ac:spMk id="2" creationId="{FBA8D97D-FC52-FEE6-C098-5D0728BAAA02}"/>
          </ac:spMkLst>
        </pc:spChg>
        <pc:spChg chg="mod">
          <ac:chgData name="Krishnan Parthasarathy" userId="b0a40332-3874-4066-b1d9-74ab2142a15a" providerId="ADAL" clId="{75F9E588-1E81-4F23-B024-B4E104D6C2A1}" dt="2023-08-24T11:02:57.152" v="597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75F9E588-1E81-4F23-B024-B4E104D6C2A1}" dt="2023-08-24T11:19:21.525" v="666" actId="931"/>
          <ac:spMkLst>
            <pc:docMk/>
            <pc:sldMk cId="522772908" sldId="329"/>
            <ac:spMk id="8" creationId="{1EB6319C-25B0-F938-997F-4E6099FFFE11}"/>
          </ac:spMkLst>
        </pc:spChg>
        <pc:spChg chg="add del mod">
          <ac:chgData name="Krishnan Parthasarathy" userId="b0a40332-3874-4066-b1d9-74ab2142a15a" providerId="ADAL" clId="{75F9E588-1E81-4F23-B024-B4E104D6C2A1}" dt="2023-08-24T11:28:57.125" v="789" actId="931"/>
          <ac:spMkLst>
            <pc:docMk/>
            <pc:sldMk cId="522772908" sldId="329"/>
            <ac:spMk id="12" creationId="{B13D7EC8-2FC6-8379-899E-AFFC32AB4E90}"/>
          </ac:spMkLst>
        </pc:spChg>
        <pc:spChg chg="mod">
          <ac:chgData name="Krishnan Parthasarathy" userId="b0a40332-3874-4066-b1d9-74ab2142a15a" providerId="ADAL" clId="{75F9E588-1E81-4F23-B024-B4E104D6C2A1}" dt="2023-08-24T11:27:47.861" v="78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75F9E588-1E81-4F23-B024-B4E104D6C2A1}" dt="2023-08-24T10:59:12.595" v="256" actId="931"/>
          <ac:picMkLst>
            <pc:docMk/>
            <pc:sldMk cId="522772908" sldId="329"/>
            <ac:picMk id="5" creationId="{BC370DEF-BC4C-8AEC-C4E5-239C8B438238}"/>
          </ac:picMkLst>
        </pc:picChg>
        <pc:picChg chg="add del mod">
          <ac:chgData name="Krishnan Parthasarathy" userId="b0a40332-3874-4066-b1d9-74ab2142a15a" providerId="ADAL" clId="{75F9E588-1E81-4F23-B024-B4E104D6C2A1}" dt="2023-08-24T11:19:15.093" v="665" actId="478"/>
          <ac:picMkLst>
            <pc:docMk/>
            <pc:sldMk cId="522772908" sldId="329"/>
            <ac:picMk id="7" creationId="{E7D3A98F-04D1-7CD9-B7CB-DA3D742BF0CA}"/>
          </ac:picMkLst>
        </pc:picChg>
        <pc:picChg chg="del">
          <ac:chgData name="Krishnan Parthasarathy" userId="b0a40332-3874-4066-b1d9-74ab2142a15a" providerId="ADAL" clId="{75F9E588-1E81-4F23-B024-B4E104D6C2A1}" dt="2023-08-24T10:58:58.194" v="254" actId="478"/>
          <ac:picMkLst>
            <pc:docMk/>
            <pc:sldMk cId="522772908" sldId="329"/>
            <ac:picMk id="9" creationId="{E5A423C9-4B93-4926-C9E7-98315E624681}"/>
          </ac:picMkLst>
        </pc:picChg>
        <pc:picChg chg="add del mod">
          <ac:chgData name="Krishnan Parthasarathy" userId="b0a40332-3874-4066-b1d9-74ab2142a15a" providerId="ADAL" clId="{75F9E588-1E81-4F23-B024-B4E104D6C2A1}" dt="2023-08-24T11:28:51.553" v="788" actId="478"/>
          <ac:picMkLst>
            <pc:docMk/>
            <pc:sldMk cId="522772908" sldId="329"/>
            <ac:picMk id="11" creationId="{2E7FFB05-33FC-AF7B-0315-AC58F04E9E53}"/>
          </ac:picMkLst>
        </pc:picChg>
        <pc:picChg chg="add mod">
          <ac:chgData name="Krishnan Parthasarathy" userId="b0a40332-3874-4066-b1d9-74ab2142a15a" providerId="ADAL" clId="{75F9E588-1E81-4F23-B024-B4E104D6C2A1}" dt="2023-08-24T11:29:04.525" v="791" actId="1036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07:27.536" v="624" actId="1076"/>
        <pc:sldMkLst>
          <pc:docMk/>
          <pc:sldMk cId="3722755154" sldId="331"/>
        </pc:sldMkLst>
        <pc:spChg chg="mod">
          <ac:chgData name="Krishnan Parthasarathy" userId="b0a40332-3874-4066-b1d9-74ab2142a15a" providerId="ADAL" clId="{75F9E588-1E81-4F23-B024-B4E104D6C2A1}" dt="2023-08-24T11:05:38.130" v="615" actId="20577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07:25.246" v="623" actId="931"/>
          <ac:spMkLst>
            <pc:docMk/>
            <pc:sldMk cId="3722755154" sldId="331"/>
            <ac:spMk id="3" creationId="{CC4F8192-99B2-550D-A66C-E62021586404}"/>
          </ac:spMkLst>
        </pc:spChg>
        <pc:spChg chg="add del mod">
          <ac:chgData name="Krishnan Parthasarathy" userId="b0a40332-3874-4066-b1d9-74ab2142a15a" providerId="ADAL" clId="{75F9E588-1E81-4F23-B024-B4E104D6C2A1}" dt="2023-08-24T11:06:13.542" v="618" actId="931"/>
          <ac:spMkLst>
            <pc:docMk/>
            <pc:sldMk cId="3722755154" sldId="331"/>
            <ac:spMk id="4" creationId="{FD0BBD6F-61EB-E7A7-CB86-0C502D129FD6}"/>
          </ac:spMkLst>
        </pc:spChg>
        <pc:spChg chg="del mod">
          <ac:chgData name="Krishnan Parthasarathy" userId="b0a40332-3874-4066-b1d9-74ab2142a15a" providerId="ADAL" clId="{75F9E588-1E81-4F23-B024-B4E104D6C2A1}" dt="2023-08-24T11:05:43.895" v="617" actId="478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75F9E588-1E81-4F23-B024-B4E104D6C2A1}" dt="2023-08-24T11:06:26.574" v="622" actId="1076"/>
          <ac:picMkLst>
            <pc:docMk/>
            <pc:sldMk cId="3722755154" sldId="331"/>
            <ac:picMk id="6" creationId="{5CBF2AB0-1227-E2FE-50DC-6D7E28497D88}"/>
          </ac:picMkLst>
        </pc:picChg>
        <pc:picChg chg="del">
          <ac:chgData name="Krishnan Parthasarathy" userId="b0a40332-3874-4066-b1d9-74ab2142a15a" providerId="ADAL" clId="{75F9E588-1E81-4F23-B024-B4E104D6C2A1}" dt="2023-08-24T11:05:39.900" v="616" actId="478"/>
          <ac:picMkLst>
            <pc:docMk/>
            <pc:sldMk cId="3722755154" sldId="331"/>
            <ac:picMk id="7" creationId="{F4A6DC12-3FD2-D11B-44BE-06AE055D6F56}"/>
          </ac:picMkLst>
        </pc:picChg>
        <pc:picChg chg="add mod">
          <ac:chgData name="Krishnan Parthasarathy" userId="b0a40332-3874-4066-b1d9-74ab2142a15a" providerId="ADAL" clId="{75F9E588-1E81-4F23-B024-B4E104D6C2A1}" dt="2023-08-24T11:07:27.536" v="624" actId="1076"/>
          <ac:picMkLst>
            <pc:docMk/>
            <pc:sldMk cId="3722755154" sldId="331"/>
            <ac:picMk id="9" creationId="{DED185E9-6329-734D-7F9E-9B93EB239C5E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2:32.392" v="650" actId="1076"/>
        <pc:sldMkLst>
          <pc:docMk/>
          <pc:sldMk cId="64886698" sldId="347"/>
        </pc:sldMkLst>
        <pc:spChg chg="del mod">
          <ac:chgData name="Krishnan Parthasarathy" userId="b0a40332-3874-4066-b1d9-74ab2142a15a" providerId="ADAL" clId="{75F9E588-1E81-4F23-B024-B4E104D6C2A1}" dt="2023-08-24T11:11:02.018" v="646" actId="2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12:25.872" v="647" actId="931"/>
          <ac:spMkLst>
            <pc:docMk/>
            <pc:sldMk cId="64886698" sldId="347"/>
            <ac:spMk id="3" creationId="{C6477695-BBDB-66C7-5AD6-3683BFE41BE8}"/>
          </ac:spMkLst>
        </pc:spChg>
        <pc:spChg chg="del mod">
          <ac:chgData name="Krishnan Parthasarathy" userId="b0a40332-3874-4066-b1d9-74ab2142a15a" providerId="ADAL" clId="{75F9E588-1E81-4F23-B024-B4E104D6C2A1}" dt="2023-08-24T11:10:38.409" v="640" actId="931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75F9E588-1E81-4F23-B024-B4E104D6C2A1}" dt="2023-08-24T11:10:17.226" v="639" actId="478"/>
          <ac:picMkLst>
            <pc:docMk/>
            <pc:sldMk cId="64886698" sldId="347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75F9E588-1E81-4F23-B024-B4E104D6C2A1}" dt="2023-08-24T11:10:50.748" v="644" actId="1076"/>
          <ac:picMkLst>
            <pc:docMk/>
            <pc:sldMk cId="64886698" sldId="347"/>
            <ac:picMk id="6" creationId="{9F0EF118-2D49-CB3F-628A-D038754A3402}"/>
          </ac:picMkLst>
        </pc:picChg>
        <pc:picChg chg="add mod">
          <ac:chgData name="Krishnan Parthasarathy" userId="b0a40332-3874-4066-b1d9-74ab2142a15a" providerId="ADAL" clId="{75F9E588-1E81-4F23-B024-B4E104D6C2A1}" dt="2023-08-24T11:12:32.392" v="650" actId="1076"/>
          <ac:picMkLst>
            <pc:docMk/>
            <pc:sldMk cId="64886698" sldId="347"/>
            <ac:picMk id="8" creationId="{8D8AC9D5-A151-7E08-7BB3-14AC6836BF67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5:55.132" v="661" actId="1076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75F9E588-1E81-4F23-B024-B4E104D6C2A1}" dt="2023-08-24T11:14:27.233" v="652" actId="931"/>
          <ac:spMkLst>
            <pc:docMk/>
            <pc:sldMk cId="591743550" sldId="348"/>
            <ac:spMk id="2" creationId="{A8F8372E-182A-09B4-AA26-A48E86747FD9}"/>
          </ac:spMkLst>
        </pc:spChg>
        <pc:picChg chg="del">
          <ac:chgData name="Krishnan Parthasarathy" userId="b0a40332-3874-4066-b1d9-74ab2142a15a" providerId="ADAL" clId="{75F9E588-1E81-4F23-B024-B4E104D6C2A1}" dt="2023-08-24T11:14:18.060" v="651" actId="478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75F9E588-1E81-4F23-B024-B4E104D6C2A1}" dt="2023-08-24T11:15:50.030" v="660" actId="1076"/>
          <ac:picMkLst>
            <pc:docMk/>
            <pc:sldMk cId="591743550" sldId="348"/>
            <ac:picMk id="5" creationId="{30CB794C-B2D6-4B73-EA2C-A8B4E4B3A9AB}"/>
          </ac:picMkLst>
        </pc:picChg>
        <pc:picChg chg="del">
          <ac:chgData name="Krishnan Parthasarathy" userId="b0a40332-3874-4066-b1d9-74ab2142a15a" providerId="ADAL" clId="{75F9E588-1E81-4F23-B024-B4E104D6C2A1}" dt="2023-08-24T11:14:34.312" v="654" actId="478"/>
          <ac:picMkLst>
            <pc:docMk/>
            <pc:sldMk cId="591743550" sldId="348"/>
            <ac:picMk id="6" creationId="{BFA9F083-EAC2-B800-4419-5EBB6794AC4E}"/>
          </ac:picMkLst>
        </pc:picChg>
        <pc:picChg chg="add mod">
          <ac:chgData name="Krishnan Parthasarathy" userId="b0a40332-3874-4066-b1d9-74ab2142a15a" providerId="ADAL" clId="{75F9E588-1E81-4F23-B024-B4E104D6C2A1}" dt="2023-08-24T11:15:55.132" v="661" actId="1076"/>
          <ac:picMkLst>
            <pc:docMk/>
            <pc:sldMk cId="591743550" sldId="348"/>
            <ac:picMk id="8" creationId="{8946229C-2B83-CEDB-80D4-04632E4862A7}"/>
          </ac:picMkLst>
        </pc:picChg>
      </pc:sldChg>
      <pc:sldChg chg="addSp delSp modSp new mod">
        <pc:chgData name="Krishnan Parthasarathy" userId="b0a40332-3874-4066-b1d9-74ab2142a15a" providerId="ADAL" clId="{75F9E588-1E81-4F23-B024-B4E104D6C2A1}" dt="2023-08-24T11:27:38.550" v="786" actId="1076"/>
        <pc:sldMkLst>
          <pc:docMk/>
          <pc:sldMk cId="3476518822" sldId="349"/>
        </pc:sldMkLst>
        <pc:spChg chg="del">
          <ac:chgData name="Krishnan Parthasarathy" userId="b0a40332-3874-4066-b1d9-74ab2142a15a" providerId="ADAL" clId="{75F9E588-1E81-4F23-B024-B4E104D6C2A1}" dt="2023-08-24T11:27:12.348" v="779" actId="931"/>
          <ac:spMkLst>
            <pc:docMk/>
            <pc:sldMk cId="3476518822" sldId="349"/>
            <ac:spMk id="2" creationId="{D3215CC1-447B-682E-B10B-C69AC28130B0}"/>
          </ac:spMkLst>
        </pc:spChg>
        <pc:spChg chg="del mod">
          <ac:chgData name="Krishnan Parthasarathy" userId="b0a40332-3874-4066-b1d9-74ab2142a15a" providerId="ADAL" clId="{75F9E588-1E81-4F23-B024-B4E104D6C2A1}" dt="2023-08-24T11:27:31.457" v="784" actId="21"/>
          <ac:spMkLst>
            <pc:docMk/>
            <pc:sldMk cId="3476518822" sldId="349"/>
            <ac:spMk id="3" creationId="{DED3260B-A24C-25AB-9E09-E92DBF8A4D19}"/>
          </ac:spMkLst>
        </pc:spChg>
        <pc:spChg chg="del">
          <ac:chgData name="Krishnan Parthasarathy" userId="b0a40332-3874-4066-b1d9-74ab2142a15a" providerId="ADAL" clId="{75F9E588-1E81-4F23-B024-B4E104D6C2A1}" dt="2023-08-24T11:27:36.209" v="785" actId="21"/>
          <ac:spMkLst>
            <pc:docMk/>
            <pc:sldMk cId="3476518822" sldId="349"/>
            <ac:spMk id="4" creationId="{ABCAA560-1A74-7B4F-F2A7-62372B89DB60}"/>
          </ac:spMkLst>
        </pc:spChg>
        <pc:picChg chg="add mod">
          <ac:chgData name="Krishnan Parthasarathy" userId="b0a40332-3874-4066-b1d9-74ab2142a15a" providerId="ADAL" clId="{75F9E588-1E81-4F23-B024-B4E104D6C2A1}" dt="2023-08-24T11:27:38.550" v="786" actId="1076"/>
          <ac:picMkLst>
            <pc:docMk/>
            <pc:sldMk cId="3476518822" sldId="349"/>
            <ac:picMk id="6" creationId="{5F8CCCD2-79E5-E62D-BF89-E72DE26A58BB}"/>
          </ac:picMkLst>
        </pc:picChg>
      </pc:sldChg>
      <pc:sldChg chg="del">
        <pc:chgData name="Krishnan Parthasarathy" userId="b0a40332-3874-4066-b1d9-74ab2142a15a" providerId="ADAL" clId="{75F9E588-1E81-4F23-B024-B4E104D6C2A1}" dt="2023-08-24T11:16:12.984" v="662" actId="2696"/>
        <pc:sldMkLst>
          <pc:docMk/>
          <pc:sldMk cId="4088011273" sldId="349"/>
        </pc:sldMkLst>
      </pc:sldChg>
      <pc:sldChg chg="del">
        <pc:chgData name="Krishnan Parthasarathy" userId="b0a40332-3874-4066-b1d9-74ab2142a15a" providerId="ADAL" clId="{75F9E588-1E81-4F23-B024-B4E104D6C2A1}" dt="2023-08-24T11:16:15.629" v="663" actId="2696"/>
        <pc:sldMkLst>
          <pc:docMk/>
          <pc:sldMk cId="852846686" sldId="350"/>
        </pc:sldMkLst>
      </pc:sldChg>
      <pc:sldChg chg="del">
        <pc:chgData name="Krishnan Parthasarathy" userId="b0a40332-3874-4066-b1d9-74ab2142a15a" providerId="ADAL" clId="{75F9E588-1E81-4F23-B024-B4E104D6C2A1}" dt="2023-08-24T11:16:19.176" v="664" actId="2696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75F9E588-1E81-4F23-B024-B4E104D6C2A1}" dt="2023-08-24T11:24:07.065" v="777" actId="47"/>
        <pc:sldMkLst>
          <pc:docMk/>
          <pc:sldMk cId="2414670981" sldId="352"/>
        </pc:sldMkLst>
      </pc:sldChg>
    </pc:docChg>
  </pc:docChgLst>
  <pc:docChgLst>
    <pc:chgData name="Krishnan Parthasarathy" userId="b0a40332-3874-4066-b1d9-74ab2142a15a" providerId="ADAL" clId="{8630C027-6F3A-4CB5-BE22-30FE1592693B}"/>
    <pc:docChg chg="addSld delSld modSld">
      <pc:chgData name="Krishnan Parthasarathy" userId="b0a40332-3874-4066-b1d9-74ab2142a15a" providerId="ADAL" clId="{8630C027-6F3A-4CB5-BE22-30FE1592693B}" dt="2023-09-07T11:28:51.380" v="315" actId="113"/>
      <pc:docMkLst>
        <pc:docMk/>
      </pc:docMkLst>
      <pc:sldChg chg="modSp mod">
        <pc:chgData name="Krishnan Parthasarathy" userId="b0a40332-3874-4066-b1d9-74ab2142a15a" providerId="ADAL" clId="{8630C027-6F3A-4CB5-BE22-30FE1592693B}" dt="2023-09-07T10:58:35.198" v="129" actId="255"/>
        <pc:sldMkLst>
          <pc:docMk/>
          <pc:sldMk cId="1736500707" sldId="256"/>
        </pc:sldMkLst>
        <pc:spChg chg="mod">
          <ac:chgData name="Krishnan Parthasarathy" userId="b0a40332-3874-4066-b1d9-74ab2142a15a" providerId="ADAL" clId="{8630C027-6F3A-4CB5-BE22-30FE1592693B}" dt="2023-09-07T10:58:35.198" v="129" actId="255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8630C027-6F3A-4CB5-BE22-30FE1592693B}" dt="2023-09-07T10:57:44.037" v="4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8630C027-6F3A-4CB5-BE22-30FE1592693B}" dt="2023-09-07T11:04:34.884" v="199" actId="2696"/>
        <pc:sldMkLst>
          <pc:docMk/>
          <pc:sldMk cId="1591461028" sldId="299"/>
        </pc:sldMkLst>
      </pc:sldChg>
      <pc:sldChg chg="addSp delSp modSp mod">
        <pc:chgData name="Krishnan Parthasarathy" userId="b0a40332-3874-4066-b1d9-74ab2142a15a" providerId="ADAL" clId="{8630C027-6F3A-4CB5-BE22-30FE1592693B}" dt="2023-09-07T11:28:51.380" v="315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8630C027-6F3A-4CB5-BE22-30FE1592693B}" dt="2023-09-07T11:17:10.366" v="228" actId="931"/>
          <ac:spMkLst>
            <pc:docMk/>
            <pc:sldMk cId="522772908" sldId="329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0:59:11.299" v="180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8630C027-6F3A-4CB5-BE22-30FE1592693B}" dt="2023-09-07T11:28:51.380" v="315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17:25.921" v="233" actId="1076"/>
          <ac:picMkLst>
            <pc:docMk/>
            <pc:sldMk cId="522772908" sldId="329"/>
            <ac:picMk id="5" creationId="{90B31AA5-7882-88DE-7A2E-A4710BEFA999}"/>
          </ac:picMkLst>
        </pc:picChg>
        <pc:picChg chg="del">
          <ac:chgData name="Krishnan Parthasarathy" userId="b0a40332-3874-4066-b1d9-74ab2142a15a" providerId="ADAL" clId="{8630C027-6F3A-4CB5-BE22-30FE1592693B}" dt="2023-09-07T10:59:14.733" v="181" actId="478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0:21.952" v="247" actId="1076"/>
        <pc:sldMkLst>
          <pc:docMk/>
          <pc:sldMk cId="30610709" sldId="330"/>
        </pc:sldMkLst>
        <pc:spChg chg="del">
          <ac:chgData name="Krishnan Parthasarathy" userId="b0a40332-3874-4066-b1d9-74ab2142a15a" providerId="ADAL" clId="{8630C027-6F3A-4CB5-BE22-30FE1592693B}" dt="2023-09-07T11:20:09.375" v="243" actId="931"/>
          <ac:spMkLst>
            <pc:docMk/>
            <pc:sldMk cId="30610709" sldId="330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18:43.205" v="242" actId="113"/>
          <ac:spMkLst>
            <pc:docMk/>
            <pc:sldMk cId="30610709" sldId="330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0:21.952" v="247" actId="1076"/>
          <ac:picMkLst>
            <pc:docMk/>
            <pc:sldMk cId="30610709" sldId="330"/>
            <ac:picMk id="5" creationId="{58C31288-DEF9-1590-8261-4A3095775D97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3:10.734" v="258" actId="2711"/>
        <pc:sldMkLst>
          <pc:docMk/>
          <pc:sldMk cId="3667098256" sldId="331"/>
        </pc:sldMkLst>
        <pc:spChg chg="del">
          <ac:chgData name="Krishnan Parthasarathy" userId="b0a40332-3874-4066-b1d9-74ab2142a15a" providerId="ADAL" clId="{8630C027-6F3A-4CB5-BE22-30FE1592693B}" dt="2023-09-07T11:20:42.037" v="248" actId="931"/>
          <ac:spMkLst>
            <pc:docMk/>
            <pc:sldMk cId="3667098256" sldId="331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23:10.734" v="258" actId="2711"/>
          <ac:spMkLst>
            <pc:docMk/>
            <pc:sldMk cId="3667098256" sldId="331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1:05.260" v="255" actId="1076"/>
          <ac:picMkLst>
            <pc:docMk/>
            <pc:sldMk cId="3667098256" sldId="331"/>
            <ac:picMk id="5" creationId="{BE525A9A-D7E1-D47D-5B5C-CEF9126AD935}"/>
          </ac:picMkLst>
        </pc:picChg>
      </pc:sldChg>
      <pc:sldChg chg="del">
        <pc:chgData name="Krishnan Parthasarathy" userId="b0a40332-3874-4066-b1d9-74ab2142a15a" providerId="ADAL" clId="{8630C027-6F3A-4CB5-BE22-30FE1592693B}" dt="2023-09-07T11:04:32.622" v="198" actId="2696"/>
        <pc:sldMkLst>
          <pc:docMk/>
          <pc:sldMk cId="3722755154" sldId="331"/>
        </pc:sldMkLst>
      </pc:sldChg>
      <pc:sldChg chg="del">
        <pc:chgData name="Krishnan Parthasarathy" userId="b0a40332-3874-4066-b1d9-74ab2142a15a" providerId="ADAL" clId="{8630C027-6F3A-4CB5-BE22-30FE1592693B}" dt="2023-09-07T11:04:37.191" v="200" actId="2696"/>
        <pc:sldMkLst>
          <pc:docMk/>
          <pc:sldMk cId="64886698" sldId="347"/>
        </pc:sldMkLst>
      </pc:sldChg>
      <pc:sldChg chg="del">
        <pc:chgData name="Krishnan Parthasarathy" userId="b0a40332-3874-4066-b1d9-74ab2142a15a" providerId="ADAL" clId="{8630C027-6F3A-4CB5-BE22-30FE1592693B}" dt="2023-09-07T11:04:39.997" v="201" actId="2696"/>
        <pc:sldMkLst>
          <pc:docMk/>
          <pc:sldMk cId="591743550" sldId="348"/>
        </pc:sldMkLst>
      </pc:sldChg>
      <pc:sldChg chg="addSp delSp modSp del">
        <pc:chgData name="Krishnan Parthasarathy" userId="b0a40332-3874-4066-b1d9-74ab2142a15a" providerId="ADAL" clId="{8630C027-6F3A-4CB5-BE22-30FE1592693B}" dt="2023-09-07T11:04:30.199" v="197" actId="2696"/>
        <pc:sldMkLst>
          <pc:docMk/>
          <pc:sldMk cId="3476518822" sldId="349"/>
        </pc:sldMkLst>
        <pc:spChg chg="add mod">
          <ac:chgData name="Krishnan Parthasarathy" userId="b0a40332-3874-4066-b1d9-74ab2142a15a" providerId="ADAL" clId="{8630C027-6F3A-4CB5-BE22-30FE1592693B}" dt="2023-09-07T11:04:26.164" v="196" actId="478"/>
          <ac:spMkLst>
            <pc:docMk/>
            <pc:sldMk cId="3476518822" sldId="349"/>
            <ac:spMk id="2" creationId="{F8BDBCE1-D48D-BA5B-1969-3B5FE40D4A92}"/>
          </ac:spMkLst>
        </pc:spChg>
        <pc:picChg chg="del">
          <ac:chgData name="Krishnan Parthasarathy" userId="b0a40332-3874-4066-b1d9-74ab2142a15a" providerId="ADAL" clId="{8630C027-6F3A-4CB5-BE22-30FE1592693B}" dt="2023-09-07T11:04:26.164" v="196" actId="478"/>
          <ac:picMkLst>
            <pc:docMk/>
            <pc:sldMk cId="3476518822" sldId="349"/>
            <ac:picMk id="6" creationId="{5F8CCCD2-79E5-E62D-BF89-E72DE26A58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000" i="1" dirty="0">
                <a:latin typeface="IBM Plex Sans" panose="020B0503050203000203" pitchFamily="34" charset="0"/>
              </a:rPr>
              <a:t>The wonderful way how we think and behave  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Psychology facts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Interesting facts in psychology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average high school student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now has the same level of anxiety as compared to the average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psychiatric ward inmate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in the early 1950s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People are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franker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 because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they’re emotionally drained.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 That’s why people mention things in late-night talks.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People seem to respect items more when they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assemble them on their own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, also partially named after the furniture from the renowned store, the ‘IKEA effect.’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France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 is the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most depressed country 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in the world.</a:t>
            </a:r>
            <a:endParaRPr lang="en-US" b="0" i="0" dirty="0">
              <a:solidFill>
                <a:srgbClr val="121416"/>
              </a:solidFill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close-up of a person's head&#10;&#10;Description automatically generated">
            <a:extLst>
              <a:ext uri="{FF2B5EF4-FFF2-40B4-BE49-F238E27FC236}">
                <a16:creationId xmlns:a16="http://schemas.microsoft.com/office/drawing/2014/main" id="{90B31AA5-7882-88DE-7A2E-A4710BEFA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6396" y="874731"/>
            <a:ext cx="3841092" cy="3073325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Interesting facts in psychology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It is easier to remember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how a story started as well as concluded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than its middle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The food you make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may not taste as good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as the food someone else makes, despite having the same recipe!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The </a:t>
            </a: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type of music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you listen to affects the way you perceive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Convincing yourself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you slept well tricks the brain into thinking it did.</a:t>
            </a: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yellow head with arrows above it&#10;&#10;Description automatically generated">
            <a:extLst>
              <a:ext uri="{FF2B5EF4-FFF2-40B4-BE49-F238E27FC236}">
                <a16:creationId xmlns:a16="http://schemas.microsoft.com/office/drawing/2014/main" id="{58C31288-DEF9-1590-8261-4A3095775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1423" y="828338"/>
            <a:ext cx="3604166" cy="2893807"/>
          </a:xfrm>
        </p:spPr>
      </p:pic>
    </p:spTree>
    <p:extLst>
      <p:ext uri="{BB962C8B-B14F-4D97-AF65-F5344CB8AC3E}">
        <p14:creationId xmlns:p14="http://schemas.microsoft.com/office/powerpoint/2010/main" val="306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Interesting facts in psychology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Dopamine makes you addicted to seeking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We can udnretsnad any msseed up stnecene as lnog as the lsat and frsit lteerts of wdros are in crrcoet palecs. Suhc as tihs stnecene.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Hearing a single negative thing could damage at least five positive memories.</a:t>
            </a:r>
            <a:endParaRPr lang="en-US" i="1" dirty="0">
              <a:solidFill>
                <a:srgbClr val="121416"/>
              </a:solidFill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People in blue rooms are also much more productive.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Our minds are working on making boring speeches more exciting.</a:t>
            </a:r>
            <a:endParaRPr lang="en-US" b="0" i="1" dirty="0">
              <a:solidFill>
                <a:srgbClr val="121416"/>
              </a:solidFill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b="0" i="1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pink background with glasses&#10;&#10;Description automatically generated">
            <a:extLst>
              <a:ext uri="{FF2B5EF4-FFF2-40B4-BE49-F238E27FC236}">
                <a16:creationId xmlns:a16="http://schemas.microsoft.com/office/drawing/2014/main" id="{BE525A9A-D7E1-D47D-5B5C-CEF9126AD9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3671" y="1068368"/>
            <a:ext cx="3076620" cy="2707565"/>
          </a:xfrm>
        </p:spPr>
      </p:pic>
    </p:spTree>
    <p:extLst>
      <p:ext uri="{BB962C8B-B14F-4D97-AF65-F5344CB8AC3E}">
        <p14:creationId xmlns:p14="http://schemas.microsoft.com/office/powerpoint/2010/main" val="36670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25777</TotalTime>
  <Words>241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 Light</vt:lpstr>
      <vt:lpstr>IBM Plex Sans</vt:lpstr>
      <vt:lpstr>roboto</vt:lpstr>
      <vt:lpstr>Symbol</vt:lpstr>
      <vt:lpstr>Wingdings</vt:lpstr>
      <vt:lpstr>L&amp;T Infotech</vt:lpstr>
      <vt:lpstr>Custom Design</vt:lpstr>
      <vt:lpstr>            Psychology facts</vt:lpstr>
      <vt:lpstr>Interesting facts in psychology</vt:lpstr>
      <vt:lpstr>Interesting facts in psychology</vt:lpstr>
      <vt:lpstr>Interesting facts in psychology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2023-09-07T11:28:55Z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