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12"/>
  </p:notesMasterIdLst>
  <p:handoutMasterIdLst>
    <p:handoutMasterId r:id="rId13"/>
  </p:handoutMasterIdLst>
  <p:sldIdLst>
    <p:sldId id="256" r:id="rId6"/>
    <p:sldId id="329" r:id="rId7"/>
    <p:sldId id="331" r:id="rId8"/>
    <p:sldId id="349" r:id="rId9"/>
    <p:sldId id="350" r:id="rId10"/>
    <p:sldId id="269" r:id="rId11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E58F8-8D1C-40FB-AFDD-648E1B661378}" v="38" dt="2023-08-10T11:22:41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3792" autoAdjust="0"/>
  </p:normalViewPr>
  <p:slideViewPr>
    <p:cSldViewPr snapToGrid="0">
      <p:cViewPr varScale="1">
        <p:scale>
          <a:sx n="95" d="100"/>
          <a:sy n="95" d="100"/>
        </p:scale>
        <p:origin x="648" y="84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n Parthasarathy" userId="b0a40332-3874-4066-b1d9-74ab2142a15a" providerId="ADAL" clId="{3B646DC2-D9E2-4C01-9113-43CB9D5A5DDA}"/>
    <pc:docChg chg="modSld">
      <pc:chgData name="Krishnan Parthasarathy" userId="b0a40332-3874-4066-b1d9-74ab2142a15a" providerId="ADAL" clId="{3B646DC2-D9E2-4C01-9113-43CB9D5A5DDA}" dt="2022-09-01T08:26:20.732" v="67" actId="20577"/>
      <pc:docMkLst>
        <pc:docMk/>
      </pc:docMkLst>
      <pc:sldChg chg="modSp mod">
        <pc:chgData name="Krishnan Parthasarathy" userId="b0a40332-3874-4066-b1d9-74ab2142a15a" providerId="ADAL" clId="{3B646DC2-D9E2-4C01-9113-43CB9D5A5DDA}" dt="2022-09-01T08:26:20.732" v="67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3B646DC2-D9E2-4C01-9113-43CB9D5A5DDA}" dt="2022-09-01T08:26:20.732" v="67" actId="20577"/>
          <ac:spMkLst>
            <pc:docMk/>
            <pc:sldMk cId="1736500707" sldId="256"/>
            <ac:spMk id="4" creationId="{00000000-0000-0000-0000-000000000000}"/>
          </ac:spMkLst>
        </pc:spChg>
      </pc:sldChg>
    </pc:docChg>
  </pc:docChgLst>
  <pc:docChgLst>
    <pc:chgData name="Krishnan Parthasarathy" userId="b0a40332-3874-4066-b1d9-74ab2142a15a" providerId="ADAL" clId="{133E58F8-8D1C-40FB-AFDD-648E1B661378}"/>
    <pc:docChg chg="undo custSel delSld modSld">
      <pc:chgData name="Krishnan Parthasarathy" userId="b0a40332-3874-4066-b1d9-74ab2142a15a" providerId="ADAL" clId="{133E58F8-8D1C-40FB-AFDD-648E1B661378}" dt="2023-08-10T11:22:41.089" v="1825" actId="1076"/>
      <pc:docMkLst>
        <pc:docMk/>
      </pc:docMkLst>
      <pc:sldChg chg="modSp mod">
        <pc:chgData name="Krishnan Parthasarathy" userId="b0a40332-3874-4066-b1d9-74ab2142a15a" providerId="ADAL" clId="{133E58F8-8D1C-40FB-AFDD-648E1B661378}" dt="2023-08-10T11:21:13.050" v="1820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133E58F8-8D1C-40FB-AFDD-648E1B661378}" dt="2023-08-10T11:21:13.050" v="1820" actId="20577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133E58F8-8D1C-40FB-AFDD-648E1B661378}" dt="2023-08-10T10:05:54.807" v="38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del">
        <pc:chgData name="Krishnan Parthasarathy" userId="b0a40332-3874-4066-b1d9-74ab2142a15a" providerId="ADAL" clId="{133E58F8-8D1C-40FB-AFDD-648E1B661378}" dt="2023-08-10T10:52:56.836" v="856" actId="2696"/>
        <pc:sldMkLst>
          <pc:docMk/>
          <pc:sldMk cId="1591461028" sldId="299"/>
        </pc:sldMkLst>
      </pc:sldChg>
      <pc:sldChg chg="addSp delSp modSp mod">
        <pc:chgData name="Krishnan Parthasarathy" userId="b0a40332-3874-4066-b1d9-74ab2142a15a" providerId="ADAL" clId="{133E58F8-8D1C-40FB-AFDD-648E1B661378}" dt="2023-08-10T10:21:53.262" v="557" actId="113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133E58F8-8D1C-40FB-AFDD-648E1B661378}" dt="2023-08-10T10:08:28.078" v="84" actId="931"/>
          <ac:spMkLst>
            <pc:docMk/>
            <pc:sldMk cId="522772908" sldId="329"/>
            <ac:spMk id="2" creationId="{2BAF1762-2E5D-7EFD-B18B-0F78901BD72D}"/>
          </ac:spMkLst>
        </pc:spChg>
        <pc:spChg chg="mod">
          <ac:chgData name="Krishnan Parthasarathy" userId="b0a40332-3874-4066-b1d9-74ab2142a15a" providerId="ADAL" clId="{133E58F8-8D1C-40FB-AFDD-648E1B661378}" dt="2023-08-10T10:06:09.897" v="82" actId="20577"/>
          <ac:spMkLst>
            <pc:docMk/>
            <pc:sldMk cId="522772908" sldId="329"/>
            <ac:spMk id="3" creationId="{A6C3168B-E8BE-4472-95E6-186BC6C5DF57}"/>
          </ac:spMkLst>
        </pc:spChg>
        <pc:spChg chg="add del mod">
          <ac:chgData name="Krishnan Parthasarathy" userId="b0a40332-3874-4066-b1d9-74ab2142a15a" providerId="ADAL" clId="{133E58F8-8D1C-40FB-AFDD-648E1B661378}" dt="2023-08-10T10:09:24.105" v="91" actId="931"/>
          <ac:spMkLst>
            <pc:docMk/>
            <pc:sldMk cId="522772908" sldId="329"/>
            <ac:spMk id="6" creationId="{0FD715AB-BC61-2FB2-1103-F9169ABDE025}"/>
          </ac:spMkLst>
        </pc:spChg>
        <pc:spChg chg="mod">
          <ac:chgData name="Krishnan Parthasarathy" userId="b0a40332-3874-4066-b1d9-74ab2142a15a" providerId="ADAL" clId="{133E58F8-8D1C-40FB-AFDD-648E1B661378}" dt="2023-08-10T10:21:53.262" v="557" actId="113"/>
          <ac:spMkLst>
            <pc:docMk/>
            <pc:sldMk cId="522772908" sldId="329"/>
            <ac:spMk id="15" creationId="{0BBE6F21-65C2-31BD-1FCC-D012B708FE95}"/>
          </ac:spMkLst>
        </pc:spChg>
        <pc:picChg chg="add del mod">
          <ac:chgData name="Krishnan Parthasarathy" userId="b0a40332-3874-4066-b1d9-74ab2142a15a" providerId="ADAL" clId="{133E58F8-8D1C-40FB-AFDD-648E1B661378}" dt="2023-08-10T10:08:42.122" v="90" actId="478"/>
          <ac:picMkLst>
            <pc:docMk/>
            <pc:sldMk cId="522772908" sldId="329"/>
            <ac:picMk id="5" creationId="{7BD53E31-3810-1924-4EF7-19321087BBB2}"/>
          </ac:picMkLst>
        </pc:picChg>
        <pc:picChg chg="add mod">
          <ac:chgData name="Krishnan Parthasarathy" userId="b0a40332-3874-4066-b1d9-74ab2142a15a" providerId="ADAL" clId="{133E58F8-8D1C-40FB-AFDD-648E1B661378}" dt="2023-08-10T10:21:41.567" v="552" actId="1076"/>
          <ac:picMkLst>
            <pc:docMk/>
            <pc:sldMk cId="522772908" sldId="329"/>
            <ac:picMk id="8" creationId="{445AC372-35A5-49F4-8D67-B1571C3828AE}"/>
          </ac:picMkLst>
        </pc:picChg>
        <pc:picChg chg="del">
          <ac:chgData name="Krishnan Parthasarathy" userId="b0a40332-3874-4066-b1d9-74ab2142a15a" providerId="ADAL" clId="{133E58F8-8D1C-40FB-AFDD-648E1B661378}" dt="2023-08-10T10:08:12.621" v="83" actId="478"/>
          <ac:picMkLst>
            <pc:docMk/>
            <pc:sldMk cId="522772908" sldId="329"/>
            <ac:picMk id="9" creationId="{E5A423C9-4B93-4926-C9E7-98315E624681}"/>
          </ac:picMkLst>
        </pc:picChg>
      </pc:sldChg>
      <pc:sldChg chg="addSp delSp modSp mod">
        <pc:chgData name="Krishnan Parthasarathy" userId="b0a40332-3874-4066-b1d9-74ab2142a15a" providerId="ADAL" clId="{133E58F8-8D1C-40FB-AFDD-648E1B661378}" dt="2023-08-10T11:20:42.214" v="1775" actId="14100"/>
        <pc:sldMkLst>
          <pc:docMk/>
          <pc:sldMk cId="3722755154" sldId="331"/>
        </pc:sldMkLst>
        <pc:spChg chg="mod">
          <ac:chgData name="Krishnan Parthasarathy" userId="b0a40332-3874-4066-b1d9-74ab2142a15a" providerId="ADAL" clId="{133E58F8-8D1C-40FB-AFDD-648E1B661378}" dt="2023-08-10T10:55:28.011" v="861" actId="114"/>
          <ac:spMkLst>
            <pc:docMk/>
            <pc:sldMk cId="3722755154" sldId="331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133E58F8-8D1C-40FB-AFDD-648E1B661378}" dt="2023-08-10T11:20:33.378" v="1773" actId="931"/>
          <ac:spMkLst>
            <pc:docMk/>
            <pc:sldMk cId="3722755154" sldId="331"/>
            <ac:spMk id="3" creationId="{E30497F3-9FF9-44D4-5694-3AA5A54AFC44}"/>
          </ac:spMkLst>
        </pc:spChg>
        <pc:spChg chg="mod">
          <ac:chgData name="Krishnan Parthasarathy" userId="b0a40332-3874-4066-b1d9-74ab2142a15a" providerId="ADAL" clId="{133E58F8-8D1C-40FB-AFDD-648E1B661378}" dt="2023-08-10T11:20:24.415" v="1772" actId="113"/>
          <ac:spMkLst>
            <pc:docMk/>
            <pc:sldMk cId="3722755154" sldId="331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133E58F8-8D1C-40FB-AFDD-648E1B661378}" dt="2023-08-10T11:20:42.214" v="1775" actId="14100"/>
          <ac:picMkLst>
            <pc:docMk/>
            <pc:sldMk cId="3722755154" sldId="331"/>
            <ac:picMk id="5" creationId="{7A3280FC-710B-865E-BA74-3E524E3EB4B6}"/>
          </ac:picMkLst>
        </pc:picChg>
        <pc:picChg chg="del">
          <ac:chgData name="Krishnan Parthasarathy" userId="b0a40332-3874-4066-b1d9-74ab2142a15a" providerId="ADAL" clId="{133E58F8-8D1C-40FB-AFDD-648E1B661378}" dt="2023-08-10T10:55:21.055" v="860" actId="478"/>
          <ac:picMkLst>
            <pc:docMk/>
            <pc:sldMk cId="3722755154" sldId="331"/>
            <ac:picMk id="7" creationId="{F4A6DC12-3FD2-D11B-44BE-06AE055D6F56}"/>
          </ac:picMkLst>
        </pc:picChg>
      </pc:sldChg>
      <pc:sldChg chg="addSp delSp modSp del mod">
        <pc:chgData name="Krishnan Parthasarathy" userId="b0a40332-3874-4066-b1d9-74ab2142a15a" providerId="ADAL" clId="{133E58F8-8D1C-40FB-AFDD-648E1B661378}" dt="2023-08-10T11:04:00.843" v="1543" actId="2696"/>
        <pc:sldMkLst>
          <pc:docMk/>
          <pc:sldMk cId="64886698" sldId="347"/>
        </pc:sldMkLst>
        <pc:spChg chg="mod">
          <ac:chgData name="Krishnan Parthasarathy" userId="b0a40332-3874-4066-b1d9-74ab2142a15a" providerId="ADAL" clId="{133E58F8-8D1C-40FB-AFDD-648E1B661378}" dt="2023-08-10T11:00:04.668" v="1123" actId="1076"/>
          <ac:spMkLst>
            <pc:docMk/>
            <pc:sldMk cId="64886698" sldId="347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133E58F8-8D1C-40FB-AFDD-648E1B661378}" dt="2023-08-10T10:58:01.732" v="886" actId="931"/>
          <ac:spMkLst>
            <pc:docMk/>
            <pc:sldMk cId="64886698" sldId="347"/>
            <ac:spMk id="3" creationId="{420246D1-DBB3-D8C0-36DF-F8478FC2323F}"/>
          </ac:spMkLst>
        </pc:spChg>
        <pc:spChg chg="add del">
          <ac:chgData name="Krishnan Parthasarathy" userId="b0a40332-3874-4066-b1d9-74ab2142a15a" providerId="ADAL" clId="{133E58F8-8D1C-40FB-AFDD-648E1B661378}" dt="2023-08-10T10:57:54.322" v="885" actId="22"/>
          <ac:spMkLst>
            <pc:docMk/>
            <pc:sldMk cId="64886698" sldId="347"/>
            <ac:spMk id="6" creationId="{22E9E371-AC13-795A-2AF7-E3E248BFAA39}"/>
          </ac:spMkLst>
        </pc:spChg>
        <pc:spChg chg="add del mod">
          <ac:chgData name="Krishnan Parthasarathy" userId="b0a40332-3874-4066-b1d9-74ab2142a15a" providerId="ADAL" clId="{133E58F8-8D1C-40FB-AFDD-648E1B661378}" dt="2023-08-10T11:00:27.703" v="1129" actId="478"/>
          <ac:spMkLst>
            <pc:docMk/>
            <pc:sldMk cId="64886698" sldId="347"/>
            <ac:spMk id="10" creationId="{098FC509-B52F-A89D-4F6A-8E626C35182F}"/>
          </ac:spMkLst>
        </pc:spChg>
        <pc:spChg chg="add del">
          <ac:chgData name="Krishnan Parthasarathy" userId="b0a40332-3874-4066-b1d9-74ab2142a15a" providerId="ADAL" clId="{133E58F8-8D1C-40FB-AFDD-648E1B661378}" dt="2023-08-10T11:00:41.266" v="1131" actId="22"/>
          <ac:spMkLst>
            <pc:docMk/>
            <pc:sldMk cId="64886698" sldId="347"/>
            <ac:spMk id="12" creationId="{3FB1A2D0-BD89-497A-9661-B3E2E0CC93DA}"/>
          </ac:spMkLst>
        </pc:spChg>
        <pc:spChg chg="add mod">
          <ac:chgData name="Krishnan Parthasarathy" userId="b0a40332-3874-4066-b1d9-74ab2142a15a" providerId="ADAL" clId="{133E58F8-8D1C-40FB-AFDD-648E1B661378}" dt="2023-08-10T11:01:00.890" v="1152" actId="21"/>
          <ac:spMkLst>
            <pc:docMk/>
            <pc:sldMk cId="64886698" sldId="347"/>
            <ac:spMk id="13" creationId="{06F9D150-EB8D-94EE-A1F5-6AFA2B37DD1E}"/>
          </ac:spMkLst>
        </pc:spChg>
        <pc:spChg chg="mod">
          <ac:chgData name="Krishnan Parthasarathy" userId="b0a40332-3874-4066-b1d9-74ab2142a15a" providerId="ADAL" clId="{133E58F8-8D1C-40FB-AFDD-648E1B661378}" dt="2023-08-10T11:00:03.223" v="1122" actId="5793"/>
          <ac:spMkLst>
            <pc:docMk/>
            <pc:sldMk cId="64886698" sldId="347"/>
            <ac:spMk id="14" creationId="{B7F53CE6-18C7-A8EF-72B6-9ECF84D1FE3E}"/>
          </ac:spMkLst>
        </pc:spChg>
        <pc:picChg chg="del">
          <ac:chgData name="Krishnan Parthasarathy" userId="b0a40332-3874-4066-b1d9-74ab2142a15a" providerId="ADAL" clId="{133E58F8-8D1C-40FB-AFDD-648E1B661378}" dt="2023-08-10T10:57:51.406" v="883" actId="478"/>
          <ac:picMkLst>
            <pc:docMk/>
            <pc:sldMk cId="64886698" sldId="347"/>
            <ac:picMk id="5" creationId="{E12A4568-8328-0958-A5AF-93D40A0CDC55}"/>
          </ac:picMkLst>
        </pc:picChg>
        <pc:picChg chg="add del mod">
          <ac:chgData name="Krishnan Parthasarathy" userId="b0a40332-3874-4066-b1d9-74ab2142a15a" providerId="ADAL" clId="{133E58F8-8D1C-40FB-AFDD-648E1B661378}" dt="2023-08-10T11:01:00.890" v="1152" actId="21"/>
          <ac:picMkLst>
            <pc:docMk/>
            <pc:sldMk cId="64886698" sldId="347"/>
            <ac:picMk id="8" creationId="{1CAD7380-76C9-7035-0E4A-A68FC9AA6222}"/>
          </ac:picMkLst>
        </pc:picChg>
      </pc:sldChg>
      <pc:sldChg chg="del">
        <pc:chgData name="Krishnan Parthasarathy" userId="b0a40332-3874-4066-b1d9-74ab2142a15a" providerId="ADAL" clId="{133E58F8-8D1C-40FB-AFDD-648E1B661378}" dt="2023-08-10T11:03:56.240" v="1542" actId="2696"/>
        <pc:sldMkLst>
          <pc:docMk/>
          <pc:sldMk cId="591743550" sldId="348"/>
        </pc:sldMkLst>
      </pc:sldChg>
      <pc:sldChg chg="addSp delSp modSp mod">
        <pc:chgData name="Krishnan Parthasarathy" userId="b0a40332-3874-4066-b1d9-74ab2142a15a" providerId="ADAL" clId="{133E58F8-8D1C-40FB-AFDD-648E1B661378}" dt="2023-08-10T11:22:34.482" v="1824" actId="113"/>
        <pc:sldMkLst>
          <pc:docMk/>
          <pc:sldMk cId="4088011273" sldId="349"/>
        </pc:sldMkLst>
        <pc:spChg chg="mod">
          <ac:chgData name="Krishnan Parthasarathy" userId="b0a40332-3874-4066-b1d9-74ab2142a15a" providerId="ADAL" clId="{133E58F8-8D1C-40FB-AFDD-648E1B661378}" dt="2023-08-10T11:04:06.886" v="1544" actId="114"/>
          <ac:spMkLst>
            <pc:docMk/>
            <pc:sldMk cId="4088011273" sldId="349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133E58F8-8D1C-40FB-AFDD-648E1B661378}" dt="2023-08-10T11:01:17.138" v="1156" actId="21"/>
          <ac:spMkLst>
            <pc:docMk/>
            <pc:sldMk cId="4088011273" sldId="349"/>
            <ac:spMk id="3" creationId="{DF9D701C-CBE5-AB22-3A97-3C3F503B3F14}"/>
          </ac:spMkLst>
        </pc:spChg>
        <pc:spChg chg="mod">
          <ac:chgData name="Krishnan Parthasarathy" userId="b0a40332-3874-4066-b1d9-74ab2142a15a" providerId="ADAL" clId="{133E58F8-8D1C-40FB-AFDD-648E1B661378}" dt="2023-08-10T11:22:34.482" v="1824" actId="113"/>
          <ac:spMkLst>
            <pc:docMk/>
            <pc:sldMk cId="4088011273" sldId="349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133E58F8-8D1C-40FB-AFDD-648E1B661378}" dt="2023-08-10T11:01:20.321" v="1157" actId="1076"/>
          <ac:picMkLst>
            <pc:docMk/>
            <pc:sldMk cId="4088011273" sldId="349"/>
            <ac:picMk id="4" creationId="{DBD92001-AC4C-8973-3D03-BF6DC75F93C8}"/>
          </ac:picMkLst>
        </pc:picChg>
        <pc:picChg chg="del">
          <ac:chgData name="Krishnan Parthasarathy" userId="b0a40332-3874-4066-b1d9-74ab2142a15a" providerId="ADAL" clId="{133E58F8-8D1C-40FB-AFDD-648E1B661378}" dt="2023-08-10T11:01:03.171" v="1153" actId="478"/>
          <ac:picMkLst>
            <pc:docMk/>
            <pc:sldMk cId="4088011273" sldId="349"/>
            <ac:picMk id="6" creationId="{007811CF-840C-DDA3-3A04-C2C984C874B8}"/>
          </ac:picMkLst>
        </pc:picChg>
      </pc:sldChg>
      <pc:sldChg chg="addSp delSp modSp mod">
        <pc:chgData name="Krishnan Parthasarathy" userId="b0a40332-3874-4066-b1d9-74ab2142a15a" providerId="ADAL" clId="{133E58F8-8D1C-40FB-AFDD-648E1B661378}" dt="2023-08-10T11:22:41.089" v="1825" actId="1076"/>
        <pc:sldMkLst>
          <pc:docMk/>
          <pc:sldMk cId="852846686" sldId="350"/>
        </pc:sldMkLst>
        <pc:spChg chg="mod">
          <ac:chgData name="Krishnan Parthasarathy" userId="b0a40332-3874-4066-b1d9-74ab2142a15a" providerId="ADAL" clId="{133E58F8-8D1C-40FB-AFDD-648E1B661378}" dt="2023-08-10T11:05:08.900" v="1598" actId="114"/>
          <ac:spMkLst>
            <pc:docMk/>
            <pc:sldMk cId="852846686" sldId="350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133E58F8-8D1C-40FB-AFDD-648E1B661378}" dt="2023-08-10T11:08:55.179" v="1754" actId="931"/>
          <ac:spMkLst>
            <pc:docMk/>
            <pc:sldMk cId="852846686" sldId="350"/>
            <ac:spMk id="3" creationId="{19F28726-8667-B8BE-6F0A-1EBC9CB776AF}"/>
          </ac:spMkLst>
        </pc:spChg>
        <pc:spChg chg="mod">
          <ac:chgData name="Krishnan Parthasarathy" userId="b0a40332-3874-4066-b1d9-74ab2142a15a" providerId="ADAL" clId="{133E58F8-8D1C-40FB-AFDD-648E1B661378}" dt="2023-08-10T11:21:38.144" v="1821" actId="113"/>
          <ac:spMkLst>
            <pc:docMk/>
            <pc:sldMk cId="852846686" sldId="350"/>
            <ac:spMk id="14" creationId="{B7F53CE6-18C7-A8EF-72B6-9ECF84D1FE3E}"/>
          </ac:spMkLst>
        </pc:spChg>
        <pc:picChg chg="del">
          <ac:chgData name="Krishnan Parthasarathy" userId="b0a40332-3874-4066-b1d9-74ab2142a15a" providerId="ADAL" clId="{133E58F8-8D1C-40FB-AFDD-648E1B661378}" dt="2023-08-10T11:08:44.976" v="1753" actId="478"/>
          <ac:picMkLst>
            <pc:docMk/>
            <pc:sldMk cId="852846686" sldId="350"/>
            <ac:picMk id="5" creationId="{1389367B-CCD4-99DF-A448-98B4FBBEB8DA}"/>
          </ac:picMkLst>
        </pc:picChg>
        <pc:picChg chg="add mod">
          <ac:chgData name="Krishnan Parthasarathy" userId="b0a40332-3874-4066-b1d9-74ab2142a15a" providerId="ADAL" clId="{133E58F8-8D1C-40FB-AFDD-648E1B661378}" dt="2023-08-10T11:22:41.089" v="1825" actId="1076"/>
          <ac:picMkLst>
            <pc:docMk/>
            <pc:sldMk cId="852846686" sldId="350"/>
            <ac:picMk id="6" creationId="{21BA68D7-9C4B-E908-F96C-3D3DD1D572B4}"/>
          </ac:picMkLst>
        </pc:picChg>
      </pc:sldChg>
      <pc:sldChg chg="del">
        <pc:chgData name="Krishnan Parthasarathy" userId="b0a40332-3874-4066-b1d9-74ab2142a15a" providerId="ADAL" clId="{133E58F8-8D1C-40FB-AFDD-648E1B661378}" dt="2023-08-10T11:21:47.829" v="1822" actId="47"/>
        <pc:sldMkLst>
          <pc:docMk/>
          <pc:sldMk cId="2417630304" sldId="351"/>
        </pc:sldMkLst>
      </pc:sldChg>
      <pc:sldChg chg="del">
        <pc:chgData name="Krishnan Parthasarathy" userId="b0a40332-3874-4066-b1d9-74ab2142a15a" providerId="ADAL" clId="{133E58F8-8D1C-40FB-AFDD-648E1B661378}" dt="2023-08-10T11:21:49.652" v="1823" actId="47"/>
        <pc:sldMkLst>
          <pc:docMk/>
          <pc:sldMk cId="2414670981" sldId="352"/>
        </pc:sldMkLst>
      </pc:sldChg>
    </pc:docChg>
  </pc:docChgLst>
  <pc:docChgLst>
    <pc:chgData name="Krishnan Parthasarathy" userId="b0a40332-3874-4066-b1d9-74ab2142a15a" providerId="ADAL" clId="{B484E622-2BFC-473E-BECB-C60DA3095AAC}"/>
    <pc:docChg chg="undo custSel addSld delSld modSld sldOrd">
      <pc:chgData name="Krishnan Parthasarathy" userId="b0a40332-3874-4066-b1d9-74ab2142a15a" providerId="ADAL" clId="{B484E622-2BFC-473E-BECB-C60DA3095AAC}" dt="2023-07-27T09:46:22.569" v="1348" actId="1076"/>
      <pc:docMkLst>
        <pc:docMk/>
      </pc:docMkLst>
      <pc:sldChg chg="modSp mod">
        <pc:chgData name="Krishnan Parthasarathy" userId="b0a40332-3874-4066-b1d9-74ab2142a15a" providerId="ADAL" clId="{B484E622-2BFC-473E-BECB-C60DA3095AAC}" dt="2023-07-27T08:49:09.014" v="146" actId="20577"/>
        <pc:sldMkLst>
          <pc:docMk/>
          <pc:sldMk cId="1736500707" sldId="256"/>
        </pc:sldMkLst>
        <pc:spChg chg="mod">
          <ac:chgData name="Krishnan Parthasarathy" userId="b0a40332-3874-4066-b1d9-74ab2142a15a" providerId="ADAL" clId="{B484E622-2BFC-473E-BECB-C60DA3095AAC}" dt="2023-07-27T08:49:09.014" v="146" actId="20577"/>
          <ac:spMkLst>
            <pc:docMk/>
            <pc:sldMk cId="1736500707" sldId="256"/>
            <ac:spMk id="2" creationId="{060F5C8D-C92D-4FDD-9D3B-5B073836A515}"/>
          </ac:spMkLst>
        </pc:spChg>
        <pc:spChg chg="mod">
          <ac:chgData name="Krishnan Parthasarathy" userId="b0a40332-3874-4066-b1d9-74ab2142a15a" providerId="ADAL" clId="{B484E622-2BFC-473E-BECB-C60DA3095AAC}" dt="2023-07-27T08:48:50.801" v="36" actId="20577"/>
          <ac:spMkLst>
            <pc:docMk/>
            <pc:sldMk cId="1736500707" sldId="256"/>
            <ac:spMk id="4" creationId="{00000000-0000-0000-0000-000000000000}"/>
          </ac:spMkLst>
        </pc:spChg>
      </pc:sldChg>
      <pc:sldChg chg="addSp delSp modSp mod modClrScheme chgLayout">
        <pc:chgData name="Krishnan Parthasarathy" userId="b0a40332-3874-4066-b1d9-74ab2142a15a" providerId="ADAL" clId="{B484E622-2BFC-473E-BECB-C60DA3095AAC}" dt="2023-07-27T09:11:03.270" v="642" actId="1076"/>
        <pc:sldMkLst>
          <pc:docMk/>
          <pc:sldMk cId="1591461028" sldId="299"/>
        </pc:sldMkLst>
        <pc:spChg chg="del mod ord">
          <ac:chgData name="Krishnan Parthasarathy" userId="b0a40332-3874-4066-b1d9-74ab2142a15a" providerId="ADAL" clId="{B484E622-2BFC-473E-BECB-C60DA3095AAC}" dt="2023-07-27T09:10:04.541" v="631" actId="700"/>
          <ac:spMkLst>
            <pc:docMk/>
            <pc:sldMk cId="1591461028" sldId="299"/>
            <ac:spMk id="2" creationId="{AE1BABF4-8C91-4868-9D38-828DBEBB36A0}"/>
          </ac:spMkLst>
        </pc:spChg>
        <pc:spChg chg="del mod ord">
          <ac:chgData name="Krishnan Parthasarathy" userId="b0a40332-3874-4066-b1d9-74ab2142a15a" providerId="ADAL" clId="{B484E622-2BFC-473E-BECB-C60DA3095AAC}" dt="2023-07-27T09:10:04.541" v="631" actId="700"/>
          <ac:spMkLst>
            <pc:docMk/>
            <pc:sldMk cId="1591461028" sldId="299"/>
            <ac:spMk id="3" creationId="{897346AC-621A-4A73-8146-84C19DBEFDEA}"/>
          </ac:spMkLst>
        </pc:spChg>
        <pc:spChg chg="add del mod ord">
          <ac:chgData name="Krishnan Parthasarathy" userId="b0a40332-3874-4066-b1d9-74ab2142a15a" providerId="ADAL" clId="{B484E622-2BFC-473E-BECB-C60DA3095AAC}" dt="2023-07-27T09:10:04.541" v="631" actId="700"/>
          <ac:spMkLst>
            <pc:docMk/>
            <pc:sldMk cId="1591461028" sldId="299"/>
            <ac:spMk id="4" creationId="{AB7A091D-0FF0-4241-8960-C810CCF7C6E4}"/>
          </ac:spMkLst>
        </pc:spChg>
        <pc:spChg chg="add del mod ord">
          <ac:chgData name="Krishnan Parthasarathy" userId="b0a40332-3874-4066-b1d9-74ab2142a15a" providerId="ADAL" clId="{B484E622-2BFC-473E-BECB-C60DA3095AAC}" dt="2023-07-27T09:11:00.130" v="641" actId="21"/>
          <ac:spMkLst>
            <pc:docMk/>
            <pc:sldMk cId="1591461028" sldId="299"/>
            <ac:spMk id="5" creationId="{E49D87A0-69DB-3B32-AC1A-F3D4783647DA}"/>
          </ac:spMkLst>
        </pc:spChg>
        <pc:spChg chg="add del mod ord">
          <ac:chgData name="Krishnan Parthasarathy" userId="b0a40332-3874-4066-b1d9-74ab2142a15a" providerId="ADAL" clId="{B484E622-2BFC-473E-BECB-C60DA3095AAC}" dt="2023-07-27T09:10:32.894" v="632" actId="931"/>
          <ac:spMkLst>
            <pc:docMk/>
            <pc:sldMk cId="1591461028" sldId="299"/>
            <ac:spMk id="7" creationId="{D67650C0-608A-89E0-2895-9C1FB57FE059}"/>
          </ac:spMkLst>
        </pc:spChg>
        <pc:spChg chg="add del mod ord">
          <ac:chgData name="Krishnan Parthasarathy" userId="b0a40332-3874-4066-b1d9-74ab2142a15a" providerId="ADAL" clId="{B484E622-2BFC-473E-BECB-C60DA3095AAC}" dt="2023-07-27T09:10:55.632" v="639" actId="21"/>
          <ac:spMkLst>
            <pc:docMk/>
            <pc:sldMk cId="1591461028" sldId="299"/>
            <ac:spMk id="8" creationId="{2A48354E-1088-602B-9BE5-9F4FE7342255}"/>
          </ac:spMkLst>
        </pc:spChg>
        <pc:picChg chg="del">
          <ac:chgData name="Krishnan Parthasarathy" userId="b0a40332-3874-4066-b1d9-74ab2142a15a" providerId="ADAL" clId="{B484E622-2BFC-473E-BECB-C60DA3095AAC}" dt="2023-07-27T09:09:51.064" v="628" actId="478"/>
          <ac:picMkLst>
            <pc:docMk/>
            <pc:sldMk cId="1591461028" sldId="299"/>
            <ac:picMk id="6" creationId="{9E1B6470-81C2-D182-5399-6C24F673D1E9}"/>
          </ac:picMkLst>
        </pc:picChg>
        <pc:picChg chg="add mod">
          <ac:chgData name="Krishnan Parthasarathy" userId="b0a40332-3874-4066-b1d9-74ab2142a15a" providerId="ADAL" clId="{B484E622-2BFC-473E-BECB-C60DA3095AAC}" dt="2023-07-27T09:11:03.270" v="642" actId="1076"/>
          <ac:picMkLst>
            <pc:docMk/>
            <pc:sldMk cId="1591461028" sldId="299"/>
            <ac:picMk id="10" creationId="{AA7ECD0D-2232-94FF-F288-2F537BA75EDF}"/>
          </ac:picMkLst>
        </pc:picChg>
      </pc:sldChg>
      <pc:sldChg chg="del">
        <pc:chgData name="Krishnan Parthasarathy" userId="b0a40332-3874-4066-b1d9-74ab2142a15a" providerId="ADAL" clId="{B484E622-2BFC-473E-BECB-C60DA3095AAC}" dt="2023-07-27T09:46:03.540" v="1343" actId="47"/>
        <pc:sldMkLst>
          <pc:docMk/>
          <pc:sldMk cId="2207403233" sldId="318"/>
        </pc:sldMkLst>
      </pc:sldChg>
      <pc:sldChg chg="addSp delSp modSp mod chgLayout">
        <pc:chgData name="Krishnan Parthasarathy" userId="b0a40332-3874-4066-b1d9-74ab2142a15a" providerId="ADAL" clId="{B484E622-2BFC-473E-BECB-C60DA3095AAC}" dt="2023-07-27T09:00:01.749" v="488" actId="113"/>
        <pc:sldMkLst>
          <pc:docMk/>
          <pc:sldMk cId="522772908" sldId="329"/>
        </pc:sldMkLst>
        <pc:spChg chg="add del mod">
          <ac:chgData name="Krishnan Parthasarathy" userId="b0a40332-3874-4066-b1d9-74ab2142a15a" providerId="ADAL" clId="{B484E622-2BFC-473E-BECB-C60DA3095AAC}" dt="2023-07-27T08:56:32.261" v="181" actId="700"/>
          <ac:spMkLst>
            <pc:docMk/>
            <pc:sldMk cId="522772908" sldId="329"/>
            <ac:spMk id="2" creationId="{B76E7A5A-29C2-6138-656F-3E8361AB6414}"/>
          </ac:spMkLst>
        </pc:spChg>
        <pc:spChg chg="mod ord">
          <ac:chgData name="Krishnan Parthasarathy" userId="b0a40332-3874-4066-b1d9-74ab2142a15a" providerId="ADAL" clId="{B484E622-2BFC-473E-BECB-C60DA3095AAC}" dt="2023-07-27T08:59:37.446" v="484" actId="113"/>
          <ac:spMkLst>
            <pc:docMk/>
            <pc:sldMk cId="522772908" sldId="329"/>
            <ac:spMk id="3" creationId="{A6C3168B-E8BE-4472-95E6-186BC6C5DF57}"/>
          </ac:spMkLst>
        </pc:spChg>
        <pc:spChg chg="add del mod">
          <ac:chgData name="Krishnan Parthasarathy" userId="b0a40332-3874-4066-b1d9-74ab2142a15a" providerId="ADAL" clId="{B484E622-2BFC-473E-BECB-C60DA3095AAC}" dt="2023-07-27T08:55:44.466" v="175" actId="931"/>
          <ac:spMkLst>
            <pc:docMk/>
            <pc:sldMk cId="522772908" sldId="329"/>
            <ac:spMk id="7" creationId="{39234489-1087-1801-17B7-F4162B30EEB1}"/>
          </ac:spMkLst>
        </pc:spChg>
        <pc:spChg chg="add del mod ord">
          <ac:chgData name="Krishnan Parthasarathy" userId="b0a40332-3874-4066-b1d9-74ab2142a15a" providerId="ADAL" clId="{B484E622-2BFC-473E-BECB-C60DA3095AAC}" dt="2023-07-27T08:56:35.207" v="182" actId="26606"/>
          <ac:spMkLst>
            <pc:docMk/>
            <pc:sldMk cId="522772908" sldId="329"/>
            <ac:spMk id="10" creationId="{8F6CD7A6-9B0A-2305-9F69-A12A63FC570C}"/>
          </ac:spMkLst>
        </pc:spChg>
        <pc:spChg chg="del mod">
          <ac:chgData name="Krishnan Parthasarathy" userId="b0a40332-3874-4066-b1d9-74ab2142a15a" providerId="ADAL" clId="{B484E622-2BFC-473E-BECB-C60DA3095AAC}" dt="2023-07-27T08:54:34.948" v="166" actId="931"/>
          <ac:spMkLst>
            <pc:docMk/>
            <pc:sldMk cId="522772908" sldId="329"/>
            <ac:spMk id="13" creationId="{BEDEFB32-D49B-C13A-315D-418ABB24D7A0}"/>
          </ac:spMkLst>
        </pc:spChg>
        <pc:spChg chg="add mod">
          <ac:chgData name="Krishnan Parthasarathy" userId="b0a40332-3874-4066-b1d9-74ab2142a15a" providerId="ADAL" clId="{B484E622-2BFC-473E-BECB-C60DA3095AAC}" dt="2023-07-27T09:00:01.749" v="488" actId="113"/>
          <ac:spMkLst>
            <pc:docMk/>
            <pc:sldMk cId="522772908" sldId="329"/>
            <ac:spMk id="15" creationId="{0BBE6F21-65C2-31BD-1FCC-D012B708FE95}"/>
          </ac:spMkLst>
        </pc:spChg>
        <pc:picChg chg="del">
          <ac:chgData name="Krishnan Parthasarathy" userId="b0a40332-3874-4066-b1d9-74ab2142a15a" providerId="ADAL" clId="{B484E622-2BFC-473E-BECB-C60DA3095AAC}" dt="2023-07-27T08:54:24.470" v="165" actId="21"/>
          <ac:picMkLst>
            <pc:docMk/>
            <pc:sldMk cId="522772908" sldId="329"/>
            <ac:picMk id="5" creationId="{CA625176-6600-FDB1-06C3-C1275BE0028D}"/>
          </ac:picMkLst>
        </pc:picChg>
        <pc:picChg chg="add del mod">
          <ac:chgData name="Krishnan Parthasarathy" userId="b0a40332-3874-4066-b1d9-74ab2142a15a" providerId="ADAL" clId="{B484E622-2BFC-473E-BECB-C60DA3095AAC}" dt="2023-07-27T08:55:38.559" v="174" actId="478"/>
          <ac:picMkLst>
            <pc:docMk/>
            <pc:sldMk cId="522772908" sldId="329"/>
            <ac:picMk id="6" creationId="{666FD96A-91BF-A966-ABEB-A5EDE9954971}"/>
          </ac:picMkLst>
        </pc:picChg>
        <pc:picChg chg="add mod ord">
          <ac:chgData name="Krishnan Parthasarathy" userId="b0a40332-3874-4066-b1d9-74ab2142a15a" providerId="ADAL" clId="{B484E622-2BFC-473E-BECB-C60DA3095AAC}" dt="2023-07-27T08:56:35.207" v="182" actId="26606"/>
          <ac:picMkLst>
            <pc:docMk/>
            <pc:sldMk cId="522772908" sldId="329"/>
            <ac:picMk id="9" creationId="{E5A423C9-4B93-4926-C9E7-98315E624681}"/>
          </ac:picMkLst>
        </pc:picChg>
      </pc:sldChg>
      <pc:sldChg chg="del">
        <pc:chgData name="Krishnan Parthasarathy" userId="b0a40332-3874-4066-b1d9-74ab2142a15a" providerId="ADAL" clId="{B484E622-2BFC-473E-BECB-C60DA3095AAC}" dt="2023-07-27T09:46:00.021" v="1339" actId="47"/>
        <pc:sldMkLst>
          <pc:docMk/>
          <pc:sldMk cId="3582153780" sldId="330"/>
        </pc:sldMkLst>
      </pc:sldChg>
      <pc:sldChg chg="addSp delSp modSp mod modClrScheme chgLayout">
        <pc:chgData name="Krishnan Parthasarathy" userId="b0a40332-3874-4066-b1d9-74ab2142a15a" providerId="ADAL" clId="{B484E622-2BFC-473E-BECB-C60DA3095AAC}" dt="2023-07-27T09:46:22.569" v="1348" actId="1076"/>
        <pc:sldMkLst>
          <pc:docMk/>
          <pc:sldMk cId="3722755154" sldId="331"/>
        </pc:sldMkLst>
        <pc:spChg chg="mod ord">
          <ac:chgData name="Krishnan Parthasarathy" userId="b0a40332-3874-4066-b1d9-74ab2142a15a" providerId="ADAL" clId="{B484E622-2BFC-473E-BECB-C60DA3095AAC}" dt="2023-07-27T09:03:22.694" v="545" actId="26606"/>
          <ac:spMkLst>
            <pc:docMk/>
            <pc:sldMk cId="3722755154" sldId="331"/>
            <ac:spMk id="2" creationId="{36AE5C3F-C801-2138-19B7-23DA0A1FA014}"/>
          </ac:spMkLst>
        </pc:spChg>
        <pc:spChg chg="add del mod ord">
          <ac:chgData name="Krishnan Parthasarathy" userId="b0a40332-3874-4066-b1d9-74ab2142a15a" providerId="ADAL" clId="{B484E622-2BFC-473E-BECB-C60DA3095AAC}" dt="2023-07-27T09:00:59.468" v="533" actId="700"/>
          <ac:spMkLst>
            <pc:docMk/>
            <pc:sldMk cId="3722755154" sldId="331"/>
            <ac:spMk id="3" creationId="{66514282-8523-F546-D0D5-93DEAF13EE5A}"/>
          </ac:spMkLst>
        </pc:spChg>
        <pc:spChg chg="add del mod ord">
          <ac:chgData name="Krishnan Parthasarathy" userId="b0a40332-3874-4066-b1d9-74ab2142a15a" providerId="ADAL" clId="{B484E622-2BFC-473E-BECB-C60DA3095AAC}" dt="2023-07-27T09:02:04.762" v="534" actId="931"/>
          <ac:spMkLst>
            <pc:docMk/>
            <pc:sldMk cId="3722755154" sldId="331"/>
            <ac:spMk id="4" creationId="{8DFBCA7E-F48C-2E03-1F2D-5716ADD376B0}"/>
          </ac:spMkLst>
        </pc:spChg>
        <pc:spChg chg="add del mod ord">
          <ac:chgData name="Krishnan Parthasarathy" userId="b0a40332-3874-4066-b1d9-74ab2142a15a" providerId="ADAL" clId="{B484E622-2BFC-473E-BECB-C60DA3095AAC}" dt="2023-07-27T09:03:19.212" v="544" actId="700"/>
          <ac:spMkLst>
            <pc:docMk/>
            <pc:sldMk cId="3722755154" sldId="331"/>
            <ac:spMk id="5" creationId="{AE6D67C6-357A-6175-D7A3-CB6A3C6C2DE9}"/>
          </ac:spMkLst>
        </pc:spChg>
        <pc:spChg chg="add del mod ord">
          <ac:chgData name="Krishnan Parthasarathy" userId="b0a40332-3874-4066-b1d9-74ab2142a15a" providerId="ADAL" clId="{B484E622-2BFC-473E-BECB-C60DA3095AAC}" dt="2023-07-27T09:03:22.694" v="545" actId="26606"/>
          <ac:spMkLst>
            <pc:docMk/>
            <pc:sldMk cId="3722755154" sldId="331"/>
            <ac:spMk id="9" creationId="{097447B3-09A4-14F7-575C-01A6E55F7973}"/>
          </ac:spMkLst>
        </pc:spChg>
        <pc:spChg chg="del mod ord">
          <ac:chgData name="Krishnan Parthasarathy" userId="b0a40332-3874-4066-b1d9-74ab2142a15a" providerId="ADAL" clId="{B484E622-2BFC-473E-BECB-C60DA3095AAC}" dt="2023-07-27T09:00:59.468" v="533" actId="700"/>
          <ac:spMkLst>
            <pc:docMk/>
            <pc:sldMk cId="3722755154" sldId="331"/>
            <ac:spMk id="13" creationId="{2148F988-1E9E-AEB8-3DCA-CB90BA02CC95}"/>
          </ac:spMkLst>
        </pc:spChg>
        <pc:spChg chg="add mod">
          <ac:chgData name="Krishnan Parthasarathy" userId="b0a40332-3874-4066-b1d9-74ab2142a15a" providerId="ADAL" clId="{B484E622-2BFC-473E-BECB-C60DA3095AAC}" dt="2023-07-27T09:07:28.819" v="627" actId="113"/>
          <ac:spMkLst>
            <pc:docMk/>
            <pc:sldMk cId="3722755154" sldId="331"/>
            <ac:spMk id="14" creationId="{B7F53CE6-18C7-A8EF-72B6-9ECF84D1FE3E}"/>
          </ac:spMkLst>
        </pc:spChg>
        <pc:picChg chg="add mod ord">
          <ac:chgData name="Krishnan Parthasarathy" userId="b0a40332-3874-4066-b1d9-74ab2142a15a" providerId="ADAL" clId="{B484E622-2BFC-473E-BECB-C60DA3095AAC}" dt="2023-07-27T09:46:22.569" v="1348" actId="1076"/>
          <ac:picMkLst>
            <pc:docMk/>
            <pc:sldMk cId="3722755154" sldId="331"/>
            <ac:picMk id="7" creationId="{F4A6DC12-3FD2-D11B-44BE-06AE055D6F56}"/>
          </ac:picMkLst>
        </pc:picChg>
        <pc:picChg chg="del">
          <ac:chgData name="Krishnan Parthasarathy" userId="b0a40332-3874-4066-b1d9-74ab2142a15a" providerId="ADAL" clId="{B484E622-2BFC-473E-BECB-C60DA3095AAC}" dt="2023-07-27T09:00:08.491" v="489" actId="478"/>
          <ac:picMkLst>
            <pc:docMk/>
            <pc:sldMk cId="3722755154" sldId="331"/>
            <ac:picMk id="8" creationId="{066B0A1D-311D-1D88-42B4-6D04221B3308}"/>
          </ac:picMkLst>
        </pc:picChg>
      </pc:sldChg>
      <pc:sldChg chg="del">
        <pc:chgData name="Krishnan Parthasarathy" userId="b0a40332-3874-4066-b1d9-74ab2142a15a" providerId="ADAL" clId="{B484E622-2BFC-473E-BECB-C60DA3095AAC}" dt="2023-07-27T09:46:04.166" v="1344" actId="47"/>
        <pc:sldMkLst>
          <pc:docMk/>
          <pc:sldMk cId="469799260" sldId="332"/>
        </pc:sldMkLst>
      </pc:sldChg>
      <pc:sldChg chg="del">
        <pc:chgData name="Krishnan Parthasarathy" userId="b0a40332-3874-4066-b1d9-74ab2142a15a" providerId="ADAL" clId="{B484E622-2BFC-473E-BECB-C60DA3095AAC}" dt="2023-07-27T09:46:04.749" v="1345" actId="47"/>
        <pc:sldMkLst>
          <pc:docMk/>
          <pc:sldMk cId="791530101" sldId="334"/>
        </pc:sldMkLst>
      </pc:sldChg>
      <pc:sldChg chg="del">
        <pc:chgData name="Krishnan Parthasarathy" userId="b0a40332-3874-4066-b1d9-74ab2142a15a" providerId="ADAL" clId="{B484E622-2BFC-473E-BECB-C60DA3095AAC}" dt="2023-07-27T09:46:05.263" v="1346" actId="47"/>
        <pc:sldMkLst>
          <pc:docMk/>
          <pc:sldMk cId="1597182829" sldId="335"/>
        </pc:sldMkLst>
      </pc:sldChg>
      <pc:sldChg chg="del">
        <pc:chgData name="Krishnan Parthasarathy" userId="b0a40332-3874-4066-b1d9-74ab2142a15a" providerId="ADAL" clId="{B484E622-2BFC-473E-BECB-C60DA3095AAC}" dt="2023-07-27T09:46:06.057" v="1347" actId="47"/>
        <pc:sldMkLst>
          <pc:docMk/>
          <pc:sldMk cId="3408217034" sldId="337"/>
        </pc:sldMkLst>
      </pc:sldChg>
      <pc:sldChg chg="del">
        <pc:chgData name="Krishnan Parthasarathy" userId="b0a40332-3874-4066-b1d9-74ab2142a15a" providerId="ADAL" clId="{B484E622-2BFC-473E-BECB-C60DA3095AAC}" dt="2023-07-27T09:46:00.612" v="1340" actId="47"/>
        <pc:sldMkLst>
          <pc:docMk/>
          <pc:sldMk cId="3939201636" sldId="338"/>
        </pc:sldMkLst>
      </pc:sldChg>
      <pc:sldChg chg="del">
        <pc:chgData name="Krishnan Parthasarathy" userId="b0a40332-3874-4066-b1d9-74ab2142a15a" providerId="ADAL" clId="{B484E622-2BFC-473E-BECB-C60DA3095AAC}" dt="2023-07-27T09:46:01.032" v="1341" actId="47"/>
        <pc:sldMkLst>
          <pc:docMk/>
          <pc:sldMk cId="1924671913" sldId="339"/>
        </pc:sldMkLst>
      </pc:sldChg>
      <pc:sldChg chg="del">
        <pc:chgData name="Krishnan Parthasarathy" userId="b0a40332-3874-4066-b1d9-74ab2142a15a" providerId="ADAL" clId="{B484E622-2BFC-473E-BECB-C60DA3095AAC}" dt="2023-07-27T09:46:02.753" v="1342" actId="47"/>
        <pc:sldMkLst>
          <pc:docMk/>
          <pc:sldMk cId="3769572945" sldId="340"/>
        </pc:sldMkLst>
      </pc:sldChg>
      <pc:sldChg chg="modSp del mod">
        <pc:chgData name="Krishnan Parthasarathy" userId="b0a40332-3874-4066-b1d9-74ab2142a15a" providerId="ADAL" clId="{B484E622-2BFC-473E-BECB-C60DA3095AAC}" dt="2023-07-27T09:13:01.227" v="686" actId="2696"/>
        <pc:sldMkLst>
          <pc:docMk/>
          <pc:sldMk cId="2242354528" sldId="341"/>
        </pc:sldMkLst>
        <pc:spChg chg="mod">
          <ac:chgData name="Krishnan Parthasarathy" userId="b0a40332-3874-4066-b1d9-74ab2142a15a" providerId="ADAL" clId="{B484E622-2BFC-473E-BECB-C60DA3095AAC}" dt="2023-07-27T09:12:27.182" v="675" actId="20577"/>
          <ac:spMkLst>
            <pc:docMk/>
            <pc:sldMk cId="2242354528" sldId="341"/>
            <ac:spMk id="2" creationId="{334A2F43-5B8A-81F0-26C6-0BF0C2DE3F2B}"/>
          </ac:spMkLst>
        </pc:spChg>
        <pc:spChg chg="mod">
          <ac:chgData name="Krishnan Parthasarathy" userId="b0a40332-3874-4066-b1d9-74ab2142a15a" providerId="ADAL" clId="{B484E622-2BFC-473E-BECB-C60DA3095AAC}" dt="2023-07-27T09:12:56.281" v="685" actId="20577"/>
          <ac:spMkLst>
            <pc:docMk/>
            <pc:sldMk cId="2242354528" sldId="341"/>
            <ac:spMk id="3" creationId="{625EFC96-4D7C-D535-C6A8-3C1C3AC40C54}"/>
          </ac:spMkLst>
        </pc:spChg>
      </pc:sldChg>
      <pc:sldChg chg="del">
        <pc:chgData name="Krishnan Parthasarathy" userId="b0a40332-3874-4066-b1d9-74ab2142a15a" providerId="ADAL" clId="{B484E622-2BFC-473E-BECB-C60DA3095AAC}" dt="2023-07-27T09:45:53.026" v="1334" actId="47"/>
        <pc:sldMkLst>
          <pc:docMk/>
          <pc:sldMk cId="2105532714" sldId="342"/>
        </pc:sldMkLst>
      </pc:sldChg>
      <pc:sldChg chg="del">
        <pc:chgData name="Krishnan Parthasarathy" userId="b0a40332-3874-4066-b1d9-74ab2142a15a" providerId="ADAL" clId="{B484E622-2BFC-473E-BECB-C60DA3095AAC}" dt="2023-07-27T09:45:55.456" v="1335" actId="47"/>
        <pc:sldMkLst>
          <pc:docMk/>
          <pc:sldMk cId="1311785612" sldId="343"/>
        </pc:sldMkLst>
      </pc:sldChg>
      <pc:sldChg chg="del">
        <pc:chgData name="Krishnan Parthasarathy" userId="b0a40332-3874-4066-b1d9-74ab2142a15a" providerId="ADAL" clId="{B484E622-2BFC-473E-BECB-C60DA3095AAC}" dt="2023-07-27T09:45:57.112" v="1336" actId="47"/>
        <pc:sldMkLst>
          <pc:docMk/>
          <pc:sldMk cId="94349201" sldId="344"/>
        </pc:sldMkLst>
      </pc:sldChg>
      <pc:sldChg chg="del">
        <pc:chgData name="Krishnan Parthasarathy" userId="b0a40332-3874-4066-b1d9-74ab2142a15a" providerId="ADAL" clId="{B484E622-2BFC-473E-BECB-C60DA3095AAC}" dt="2023-07-27T09:45:58.666" v="1337" actId="47"/>
        <pc:sldMkLst>
          <pc:docMk/>
          <pc:sldMk cId="3178353385" sldId="345"/>
        </pc:sldMkLst>
      </pc:sldChg>
      <pc:sldChg chg="del">
        <pc:chgData name="Krishnan Parthasarathy" userId="b0a40332-3874-4066-b1d9-74ab2142a15a" providerId="ADAL" clId="{B484E622-2BFC-473E-BECB-C60DA3095AAC}" dt="2023-07-27T09:45:59.375" v="1338" actId="47"/>
        <pc:sldMkLst>
          <pc:docMk/>
          <pc:sldMk cId="128353720" sldId="346"/>
        </pc:sldMkLst>
      </pc:sldChg>
      <pc:sldChg chg="addSp delSp modSp add mod ord">
        <pc:chgData name="Krishnan Parthasarathy" userId="b0a40332-3874-4066-b1d9-74ab2142a15a" providerId="ADAL" clId="{B484E622-2BFC-473E-BECB-C60DA3095AAC}" dt="2023-07-27T09:20:43.359" v="898" actId="1076"/>
        <pc:sldMkLst>
          <pc:docMk/>
          <pc:sldMk cId="64886698" sldId="347"/>
        </pc:sldMkLst>
        <pc:spChg chg="mod">
          <ac:chgData name="Krishnan Parthasarathy" userId="b0a40332-3874-4066-b1d9-74ab2142a15a" providerId="ADAL" clId="{B484E622-2BFC-473E-BECB-C60DA3095AAC}" dt="2023-07-27T09:14:25.861" v="804" actId="2711"/>
          <ac:spMkLst>
            <pc:docMk/>
            <pc:sldMk cId="64886698" sldId="347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20:30.664" v="893" actId="931"/>
          <ac:spMkLst>
            <pc:docMk/>
            <pc:sldMk cId="64886698" sldId="347"/>
            <ac:spMk id="3" creationId="{EFE1FA71-3D03-611C-2295-1BCFC673B4EF}"/>
          </ac:spMkLst>
        </pc:spChg>
        <pc:spChg chg="mod">
          <ac:chgData name="Krishnan Parthasarathy" userId="b0a40332-3874-4066-b1d9-74ab2142a15a" providerId="ADAL" clId="{B484E622-2BFC-473E-BECB-C60DA3095AAC}" dt="2023-07-27T09:16:51.395" v="891" actId="113"/>
          <ac:spMkLst>
            <pc:docMk/>
            <pc:sldMk cId="64886698" sldId="347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B484E622-2BFC-473E-BECB-C60DA3095AAC}" dt="2023-07-27T09:20:43.359" v="898" actId="1076"/>
          <ac:picMkLst>
            <pc:docMk/>
            <pc:sldMk cId="64886698" sldId="347"/>
            <ac:picMk id="5" creationId="{E12A4568-8328-0958-A5AF-93D40A0CDC55}"/>
          </ac:picMkLst>
        </pc:picChg>
        <pc:picChg chg="del">
          <ac:chgData name="Krishnan Parthasarathy" userId="b0a40332-3874-4066-b1d9-74ab2142a15a" providerId="ADAL" clId="{B484E622-2BFC-473E-BECB-C60DA3095AAC}" dt="2023-07-27T09:16:55.253" v="892" actId="478"/>
          <ac:picMkLst>
            <pc:docMk/>
            <pc:sldMk cId="64886698" sldId="347"/>
            <ac:picMk id="7" creationId="{F4A6DC12-3FD2-D11B-44BE-06AE055D6F56}"/>
          </ac:picMkLst>
        </pc:picChg>
      </pc:sldChg>
      <pc:sldChg chg="addSp delSp modSp add mod ord">
        <pc:chgData name="Krishnan Parthasarathy" userId="b0a40332-3874-4066-b1d9-74ab2142a15a" providerId="ADAL" clId="{B484E622-2BFC-473E-BECB-C60DA3095AAC}" dt="2023-07-27T09:22:07.722" v="917" actId="14100"/>
        <pc:sldMkLst>
          <pc:docMk/>
          <pc:sldMk cId="591743550" sldId="348"/>
        </pc:sldMkLst>
        <pc:spChg chg="add del mod">
          <ac:chgData name="Krishnan Parthasarathy" userId="b0a40332-3874-4066-b1d9-74ab2142a15a" providerId="ADAL" clId="{B484E622-2BFC-473E-BECB-C60DA3095AAC}" dt="2023-07-27T09:21:27.947" v="903" actId="931"/>
          <ac:spMkLst>
            <pc:docMk/>
            <pc:sldMk cId="591743550" sldId="348"/>
            <ac:spMk id="2" creationId="{666BBE8F-AF7A-65CF-CD2E-7464B65AB6F6}"/>
          </ac:spMkLst>
        </pc:spChg>
        <pc:picChg chg="add mod">
          <ac:chgData name="Krishnan Parthasarathy" userId="b0a40332-3874-4066-b1d9-74ab2142a15a" providerId="ADAL" clId="{B484E622-2BFC-473E-BECB-C60DA3095AAC}" dt="2023-07-27T09:21:36.957" v="908" actId="1076"/>
          <ac:picMkLst>
            <pc:docMk/>
            <pc:sldMk cId="591743550" sldId="348"/>
            <ac:picMk id="4" creationId="{D8DCE91A-6524-15BC-B2E3-386DEC36F459}"/>
          </ac:picMkLst>
        </pc:picChg>
        <pc:picChg chg="add mod">
          <ac:chgData name="Krishnan Parthasarathy" userId="b0a40332-3874-4066-b1d9-74ab2142a15a" providerId="ADAL" clId="{B484E622-2BFC-473E-BECB-C60DA3095AAC}" dt="2023-07-27T09:22:07.722" v="917" actId="14100"/>
          <ac:picMkLst>
            <pc:docMk/>
            <pc:sldMk cId="591743550" sldId="348"/>
            <ac:picMk id="6" creationId="{BFA9F083-EAC2-B800-4419-5EBB6794AC4E}"/>
          </ac:picMkLst>
        </pc:picChg>
        <pc:picChg chg="del">
          <ac:chgData name="Krishnan Parthasarathy" userId="b0a40332-3874-4066-b1d9-74ab2142a15a" providerId="ADAL" clId="{B484E622-2BFC-473E-BECB-C60DA3095AAC}" dt="2023-07-27T09:21:20.255" v="902" actId="478"/>
          <ac:picMkLst>
            <pc:docMk/>
            <pc:sldMk cId="591743550" sldId="348"/>
            <ac:picMk id="10" creationId="{AA7ECD0D-2232-94FF-F288-2F537BA75EDF}"/>
          </ac:picMkLst>
        </pc:picChg>
      </pc:sldChg>
      <pc:sldChg chg="addSp delSp modSp add mod ord">
        <pc:chgData name="Krishnan Parthasarathy" userId="b0a40332-3874-4066-b1d9-74ab2142a15a" providerId="ADAL" clId="{B484E622-2BFC-473E-BECB-C60DA3095AAC}" dt="2023-07-27T09:29:50.784" v="1120" actId="14100"/>
        <pc:sldMkLst>
          <pc:docMk/>
          <pc:sldMk cId="4088011273" sldId="349"/>
        </pc:sldMkLst>
        <pc:spChg chg="mod">
          <ac:chgData name="Krishnan Parthasarathy" userId="b0a40332-3874-4066-b1d9-74ab2142a15a" providerId="ADAL" clId="{B484E622-2BFC-473E-BECB-C60DA3095AAC}" dt="2023-07-27T09:23:48.173" v="934" actId="2711"/>
          <ac:spMkLst>
            <pc:docMk/>
            <pc:sldMk cId="4088011273" sldId="349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29:31.353" v="1111" actId="931"/>
          <ac:spMkLst>
            <pc:docMk/>
            <pc:sldMk cId="4088011273" sldId="349"/>
            <ac:spMk id="3" creationId="{1BC10172-0984-467D-8D64-ED27ED46B190}"/>
          </ac:spMkLst>
        </pc:spChg>
        <pc:spChg chg="mod">
          <ac:chgData name="Krishnan Parthasarathy" userId="b0a40332-3874-4066-b1d9-74ab2142a15a" providerId="ADAL" clId="{B484E622-2BFC-473E-BECB-C60DA3095AAC}" dt="2023-07-27T09:28:03.438" v="1109" actId="113"/>
          <ac:spMkLst>
            <pc:docMk/>
            <pc:sldMk cId="4088011273" sldId="349"/>
            <ac:spMk id="14" creationId="{B7F53CE6-18C7-A8EF-72B6-9ECF84D1FE3E}"/>
          </ac:spMkLst>
        </pc:spChg>
        <pc:picChg chg="del mod">
          <ac:chgData name="Krishnan Parthasarathy" userId="b0a40332-3874-4066-b1d9-74ab2142a15a" providerId="ADAL" clId="{B484E622-2BFC-473E-BECB-C60DA3095AAC}" dt="2023-07-27T09:28:09.020" v="1110" actId="478"/>
          <ac:picMkLst>
            <pc:docMk/>
            <pc:sldMk cId="4088011273" sldId="349"/>
            <ac:picMk id="5" creationId="{E12A4568-8328-0958-A5AF-93D40A0CDC55}"/>
          </ac:picMkLst>
        </pc:picChg>
        <pc:picChg chg="add mod">
          <ac:chgData name="Krishnan Parthasarathy" userId="b0a40332-3874-4066-b1d9-74ab2142a15a" providerId="ADAL" clId="{B484E622-2BFC-473E-BECB-C60DA3095AAC}" dt="2023-07-27T09:29:50.784" v="1120" actId="14100"/>
          <ac:picMkLst>
            <pc:docMk/>
            <pc:sldMk cId="4088011273" sldId="349"/>
            <ac:picMk id="6" creationId="{007811CF-840C-DDA3-3A04-C2C984C874B8}"/>
          </ac:picMkLst>
        </pc:picChg>
      </pc:sldChg>
      <pc:sldChg chg="addSp delSp modSp add mod">
        <pc:chgData name="Krishnan Parthasarathy" userId="b0a40332-3874-4066-b1d9-74ab2142a15a" providerId="ADAL" clId="{B484E622-2BFC-473E-BECB-C60DA3095AAC}" dt="2023-07-27T09:35:22.966" v="1190" actId="113"/>
        <pc:sldMkLst>
          <pc:docMk/>
          <pc:sldMk cId="852846686" sldId="350"/>
        </pc:sldMkLst>
        <pc:spChg chg="mod">
          <ac:chgData name="Krishnan Parthasarathy" userId="b0a40332-3874-4066-b1d9-74ab2142a15a" providerId="ADAL" clId="{B484E622-2BFC-473E-BECB-C60DA3095AAC}" dt="2023-07-27T09:31:08.400" v="1160" actId="20577"/>
          <ac:spMkLst>
            <pc:docMk/>
            <pc:sldMk cId="852846686" sldId="350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34:55.974" v="1184" actId="931"/>
          <ac:spMkLst>
            <pc:docMk/>
            <pc:sldMk cId="852846686" sldId="350"/>
            <ac:spMk id="3" creationId="{734E3DE0-14E9-8619-5460-2D2090C66FA2}"/>
          </ac:spMkLst>
        </pc:spChg>
        <pc:spChg chg="mod">
          <ac:chgData name="Krishnan Parthasarathy" userId="b0a40332-3874-4066-b1d9-74ab2142a15a" providerId="ADAL" clId="{B484E622-2BFC-473E-BECB-C60DA3095AAC}" dt="2023-07-27T09:35:22.966" v="1190" actId="113"/>
          <ac:spMkLst>
            <pc:docMk/>
            <pc:sldMk cId="852846686" sldId="350"/>
            <ac:spMk id="14" creationId="{B7F53CE6-18C7-A8EF-72B6-9ECF84D1FE3E}"/>
          </ac:spMkLst>
        </pc:spChg>
        <pc:picChg chg="add mod">
          <ac:chgData name="Krishnan Parthasarathy" userId="b0a40332-3874-4066-b1d9-74ab2142a15a" providerId="ADAL" clId="{B484E622-2BFC-473E-BECB-C60DA3095AAC}" dt="2023-07-27T09:35:00.370" v="1186" actId="27614"/>
          <ac:picMkLst>
            <pc:docMk/>
            <pc:sldMk cId="852846686" sldId="350"/>
            <ac:picMk id="5" creationId="{1389367B-CCD4-99DF-A448-98B4FBBEB8DA}"/>
          </ac:picMkLst>
        </pc:picChg>
        <pc:picChg chg="del mod">
          <ac:chgData name="Krishnan Parthasarathy" userId="b0a40332-3874-4066-b1d9-74ab2142a15a" providerId="ADAL" clId="{B484E622-2BFC-473E-BECB-C60DA3095AAC}" dt="2023-07-27T09:31:11.062" v="1162" actId="478"/>
          <ac:picMkLst>
            <pc:docMk/>
            <pc:sldMk cId="852846686" sldId="350"/>
            <ac:picMk id="6" creationId="{007811CF-840C-DDA3-3A04-C2C984C874B8}"/>
          </ac:picMkLst>
        </pc:picChg>
      </pc:sldChg>
      <pc:sldChg chg="addSp delSp modSp add mod">
        <pc:chgData name="Krishnan Parthasarathy" userId="b0a40332-3874-4066-b1d9-74ab2142a15a" providerId="ADAL" clId="{B484E622-2BFC-473E-BECB-C60DA3095AAC}" dt="2023-07-27T09:38:51.787" v="1306" actId="14100"/>
        <pc:sldMkLst>
          <pc:docMk/>
          <pc:sldMk cId="2417630304" sldId="351"/>
        </pc:sldMkLst>
        <pc:spChg chg="mod">
          <ac:chgData name="Krishnan Parthasarathy" userId="b0a40332-3874-4066-b1d9-74ab2142a15a" providerId="ADAL" clId="{B484E622-2BFC-473E-BECB-C60DA3095AAC}" dt="2023-07-27T09:36:27.832" v="1258" actId="20577"/>
          <ac:spMkLst>
            <pc:docMk/>
            <pc:sldMk cId="2417630304" sldId="351"/>
            <ac:spMk id="2" creationId="{36AE5C3F-C801-2138-19B7-23DA0A1FA014}"/>
          </ac:spMkLst>
        </pc:spChg>
        <pc:spChg chg="add del mod">
          <ac:chgData name="Krishnan Parthasarathy" userId="b0a40332-3874-4066-b1d9-74ab2142a15a" providerId="ADAL" clId="{B484E622-2BFC-473E-BECB-C60DA3095AAC}" dt="2023-07-27T09:38:41.575" v="1300" actId="931"/>
          <ac:spMkLst>
            <pc:docMk/>
            <pc:sldMk cId="2417630304" sldId="351"/>
            <ac:spMk id="3" creationId="{58C35868-8CB8-4760-4523-2A6B0B0600CE}"/>
          </ac:spMkLst>
        </pc:spChg>
        <pc:spChg chg="mod">
          <ac:chgData name="Krishnan Parthasarathy" userId="b0a40332-3874-4066-b1d9-74ab2142a15a" providerId="ADAL" clId="{B484E622-2BFC-473E-BECB-C60DA3095AAC}" dt="2023-07-27T09:37:41.479" v="1298" actId="20577"/>
          <ac:spMkLst>
            <pc:docMk/>
            <pc:sldMk cId="2417630304" sldId="351"/>
            <ac:spMk id="14" creationId="{B7F53CE6-18C7-A8EF-72B6-9ECF84D1FE3E}"/>
          </ac:spMkLst>
        </pc:spChg>
        <pc:picChg chg="del">
          <ac:chgData name="Krishnan Parthasarathy" userId="b0a40332-3874-4066-b1d9-74ab2142a15a" providerId="ADAL" clId="{B484E622-2BFC-473E-BECB-C60DA3095AAC}" dt="2023-07-27T09:37:47.112" v="1299" actId="478"/>
          <ac:picMkLst>
            <pc:docMk/>
            <pc:sldMk cId="2417630304" sldId="351"/>
            <ac:picMk id="5" creationId="{1389367B-CCD4-99DF-A448-98B4FBBEB8DA}"/>
          </ac:picMkLst>
        </pc:picChg>
        <pc:picChg chg="add mod">
          <ac:chgData name="Krishnan Parthasarathy" userId="b0a40332-3874-4066-b1d9-74ab2142a15a" providerId="ADAL" clId="{B484E622-2BFC-473E-BECB-C60DA3095AAC}" dt="2023-07-27T09:38:51.787" v="1306" actId="14100"/>
          <ac:picMkLst>
            <pc:docMk/>
            <pc:sldMk cId="2417630304" sldId="351"/>
            <ac:picMk id="6" creationId="{AD784C45-95F8-D3DB-1433-84B4805A650F}"/>
          </ac:picMkLst>
        </pc:picChg>
      </pc:sldChg>
      <pc:sldChg chg="addSp delSp modSp add mod ord">
        <pc:chgData name="Krishnan Parthasarathy" userId="b0a40332-3874-4066-b1d9-74ab2142a15a" providerId="ADAL" clId="{B484E622-2BFC-473E-BECB-C60DA3095AAC}" dt="2023-07-27T09:45:45.535" v="1333" actId="14100"/>
        <pc:sldMkLst>
          <pc:docMk/>
          <pc:sldMk cId="2414670981" sldId="352"/>
        </pc:sldMkLst>
        <pc:spChg chg="add del mod">
          <ac:chgData name="Krishnan Parthasarathy" userId="b0a40332-3874-4066-b1d9-74ab2142a15a" providerId="ADAL" clId="{B484E622-2BFC-473E-BECB-C60DA3095AAC}" dt="2023-07-27T09:40:00.953" v="1313" actId="21"/>
          <ac:spMkLst>
            <pc:docMk/>
            <pc:sldMk cId="2414670981" sldId="352"/>
            <ac:spMk id="2" creationId="{B4B05450-CE76-82F0-9C2C-21529C2BCC74}"/>
          </ac:spMkLst>
        </pc:spChg>
        <pc:picChg chg="del mod">
          <ac:chgData name="Krishnan Parthasarathy" userId="b0a40332-3874-4066-b1d9-74ab2142a15a" providerId="ADAL" clId="{B484E622-2BFC-473E-BECB-C60DA3095AAC}" dt="2023-07-27T09:39:44.500" v="1311" actId="478"/>
          <ac:picMkLst>
            <pc:docMk/>
            <pc:sldMk cId="2414670981" sldId="352"/>
            <ac:picMk id="4" creationId="{D8DCE91A-6524-15BC-B2E3-386DEC36F459}"/>
          </ac:picMkLst>
        </pc:picChg>
        <pc:picChg chg="add mod">
          <ac:chgData name="Krishnan Parthasarathy" userId="b0a40332-3874-4066-b1d9-74ab2142a15a" providerId="ADAL" clId="{B484E622-2BFC-473E-BECB-C60DA3095AAC}" dt="2023-07-27T09:41:13.185" v="1322" actId="1076"/>
          <ac:picMkLst>
            <pc:docMk/>
            <pc:sldMk cId="2414670981" sldId="352"/>
            <ac:picMk id="5" creationId="{F15141DD-463E-80DB-A51F-5627C9616D7B}"/>
          </ac:picMkLst>
        </pc:picChg>
        <pc:picChg chg="del">
          <ac:chgData name="Krishnan Parthasarathy" userId="b0a40332-3874-4066-b1d9-74ab2142a15a" providerId="ADAL" clId="{B484E622-2BFC-473E-BECB-C60DA3095AAC}" dt="2023-07-27T09:40:05.920" v="1314" actId="21"/>
          <ac:picMkLst>
            <pc:docMk/>
            <pc:sldMk cId="2414670981" sldId="352"/>
            <ac:picMk id="6" creationId="{BFA9F083-EAC2-B800-4419-5EBB6794AC4E}"/>
          </ac:picMkLst>
        </pc:picChg>
        <pc:picChg chg="add del mod">
          <ac:chgData name="Krishnan Parthasarathy" userId="b0a40332-3874-4066-b1d9-74ab2142a15a" providerId="ADAL" clId="{B484E622-2BFC-473E-BECB-C60DA3095AAC}" dt="2023-07-27T09:45:16.650" v="1324" actId="931"/>
          <ac:picMkLst>
            <pc:docMk/>
            <pc:sldMk cId="2414670981" sldId="352"/>
            <ac:picMk id="8" creationId="{47F871F8-BD68-F7C1-6A4A-D1E90C7214A7}"/>
          </ac:picMkLst>
        </pc:picChg>
        <pc:picChg chg="add mod">
          <ac:chgData name="Krishnan Parthasarathy" userId="b0a40332-3874-4066-b1d9-74ab2142a15a" providerId="ADAL" clId="{B484E622-2BFC-473E-BECB-C60DA3095AAC}" dt="2023-07-27T09:45:45.535" v="1333" actId="14100"/>
          <ac:picMkLst>
            <pc:docMk/>
            <pc:sldMk cId="2414670981" sldId="352"/>
            <ac:picMk id="10" creationId="{64E49017-4B93-BC3E-7CE7-1C7F40CAA5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60F5C8D-C92D-4FDD-9D3B-5B073836A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105" y="2256034"/>
            <a:ext cx="5556738" cy="864537"/>
          </a:xfrm>
        </p:spPr>
        <p:txBody>
          <a:bodyPr/>
          <a:lstStyle/>
          <a:p>
            <a:r>
              <a:rPr lang="en-US" sz="2200" i="1" dirty="0">
                <a:latin typeface="IBM Plex Sans" panose="020B0503050203000203" pitchFamily="34" charset="0"/>
              </a:rPr>
              <a:t>               The future of food security!!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37771" y="1589314"/>
            <a:ext cx="5871958" cy="55399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accent1"/>
                </a:solidFill>
                <a:latin typeface="IBM Plex Sans" panose="020B0503050203000203" pitchFamily="34" charset="0"/>
              </a:rPr>
              <a:t>               </a:t>
            </a:r>
            <a:r>
              <a:rPr lang="en-US" sz="3600" dirty="0">
                <a:solidFill>
                  <a:schemeClr val="accent1"/>
                </a:solidFill>
                <a:latin typeface="IBM Plex Sans" panose="020B0503050203000203" pitchFamily="34" charset="0"/>
              </a:rPr>
              <a:t>Vertical Farming</a:t>
            </a:r>
            <a:endParaRPr lang="en-US" sz="3800" dirty="0">
              <a:solidFill>
                <a:schemeClr val="accent1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C3168B-E8BE-4472-95E6-186BC6C5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latin typeface="IBM Plex Sans" panose="020B0503050203000203" pitchFamily="34" charset="0"/>
              </a:rPr>
              <a:t>What is Vertical Farming 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BBE6F21-65C2-31BD-1FCC-D012B708F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Crops are grown in </a:t>
            </a:r>
            <a:r>
              <a:rPr lang="en-US" b="1" dirty="0">
                <a:latin typeface="IBM Plex Sans" panose="020B0503050203000203" pitchFamily="34" charset="0"/>
              </a:rPr>
              <a:t>vertical or stacked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Based on Controlled Environment Agriculture </a:t>
            </a:r>
            <a:r>
              <a:rPr lang="en-US" b="1" dirty="0">
                <a:latin typeface="IBM Plex Sans" panose="020B0503050203000203" pitchFamily="34" charset="0"/>
              </a:rPr>
              <a:t>(CEA)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Physical properties like </a:t>
            </a:r>
            <a:r>
              <a:rPr lang="en-US" b="1" dirty="0">
                <a:latin typeface="IBM Plex Sans" panose="020B0503050203000203" pitchFamily="34" charset="0"/>
              </a:rPr>
              <a:t>temperature, pressure, humidity, light</a:t>
            </a:r>
            <a:r>
              <a:rPr lang="en-US" dirty="0">
                <a:latin typeface="IBM Plex Sans" panose="020B0503050203000203" pitchFamily="34" charset="0"/>
              </a:rPr>
              <a:t> etc., can be controlled </a:t>
            </a:r>
            <a:r>
              <a:rPr lang="en-US" b="1" dirty="0">
                <a:latin typeface="IBM Plex Sans" panose="020B0503050203000203" pitchFamily="34" charset="0"/>
              </a:rPr>
              <a:t>manually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First proposed by </a:t>
            </a:r>
            <a:r>
              <a:rPr lang="en-US" b="1" dirty="0">
                <a:latin typeface="IBM Plex Sans" panose="020B0503050203000203" pitchFamily="34" charset="0"/>
              </a:rPr>
              <a:t>Dr. Dickson Despommier</a:t>
            </a:r>
            <a:r>
              <a:rPr lang="en-US" dirty="0">
                <a:latin typeface="IBM Plex Sans" panose="020B0503050203000203" pitchFamily="34" charset="0"/>
              </a:rPr>
              <a:t>.</a:t>
            </a:r>
          </a:p>
          <a:p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8" name="Content Placeholder 7" descr="A group of plants in a greenhouse&#10;&#10;Description automatically generated">
            <a:extLst>
              <a:ext uri="{FF2B5EF4-FFF2-40B4-BE49-F238E27FC236}">
                <a16:creationId xmlns:a16="http://schemas.microsoft.com/office/drawing/2014/main" id="{445AC372-35A5-49F4-8D67-B1571C3828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83982" y="971550"/>
            <a:ext cx="3537020" cy="2503429"/>
          </a:xfrm>
        </p:spPr>
      </p:pic>
    </p:spTree>
    <p:extLst>
      <p:ext uri="{BB962C8B-B14F-4D97-AF65-F5344CB8AC3E}">
        <p14:creationId xmlns:p14="http://schemas.microsoft.com/office/powerpoint/2010/main" val="52277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5C3F-C801-2138-19B7-23DA0A1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Techniques used - </a:t>
            </a:r>
            <a:r>
              <a:rPr lang="en-IN" i="1" dirty="0"/>
              <a:t>Hydroponics</a:t>
            </a:r>
            <a:r>
              <a:rPr lang="en-IN" dirty="0"/>
              <a:t>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F53CE6-18C7-A8EF-72B6-9ECF84D1F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Growing plants </a:t>
            </a:r>
            <a:r>
              <a:rPr lang="en-US" b="1" dirty="0">
                <a:latin typeface="IBM Plex Sans" panose="020B0503050203000203" pitchFamily="34" charset="0"/>
              </a:rPr>
              <a:t>without soil and using liquid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Both </a:t>
            </a:r>
            <a:r>
              <a:rPr lang="en-US" b="1" dirty="0">
                <a:latin typeface="IBM Plex Sans" panose="020B0503050203000203" pitchFamily="34" charset="0"/>
              </a:rPr>
              <a:t>macro and micronutrients </a:t>
            </a:r>
            <a:r>
              <a:rPr lang="en-US" dirty="0">
                <a:latin typeface="IBM Plex Sans" panose="020B0503050203000203" pitchFamily="34" charset="0"/>
              </a:rPr>
              <a:t>are introduced manually into the solution.</a:t>
            </a:r>
          </a:p>
          <a:p>
            <a:pPr marL="0" indent="0">
              <a:buNone/>
            </a:pPr>
            <a:endParaRPr lang="en-US" dirty="0">
              <a:latin typeface="IBM Plex Sans" panose="020B0503050203000203" pitchFamily="34" charset="0"/>
            </a:endParaRPr>
          </a:p>
        </p:txBody>
      </p:sp>
      <p:pic>
        <p:nvPicPr>
          <p:cNvPr id="5" name="Content Placeholder 4" descr="A green plant growing in a greenhouse&#10;&#10;Description automatically generated">
            <a:extLst>
              <a:ext uri="{FF2B5EF4-FFF2-40B4-BE49-F238E27FC236}">
                <a16:creationId xmlns:a16="http://schemas.microsoft.com/office/drawing/2014/main" id="{7A3280FC-710B-865E-BA74-3E524E3EB4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7008" y="971550"/>
            <a:ext cx="4289425" cy="3170144"/>
          </a:xfrm>
        </p:spPr>
      </p:pic>
    </p:spTree>
    <p:extLst>
      <p:ext uri="{BB962C8B-B14F-4D97-AF65-F5344CB8AC3E}">
        <p14:creationId xmlns:p14="http://schemas.microsoft.com/office/powerpoint/2010/main" val="372275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5C3F-C801-2138-19B7-23DA0A1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IN" i="1" dirty="0">
                <a:latin typeface="IBM Plex Sans" panose="020B0503050203000203" pitchFamily="34" charset="0"/>
              </a:rPr>
              <a:t>Aquaponics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F53CE6-18C7-A8EF-72B6-9ECF84D1F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In Aquaponics, </a:t>
            </a:r>
            <a:r>
              <a:rPr lang="en-US" b="1" dirty="0">
                <a:latin typeface="IBM Plex Sans" panose="020B0503050203000203" pitchFamily="34" charset="0"/>
              </a:rPr>
              <a:t>plants and fish are grown together</a:t>
            </a:r>
            <a:r>
              <a:rPr lang="en-US" dirty="0">
                <a:latin typeface="IBM Plex Sans" panose="020B050305020300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The water used by the fish is fed into the </a:t>
            </a:r>
            <a:r>
              <a:rPr lang="en-US" b="1" dirty="0">
                <a:latin typeface="IBM Plex Sans" panose="020B0503050203000203" pitchFamily="34" charset="0"/>
              </a:rPr>
              <a:t>bio filter </a:t>
            </a:r>
            <a:r>
              <a:rPr lang="en-US" dirty="0">
                <a:latin typeface="IBM Plex Sans" panose="020B0503050203000203" pitchFamily="34" charset="0"/>
              </a:rPr>
              <a:t>system which contains </a:t>
            </a:r>
            <a:r>
              <a:rPr lang="en-US" b="1" dirty="0">
                <a:latin typeface="IBM Plex Sans" panose="020B0503050203000203" pitchFamily="34" charset="0"/>
              </a:rPr>
              <a:t>bacteria </a:t>
            </a:r>
            <a:r>
              <a:rPr lang="en-US" dirty="0">
                <a:latin typeface="IBM Plex Sans" panose="020B0503050203000203" pitchFamily="34" charset="0"/>
              </a:rPr>
              <a:t>that can break ammonia into nitrates for the plants.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The plants further filter the water and make it clean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Plants also absorb the </a:t>
            </a:r>
            <a:r>
              <a:rPr lang="en-US" b="1" dirty="0">
                <a:latin typeface="IBM Plex Sans" panose="020B0503050203000203" pitchFamily="34" charset="0"/>
              </a:rPr>
              <a:t>CO2</a:t>
            </a:r>
            <a:r>
              <a:rPr lang="en-US" dirty="0">
                <a:latin typeface="IBM Plex Sans" panose="020B0503050203000203" pitchFamily="34" charset="0"/>
              </a:rPr>
              <a:t> exhaled by the fish.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The </a:t>
            </a:r>
            <a:r>
              <a:rPr lang="en-US" b="1" dirty="0">
                <a:latin typeface="IBM Plex Sans" panose="020B0503050203000203" pitchFamily="34" charset="0"/>
              </a:rPr>
              <a:t>cycle</a:t>
            </a:r>
            <a:r>
              <a:rPr lang="en-US" dirty="0">
                <a:latin typeface="IBM Plex Sans" panose="020B0503050203000203" pitchFamily="34" charset="0"/>
              </a:rPr>
              <a:t> continues.</a:t>
            </a:r>
          </a:p>
        </p:txBody>
      </p:sp>
      <p:pic>
        <p:nvPicPr>
          <p:cNvPr id="4" name="Content Placeholder 7" descr="A fish in a tank&#10;&#10;Description automatically generated">
            <a:extLst>
              <a:ext uri="{FF2B5EF4-FFF2-40B4-BE49-F238E27FC236}">
                <a16:creationId xmlns:a16="http://schemas.microsoft.com/office/drawing/2014/main" id="{DBD92001-AC4C-8973-3D03-BF6DC75F9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4830778" y="790680"/>
            <a:ext cx="3711134" cy="29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01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5C3F-C801-2138-19B7-23DA0A1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240427"/>
            <a:ext cx="8594260" cy="384721"/>
          </a:xfrm>
        </p:spPr>
        <p:txBody>
          <a:bodyPr wrap="square" anchor="t">
            <a:normAutofit/>
          </a:bodyPr>
          <a:lstStyle/>
          <a:p>
            <a:r>
              <a:rPr lang="en-IN" dirty="0"/>
              <a:t> </a:t>
            </a:r>
            <a:r>
              <a:rPr lang="en-IN" i="1" dirty="0"/>
              <a:t>Aeroponics</a:t>
            </a:r>
            <a:endParaRPr lang="en-IN" i="1" dirty="0">
              <a:latin typeface="IBM Plex Sans" panose="020B0503050203000203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7F53CE6-18C7-A8EF-72B6-9ECF84D1F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 </a:t>
            </a:r>
            <a:r>
              <a:rPr lang="en-US" b="1" dirty="0">
                <a:latin typeface="IBM Plex Sans" panose="020B0503050203000203" pitchFamily="34" charset="0"/>
              </a:rPr>
              <a:t>No water or soil</a:t>
            </a:r>
            <a:r>
              <a:rPr lang="en-US" dirty="0">
                <a:latin typeface="IBM Plex Sans" panose="020B0503050203000203" pitchFamily="34" charset="0"/>
              </a:rPr>
              <a:t>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The </a:t>
            </a:r>
            <a:r>
              <a:rPr lang="en-US" b="1" dirty="0">
                <a:latin typeface="IBM Plex Sans" panose="020B0503050203000203" pitchFamily="34" charset="0"/>
              </a:rPr>
              <a:t>nutrients</a:t>
            </a:r>
            <a:r>
              <a:rPr lang="en-US" dirty="0">
                <a:latin typeface="IBM Plex Sans" panose="020B0503050203000203" pitchFamily="34" charset="0"/>
              </a:rPr>
              <a:t> are provided in the form of </a:t>
            </a:r>
            <a:r>
              <a:rPr lang="en-US" b="1" dirty="0">
                <a:latin typeface="IBM Plex Sans" panose="020B0503050203000203" pitchFamily="34" charset="0"/>
              </a:rPr>
              <a:t>mist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IBM Plex Sans" panose="020B0503050203000203" pitchFamily="34" charset="0"/>
              </a:rPr>
              <a:t>The plants gets suspended in the </a:t>
            </a:r>
            <a:r>
              <a:rPr lang="en-US" b="1" dirty="0">
                <a:latin typeface="IBM Plex Sans" panose="020B0503050203000203" pitchFamily="34" charset="0"/>
              </a:rPr>
              <a:t>gas chambers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IBM Plex Sans" panose="020B050305020300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IBM Plex Sans" panose="020B050305020300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IBM Plex Sans" panose="020B0503050203000203" pitchFamily="34" charset="0"/>
            </a:endParaRPr>
          </a:p>
        </p:txBody>
      </p:sp>
      <p:pic>
        <p:nvPicPr>
          <p:cNvPr id="6" name="Content Placeholder 5" descr="A group of plants growing in a greenhouse&#10;&#10;Description automatically generated">
            <a:extLst>
              <a:ext uri="{FF2B5EF4-FFF2-40B4-BE49-F238E27FC236}">
                <a16:creationId xmlns:a16="http://schemas.microsoft.com/office/drawing/2014/main" id="{21BA68D7-9C4B-E908-F96C-3D3DD1D572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31323" y="761165"/>
            <a:ext cx="4289425" cy="3214209"/>
          </a:xfrm>
        </p:spPr>
      </p:pic>
    </p:spTree>
    <p:extLst>
      <p:ext uri="{BB962C8B-B14F-4D97-AF65-F5344CB8AC3E}">
        <p14:creationId xmlns:p14="http://schemas.microsoft.com/office/powerpoint/2010/main" val="85284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lcf76f155ced4ddcb4097134ff3c332f xmlns="b3bfd782-6285-48f0-bed7-d434b68afd4e">
      <Terms xmlns="http://schemas.microsoft.com/office/infopath/2007/PartnerControls"/>
    </lcf76f155ced4ddcb4097134ff3c332f>
    <TaxCatchAll xmlns="4cfcd505-5c6d-484f-a753-d39725a36533" xsi:nil="true"/>
    <SharedWithUsers xmlns="4cfcd505-5c6d-484f-a753-d39725a36533">
      <UserInfo>
        <DisplayName>Deekshitha Palan</DisplayName>
        <AccountId>81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D83782EC99C74A8C408B9758A14FAA" ma:contentTypeVersion="15" ma:contentTypeDescription="Create a new document." ma:contentTypeScope="" ma:versionID="8e4022e1dc229df1c9438899fc365424">
  <xsd:schema xmlns:xsd="http://www.w3.org/2001/XMLSchema" xmlns:xs="http://www.w3.org/2001/XMLSchema" xmlns:p="http://schemas.microsoft.com/office/2006/metadata/properties" xmlns:ns2="b3bfd782-6285-48f0-bed7-d434b68afd4e" xmlns:ns3="4cfcd505-5c6d-484f-a753-d39725a36533" targetNamespace="http://schemas.microsoft.com/office/2006/metadata/properties" ma:root="true" ma:fieldsID="8b9f47b1b1f7942c34fcc7e504d0b702" ns2:_="" ns3:_="">
    <xsd:import namespace="b3bfd782-6285-48f0-bed7-d434b68afd4e"/>
    <xsd:import namespace="4cfcd505-5c6d-484f-a753-d39725a365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fd782-6285-48f0-bed7-d434b68afd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202af83-3786-47a1-bc7c-8d0627c38a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fcd505-5c6d-484f-a753-d39725a3653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4930429-2da0-48b4-a784-20704a3ac4cc}" ma:internalName="TaxCatchAll" ma:showField="CatchAllData" ma:web="4cfcd505-5c6d-484f-a753-d39725a365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b3bfd782-6285-48f0-bed7-d434b68afd4e"/>
    <ds:schemaRef ds:uri="http://schemas.microsoft.com/office/infopath/2007/PartnerControls"/>
    <ds:schemaRef ds:uri="4cfcd505-5c6d-484f-a753-d39725a36533"/>
  </ds:schemaRefs>
</ds:datastoreItem>
</file>

<file path=customXml/itemProps2.xml><?xml version="1.0" encoding="utf-8"?>
<ds:datastoreItem xmlns:ds="http://schemas.openxmlformats.org/officeDocument/2006/customXml" ds:itemID="{C04F3ABA-E323-4D04-8DD2-54D60A916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bfd782-6285-48f0-bed7-d434b68afd4e"/>
    <ds:schemaRef ds:uri="4cfcd505-5c6d-484f-a753-d39725a365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25789</TotalTime>
  <Words>166</Words>
  <Application>Microsoft Office PowerPoint</Application>
  <PresentationFormat>On-screen Show (16:9)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 Light</vt:lpstr>
      <vt:lpstr>IBM Plex Sans</vt:lpstr>
      <vt:lpstr>Symbol</vt:lpstr>
      <vt:lpstr>Wingdings</vt:lpstr>
      <vt:lpstr>L&amp;T Infotech</vt:lpstr>
      <vt:lpstr>Custom Design</vt:lpstr>
      <vt:lpstr>               Vertical Farming</vt:lpstr>
      <vt:lpstr>What is Vertical Farming ?</vt:lpstr>
      <vt:lpstr>Techniques used - Hydroponics </vt:lpstr>
      <vt:lpstr>Aquaponics</vt:lpstr>
      <vt:lpstr> Aeroponics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Krishnan Parthasarathy</cp:lastModifiedBy>
  <cp:revision>2202</cp:revision>
  <cp:lastPrinted>2015-11-28T12:28:20Z</cp:lastPrinted>
  <dcterms:created xsi:type="dcterms:W3CDTF">2007-05-25T22:38:05Z</dcterms:created>
  <dcterms:modified xsi:type="dcterms:W3CDTF">2023-08-10T11:22:43Z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0x010100DDD83782EC99C74A8C408B9758A14FAA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