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  <p:sldId id="282" r:id="rId5"/>
    <p:sldId id="283" r:id="rId6"/>
    <p:sldId id="274" r:id="rId7"/>
    <p:sldId id="284" r:id="rId8"/>
    <p:sldId id="285" r:id="rId9"/>
    <p:sldId id="286" r:id="rId10"/>
    <p:sldId id="287" r:id="rId11"/>
    <p:sldId id="288" r:id="rId12"/>
    <p:sldId id="290" r:id="rId13"/>
    <p:sldId id="289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A1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3" d="100"/>
          <a:sy n="73" d="100"/>
        </p:scale>
        <p:origin x="1070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5F64D2-518E-B373-146B-031D7C2F0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D75C2B-588E-ED7F-D047-9A004066E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586359-E011-28BD-45F2-D3442FB3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3DC0-1313-4DC3-B11C-1939117B2C89}" type="datetimeFigureOut">
              <a:rPr lang="pt-BR" smtClean="0"/>
              <a:t>13/11/2022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8593DD-6554-6AD6-6D6F-97EF8630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43F574-2194-D53B-C080-36A0B822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1F00-5C81-4A7A-B042-DC840039B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771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F4BAA-D037-8BB1-2D61-A87688AD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456E44E-4EF2-EC34-F720-68CB7CDD4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AA67D4-F473-5A22-D3EE-BB6725B74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3DC0-1313-4DC3-B11C-1939117B2C89}" type="datetimeFigureOut">
              <a:rPr lang="pt-BR" smtClean="0"/>
              <a:t>13/11/2022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C62C63-9233-F6A0-E79C-205595CB9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66578C-38B5-211D-A1B7-67753015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1F00-5C81-4A7A-B042-DC840039B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177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8548A09-548E-D26C-D992-FF1143A1C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D77704-0F8B-2B85-D071-01A05A5B2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EBFFB9-8412-56D4-792E-4099807EE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3DC0-1313-4DC3-B11C-1939117B2C89}" type="datetimeFigureOut">
              <a:rPr lang="pt-BR" smtClean="0"/>
              <a:t>13/11/2022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85D5DC-B629-BD46-4418-AC609849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855BE6-7123-922B-A6CA-BCD29DA0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1F00-5C81-4A7A-B042-DC840039B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79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7C278-9046-2902-1DFA-74271976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C28B4F-7D89-F1FE-119C-63CF82785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EA48DE-5CF6-8F9B-5EE6-908EED60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3DC0-1313-4DC3-B11C-1939117B2C89}" type="datetimeFigureOut">
              <a:rPr lang="pt-BR" smtClean="0"/>
              <a:t>13/11/2022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637D50-5D1B-2D1E-D9DD-AE2C9A81F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6B325C-AD6C-DD51-61BA-31497825C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1F00-5C81-4A7A-B042-DC840039B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41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0650E1-94CA-1C82-2D3A-3D3D506FC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63F698-5DD8-9EED-6971-0F8EF2C96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3217BC-9025-81DC-0EA2-9C94DB35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3DC0-1313-4DC3-B11C-1939117B2C89}" type="datetimeFigureOut">
              <a:rPr lang="pt-BR" smtClean="0"/>
              <a:t>13/11/2022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D576B6-5337-BAB3-0601-F7726AA5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0B86C6-3650-52EB-FFAD-4E627EF27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1F00-5C81-4A7A-B042-DC840039B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995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8E20E-FAC7-B8E2-8AC4-810967AB3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D48F6B-8748-337E-8F4D-C76424468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6E8BC7D-0077-74B2-37DE-82C0AC92C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23603E-8C19-EED9-6FA2-D9473A06F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3DC0-1313-4DC3-B11C-1939117B2C89}" type="datetimeFigureOut">
              <a:rPr lang="pt-BR" smtClean="0"/>
              <a:t>13/11/2022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E86467-CD41-C937-8854-9C8CA0C02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3A6961-A091-B5F9-4FD7-5567D4DF8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1F00-5C81-4A7A-B042-DC840039B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26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BF6BD-160A-3CB4-8117-9A3F7CD7D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7E6279-3FFD-B92E-4894-33B3AEE77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5F0457F-4E0F-3B0A-3516-91C958FBE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12E0958-17EF-4D5D-CF02-55EEC3A8C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822FD96-9B53-DD6D-4D47-B732A07AF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B76AFC5-EA5A-1E53-19DE-812FCA9F1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3DC0-1313-4DC3-B11C-1939117B2C89}" type="datetimeFigureOut">
              <a:rPr lang="pt-BR" smtClean="0"/>
              <a:t>13/11/2022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CD1EB60-958B-A7E7-6991-D9DEE8CA5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CB56ED6-3C4E-3E09-D8D9-1D1B52D6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1F00-5C81-4A7A-B042-DC840039B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87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BAB19B-DD20-CBDB-DA2E-158343D17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669696C-12C2-80CD-B277-BDAB83AB2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3DC0-1313-4DC3-B11C-1939117B2C89}" type="datetimeFigureOut">
              <a:rPr lang="pt-BR" smtClean="0"/>
              <a:t>13/11/2022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41214A3-903C-4E0F-B066-2B45E8BF1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4D77CDD-90B0-924D-0908-56F023202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1F00-5C81-4A7A-B042-DC840039B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91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0B0C634-284C-94A3-79E1-1AECE1456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3DC0-1313-4DC3-B11C-1939117B2C89}" type="datetimeFigureOut">
              <a:rPr lang="pt-BR" smtClean="0"/>
              <a:t>13/11/2022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7E41D3E-A443-3866-4F2C-B7EAE755C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6ACDC90-B3A6-DDA8-0FD8-82F19720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1F00-5C81-4A7A-B042-DC840039B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294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AE3D9-F54A-0553-5BC8-B146E5342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37E8D5-32C0-00D5-C41F-9337ACDB0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7BB706-0E73-F64B-E615-E9FEAB81E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BAAA85-2A85-D5D6-8C6C-C55C8761A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3DC0-1313-4DC3-B11C-1939117B2C89}" type="datetimeFigureOut">
              <a:rPr lang="pt-BR" smtClean="0"/>
              <a:t>13/11/2022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7155F9-3F9B-8609-CC45-D833795E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2C0282-DC63-8B45-7706-B11D461B1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1F00-5C81-4A7A-B042-DC840039B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862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F6F9D-51D1-F44D-4B18-4F20E1866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E430DFB-0436-05C3-BDFF-64889620CC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260B07B-F521-BFF9-F00C-75D7BBE3A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C138867-CA4C-B29E-59F0-9B581718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3DC0-1313-4DC3-B11C-1939117B2C89}" type="datetimeFigureOut">
              <a:rPr lang="pt-BR" smtClean="0"/>
              <a:t>13/11/2022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FEEED9-918E-832E-D9DE-30DB108D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FDD6BE-CBAB-E776-C384-44277288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1F00-5C81-4A7A-B042-DC840039B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17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4F9D43C-A83A-42F3-E391-7938A9B8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AE5257-3410-C11A-5CD2-9D4D4ADB1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6B6D37-2B18-92E4-B96E-F1779B77CA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C3DC0-1313-4DC3-B11C-1939117B2C89}" type="datetimeFigureOut">
              <a:rPr lang="pt-BR" smtClean="0"/>
              <a:t>13/11/2022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2A291A-A822-3922-977F-5C73FDAA2F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82116E-E3CA-CAA0-3488-436538637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B1F00-5C81-4A7A-B042-DC840039B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61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52B347-0669-EEF2-9FB4-0B0D8CFD4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722217"/>
            <a:ext cx="9231410" cy="1761656"/>
          </a:xfrm>
        </p:spPr>
        <p:txBody>
          <a:bodyPr anchor="b">
            <a:normAutofit/>
          </a:bodyPr>
          <a:lstStyle/>
          <a:p>
            <a:pPr algn="l"/>
            <a:r>
              <a:rPr lang="pt-BR" sz="5400" dirty="0"/>
              <a:t>FLUXOGRAMA CENTRAL SERVIÇOS DE TI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1E89F6-208E-F1C0-634E-374487AB4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924" y="4279738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pt-BR" dirty="0"/>
              <a:t>Tecnologia da Informação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2351354-0607-6DB4-1091-A62D262C413F}"/>
              </a:ext>
            </a:extLst>
          </p:cNvPr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449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1337E7-EC70-E4D3-6246-1A6E8698B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738" y="1334765"/>
            <a:ext cx="2718690" cy="634152"/>
          </a:xfrm>
        </p:spPr>
        <p:txBody>
          <a:bodyPr>
            <a:normAutofit fontScale="90000"/>
          </a:bodyPr>
          <a:lstStyle/>
          <a:p>
            <a:r>
              <a:rPr lang="pt-BR" sz="3100" i="1" dirty="0"/>
              <a:t>Sessão do cliente</a:t>
            </a:r>
            <a:br>
              <a:rPr lang="pt-BR" sz="2800" dirty="0"/>
            </a:br>
            <a:endParaRPr lang="pt-BR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C1A37FD-7E25-AAA5-9274-F4EF256C1672}"/>
              </a:ext>
            </a:extLst>
          </p:cNvPr>
          <p:cNvSpPr/>
          <p:nvPr/>
        </p:nvSpPr>
        <p:spPr>
          <a:xfrm>
            <a:off x="4761186" y="515007"/>
            <a:ext cx="588580" cy="1723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B60E7A-E086-09C5-4F5E-0BE03A55E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671" y="622333"/>
            <a:ext cx="4941749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3600" b="1" i="1" dirty="0">
                <a:latin typeface="+mj-lt"/>
              </a:rPr>
              <a:t>Fluxograma de problemas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B7D4108-71C9-ED8A-8DC4-5AB4F9C2E216}"/>
              </a:ext>
            </a:extLst>
          </p:cNvPr>
          <p:cNvSpPr/>
          <p:nvPr/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F063251-1342-B564-2269-2A7CFE815174}"/>
              </a:ext>
            </a:extLst>
          </p:cNvPr>
          <p:cNvCxnSpPr/>
          <p:nvPr/>
        </p:nvCxnSpPr>
        <p:spPr>
          <a:xfrm>
            <a:off x="7609490" y="819807"/>
            <a:ext cx="0" cy="118165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ítulo 2">
            <a:extLst>
              <a:ext uri="{FF2B5EF4-FFF2-40B4-BE49-F238E27FC236}">
                <a16:creationId xmlns:a16="http://schemas.microsoft.com/office/drawing/2014/main" id="{3F5C0904-6351-E7DE-11ED-74308D10DE6B}"/>
              </a:ext>
            </a:extLst>
          </p:cNvPr>
          <p:cNvSpPr txBox="1">
            <a:spLocks/>
          </p:cNvSpPr>
          <p:nvPr/>
        </p:nvSpPr>
        <p:spPr>
          <a:xfrm>
            <a:off x="1338477" y="3311319"/>
            <a:ext cx="2632364" cy="523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Início do fluxograma</a:t>
            </a:r>
          </a:p>
        </p:txBody>
      </p:sp>
      <p:sp>
        <p:nvSpPr>
          <p:cNvPr id="45" name="Subtítulo 2">
            <a:extLst>
              <a:ext uri="{FF2B5EF4-FFF2-40B4-BE49-F238E27FC236}">
                <a16:creationId xmlns:a16="http://schemas.microsoft.com/office/drawing/2014/main" id="{A7569FFB-5DF0-FD74-1E55-0913B058CB6A}"/>
              </a:ext>
            </a:extLst>
          </p:cNvPr>
          <p:cNvSpPr txBox="1">
            <a:spLocks/>
          </p:cNvSpPr>
          <p:nvPr/>
        </p:nvSpPr>
        <p:spPr>
          <a:xfrm>
            <a:off x="8887851" y="3311319"/>
            <a:ext cx="2632364" cy="523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Fim do fluxograma</a:t>
            </a:r>
          </a:p>
        </p:txBody>
      </p:sp>
      <p:pic>
        <p:nvPicPr>
          <p:cNvPr id="4" name="Espaço Reservado para Conteúdo 4" descr="Forma, Retângulo&#10;&#10;Descrição gerada automaticamente">
            <a:extLst>
              <a:ext uri="{FF2B5EF4-FFF2-40B4-BE49-F238E27FC236}">
                <a16:creationId xmlns:a16="http://schemas.microsoft.com/office/drawing/2014/main" id="{68F0ED92-679D-51D7-3FB4-8FCDC4C4F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71" y="3903138"/>
            <a:ext cx="11337258" cy="257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09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C1A37FD-7E25-AAA5-9274-F4EF256C1672}"/>
              </a:ext>
            </a:extLst>
          </p:cNvPr>
          <p:cNvSpPr/>
          <p:nvPr/>
        </p:nvSpPr>
        <p:spPr>
          <a:xfrm>
            <a:off x="4761186" y="515007"/>
            <a:ext cx="588580" cy="1723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B60E7A-E086-09C5-4F5E-0BE03A55E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671" y="622333"/>
            <a:ext cx="4941749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3600" b="1" i="1" dirty="0">
                <a:latin typeface="+mj-lt"/>
              </a:rPr>
              <a:t>Fluxograma de problemas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B7D4108-71C9-ED8A-8DC4-5AB4F9C2E216}"/>
              </a:ext>
            </a:extLst>
          </p:cNvPr>
          <p:cNvSpPr/>
          <p:nvPr/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F063251-1342-B564-2269-2A7CFE815174}"/>
              </a:ext>
            </a:extLst>
          </p:cNvPr>
          <p:cNvCxnSpPr/>
          <p:nvPr/>
        </p:nvCxnSpPr>
        <p:spPr>
          <a:xfrm>
            <a:off x="7609490" y="819807"/>
            <a:ext cx="0" cy="118165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DF0F2398-BB9C-B971-15FD-40AA191F6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7053" y="1409782"/>
            <a:ext cx="1297248" cy="634152"/>
          </a:xfrm>
        </p:spPr>
        <p:txBody>
          <a:bodyPr>
            <a:normAutofit fontScale="90000"/>
          </a:bodyPr>
          <a:lstStyle/>
          <a:p>
            <a:r>
              <a:rPr lang="pt-BR" sz="3300" i="1" dirty="0"/>
              <a:t>Nível 1</a:t>
            </a:r>
            <a:br>
              <a:rPr lang="pt-BR" sz="2800" dirty="0"/>
            </a:br>
            <a:endParaRPr lang="pt-BR" sz="2800" dirty="0"/>
          </a:p>
        </p:txBody>
      </p:sp>
      <p:pic>
        <p:nvPicPr>
          <p:cNvPr id="8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335D524B-395C-841A-5EC7-16892DA7A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49" y="2604324"/>
            <a:ext cx="11523901" cy="403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50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21C4EA8-6B83-4338-913D-D75D3C4F3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89B1109-0883-00EC-DF13-C716DDFB452B}"/>
              </a:ext>
            </a:extLst>
          </p:cNvPr>
          <p:cNvSpPr/>
          <p:nvPr/>
        </p:nvSpPr>
        <p:spPr>
          <a:xfrm>
            <a:off x="0" y="1303283"/>
            <a:ext cx="3132462" cy="4114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F5317F-2685-DAFA-6C07-04507DDF1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35" y="1460937"/>
            <a:ext cx="2769572" cy="2377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Fluxograma de problemas</a:t>
            </a:r>
            <a:br>
              <a:rPr lang="en-US" sz="4600" dirty="0"/>
            </a:br>
            <a:endParaRPr lang="en-US" sz="46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C911399-6CCA-16CA-8675-6EC10B016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255" y="4204845"/>
            <a:ext cx="2679950" cy="1035781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Subcategoria –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Analisar e categorizar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1084" y="679731"/>
            <a:ext cx="7682293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F926989E-F6C1-77F3-A8DE-AB9B1D9A0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183" y="871065"/>
            <a:ext cx="4068093" cy="532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63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C1A37FD-7E25-AAA5-9274-F4EF256C1672}"/>
              </a:ext>
            </a:extLst>
          </p:cNvPr>
          <p:cNvSpPr/>
          <p:nvPr/>
        </p:nvSpPr>
        <p:spPr>
          <a:xfrm>
            <a:off x="4761186" y="515007"/>
            <a:ext cx="588580" cy="1723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B60E7A-E086-09C5-4F5E-0BE03A55E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671" y="622333"/>
            <a:ext cx="4941749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3600" b="1" i="1" dirty="0">
                <a:latin typeface="+mj-lt"/>
              </a:rPr>
              <a:t>Fluxograma de problemas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B7D4108-71C9-ED8A-8DC4-5AB4F9C2E216}"/>
              </a:ext>
            </a:extLst>
          </p:cNvPr>
          <p:cNvSpPr/>
          <p:nvPr/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F063251-1342-B564-2269-2A7CFE815174}"/>
              </a:ext>
            </a:extLst>
          </p:cNvPr>
          <p:cNvCxnSpPr/>
          <p:nvPr/>
        </p:nvCxnSpPr>
        <p:spPr>
          <a:xfrm>
            <a:off x="7609490" y="819807"/>
            <a:ext cx="0" cy="118165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DF0F2398-BB9C-B971-15FD-40AA191F6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7053" y="1409782"/>
            <a:ext cx="1297248" cy="634152"/>
          </a:xfrm>
        </p:spPr>
        <p:txBody>
          <a:bodyPr>
            <a:normAutofit fontScale="90000"/>
          </a:bodyPr>
          <a:lstStyle/>
          <a:p>
            <a:r>
              <a:rPr lang="pt-BR" sz="3300" i="1" dirty="0"/>
              <a:t>Nível 3</a:t>
            </a:r>
            <a:endParaRPr lang="pt-BR" sz="2800" dirty="0"/>
          </a:p>
        </p:txBody>
      </p:sp>
      <p:pic>
        <p:nvPicPr>
          <p:cNvPr id="4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F840F269-C3E4-22C7-8D1B-706BE7E6D0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6" b="12322"/>
          <a:stretch/>
        </p:blipFill>
        <p:spPr>
          <a:xfrm>
            <a:off x="1180591" y="2604324"/>
            <a:ext cx="10221658" cy="401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052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B1646B2-11F3-53B0-243B-112DB08CF258}"/>
              </a:ext>
            </a:extLst>
          </p:cNvPr>
          <p:cNvSpPr/>
          <p:nvPr/>
        </p:nvSpPr>
        <p:spPr>
          <a:xfrm>
            <a:off x="-9" y="-10142"/>
            <a:ext cx="4037835" cy="68782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EA5E93-6AA9-8F4A-9B8A-328FF4DC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95" y="1444984"/>
            <a:ext cx="2719972" cy="686207"/>
          </a:xfrm>
        </p:spPr>
        <p:txBody>
          <a:bodyPr anchor="b">
            <a:noAutofit/>
          </a:bodyPr>
          <a:lstStyle/>
          <a:p>
            <a:pPr algn="r"/>
            <a:r>
              <a:rPr lang="pt-BR" sz="5400" b="1" i="1" dirty="0">
                <a:solidFill>
                  <a:srgbClr val="FFFFFF"/>
                </a:solidFill>
              </a:rPr>
              <a:t>Grupo 01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DA24A2F-145A-1FD6-8896-63750B69D18C}"/>
              </a:ext>
            </a:extLst>
          </p:cNvPr>
          <p:cNvSpPr/>
          <p:nvPr/>
        </p:nvSpPr>
        <p:spPr>
          <a:xfrm>
            <a:off x="4738255" y="511388"/>
            <a:ext cx="6714836" cy="586170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2F0582B-4451-659B-99D9-4B67CC847CFC}"/>
              </a:ext>
            </a:extLst>
          </p:cNvPr>
          <p:cNvCxnSpPr>
            <a:cxnSpLocks/>
          </p:cNvCxnSpPr>
          <p:nvPr/>
        </p:nvCxnSpPr>
        <p:spPr>
          <a:xfrm>
            <a:off x="600364" y="2013527"/>
            <a:ext cx="292792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72651A9-62C6-E18F-B847-ACFD44121CD4}"/>
              </a:ext>
            </a:extLst>
          </p:cNvPr>
          <p:cNvSpPr txBox="1"/>
          <p:nvPr/>
        </p:nvSpPr>
        <p:spPr>
          <a:xfrm>
            <a:off x="907044" y="2920438"/>
            <a:ext cx="23422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Integrantes</a:t>
            </a:r>
          </a:p>
        </p:txBody>
      </p:sp>
      <p:sp>
        <p:nvSpPr>
          <p:cNvPr id="24" name="Subtítulo 2">
            <a:extLst>
              <a:ext uri="{FF2B5EF4-FFF2-40B4-BE49-F238E27FC236}">
                <a16:creationId xmlns:a16="http://schemas.microsoft.com/office/drawing/2014/main" id="{E19FD3AD-7280-BAD8-DBC2-34F90E8746EB}"/>
              </a:ext>
            </a:extLst>
          </p:cNvPr>
          <p:cNvSpPr txBox="1">
            <a:spLocks/>
          </p:cNvSpPr>
          <p:nvPr/>
        </p:nvSpPr>
        <p:spPr>
          <a:xfrm>
            <a:off x="6201355" y="2054584"/>
            <a:ext cx="3824060" cy="37920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Caique Gomes 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Clara Salomão de Faria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Gabriel Vilas Boas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Guilherme Ribeiro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Thiago Serafim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Calebe Marques</a:t>
            </a:r>
          </a:p>
        </p:txBody>
      </p:sp>
    </p:spTree>
    <p:extLst>
      <p:ext uri="{BB962C8B-B14F-4D97-AF65-F5344CB8AC3E}">
        <p14:creationId xmlns:p14="http://schemas.microsoft.com/office/powerpoint/2010/main" val="1498987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F918441-B63F-A005-7734-0563FBB4FBCC}"/>
              </a:ext>
            </a:extLst>
          </p:cNvPr>
          <p:cNvSpPr/>
          <p:nvPr/>
        </p:nvSpPr>
        <p:spPr>
          <a:xfrm>
            <a:off x="620111" y="2375338"/>
            <a:ext cx="11571890" cy="131379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Espaço Reservado para Conteúdo 4" descr="Diagrama, Esquemático&#10;&#10;Descrição gerada automaticamente">
            <a:extLst>
              <a:ext uri="{FF2B5EF4-FFF2-40B4-BE49-F238E27FC236}">
                <a16:creationId xmlns:a16="http://schemas.microsoft.com/office/drawing/2014/main" id="{A716295B-8B9E-C19F-F2E6-853461BD0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495" y="1"/>
            <a:ext cx="8319302" cy="6858000"/>
          </a:xfr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7788F31F-B537-7BFD-C8CC-F65FBA03102E}"/>
              </a:ext>
            </a:extLst>
          </p:cNvPr>
          <p:cNvSpPr txBox="1">
            <a:spLocks/>
          </p:cNvSpPr>
          <p:nvPr/>
        </p:nvSpPr>
        <p:spPr>
          <a:xfrm>
            <a:off x="152673" y="1061368"/>
            <a:ext cx="3454924" cy="7295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Fluxograma de requisição e incidente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38F02AA-29B5-50AA-8DB4-CFD7A94F10A4}"/>
              </a:ext>
            </a:extLst>
          </p:cNvPr>
          <p:cNvSpPr/>
          <p:nvPr/>
        </p:nvSpPr>
        <p:spPr>
          <a:xfrm>
            <a:off x="152673" y="2375338"/>
            <a:ext cx="223266" cy="131379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217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1337E7-EC70-E4D3-6246-1A6E8698B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738" y="1334765"/>
            <a:ext cx="2718690" cy="634152"/>
          </a:xfrm>
        </p:spPr>
        <p:txBody>
          <a:bodyPr>
            <a:normAutofit fontScale="90000"/>
          </a:bodyPr>
          <a:lstStyle/>
          <a:p>
            <a:r>
              <a:rPr lang="pt-BR" sz="3100" i="1" dirty="0"/>
              <a:t>Sessão do cliente</a:t>
            </a:r>
            <a:br>
              <a:rPr lang="pt-BR" sz="2800" dirty="0"/>
            </a:br>
            <a:endParaRPr lang="pt-BR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C1A37FD-7E25-AAA5-9274-F4EF256C1672}"/>
              </a:ext>
            </a:extLst>
          </p:cNvPr>
          <p:cNvSpPr/>
          <p:nvPr/>
        </p:nvSpPr>
        <p:spPr>
          <a:xfrm>
            <a:off x="4761186" y="515007"/>
            <a:ext cx="588580" cy="1723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B60E7A-E086-09C5-4F5E-0BE03A55E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16" y="678262"/>
            <a:ext cx="6350428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3200" b="1" i="1" dirty="0">
                <a:latin typeface="+mj-lt"/>
              </a:rPr>
              <a:t>Fluxograma de requisição e incidente</a:t>
            </a:r>
            <a:endParaRPr lang="pt-BR" sz="1800" b="1" i="1" dirty="0">
              <a:latin typeface="+mj-lt"/>
            </a:endParaRPr>
          </a:p>
        </p:txBody>
      </p:sp>
      <p:pic>
        <p:nvPicPr>
          <p:cNvPr id="9" name="Espaço Reservado para Conteúdo 6" descr="Forma, Retângulo&#10;&#10;Descrição gerada automaticamente">
            <a:extLst>
              <a:ext uri="{FF2B5EF4-FFF2-40B4-BE49-F238E27FC236}">
                <a16:creationId xmlns:a16="http://schemas.microsoft.com/office/drawing/2014/main" id="{8530041F-0467-41E1-F7B7-BF72DD215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24" y="4148262"/>
            <a:ext cx="11164824" cy="2344613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7B7D4108-71C9-ED8A-8DC4-5AB4F9C2E216}"/>
              </a:ext>
            </a:extLst>
          </p:cNvPr>
          <p:cNvSpPr/>
          <p:nvPr/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F063251-1342-B564-2269-2A7CFE815174}"/>
              </a:ext>
            </a:extLst>
          </p:cNvPr>
          <p:cNvCxnSpPr/>
          <p:nvPr/>
        </p:nvCxnSpPr>
        <p:spPr>
          <a:xfrm>
            <a:off x="7609490" y="819807"/>
            <a:ext cx="0" cy="118165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ítulo 2">
            <a:extLst>
              <a:ext uri="{FF2B5EF4-FFF2-40B4-BE49-F238E27FC236}">
                <a16:creationId xmlns:a16="http://schemas.microsoft.com/office/drawing/2014/main" id="{3F5C0904-6351-E7DE-11ED-74308D10DE6B}"/>
              </a:ext>
            </a:extLst>
          </p:cNvPr>
          <p:cNvSpPr txBox="1">
            <a:spLocks/>
          </p:cNvSpPr>
          <p:nvPr/>
        </p:nvSpPr>
        <p:spPr>
          <a:xfrm>
            <a:off x="1338477" y="3311319"/>
            <a:ext cx="2632364" cy="523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Início do fluxograma</a:t>
            </a:r>
          </a:p>
        </p:txBody>
      </p:sp>
      <p:sp>
        <p:nvSpPr>
          <p:cNvPr id="45" name="Subtítulo 2">
            <a:extLst>
              <a:ext uri="{FF2B5EF4-FFF2-40B4-BE49-F238E27FC236}">
                <a16:creationId xmlns:a16="http://schemas.microsoft.com/office/drawing/2014/main" id="{A7569FFB-5DF0-FD74-1E55-0913B058CB6A}"/>
              </a:ext>
            </a:extLst>
          </p:cNvPr>
          <p:cNvSpPr txBox="1">
            <a:spLocks/>
          </p:cNvSpPr>
          <p:nvPr/>
        </p:nvSpPr>
        <p:spPr>
          <a:xfrm>
            <a:off x="8887851" y="3311319"/>
            <a:ext cx="2632364" cy="523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Fim do fluxograma</a:t>
            </a:r>
          </a:p>
        </p:txBody>
      </p:sp>
    </p:spTree>
    <p:extLst>
      <p:ext uri="{BB962C8B-B14F-4D97-AF65-F5344CB8AC3E}">
        <p14:creationId xmlns:p14="http://schemas.microsoft.com/office/powerpoint/2010/main" val="450226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1337E7-EC70-E4D3-6246-1A6E8698B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7053" y="1409782"/>
            <a:ext cx="1297248" cy="634152"/>
          </a:xfrm>
        </p:spPr>
        <p:txBody>
          <a:bodyPr>
            <a:normAutofit fontScale="90000"/>
          </a:bodyPr>
          <a:lstStyle/>
          <a:p>
            <a:r>
              <a:rPr lang="pt-BR" sz="3300" i="1" dirty="0"/>
              <a:t>Nível 1</a:t>
            </a:r>
            <a:br>
              <a:rPr lang="pt-BR" sz="2800" dirty="0"/>
            </a:br>
            <a:endParaRPr lang="pt-BR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C1A37FD-7E25-AAA5-9274-F4EF256C1672}"/>
              </a:ext>
            </a:extLst>
          </p:cNvPr>
          <p:cNvSpPr/>
          <p:nvPr/>
        </p:nvSpPr>
        <p:spPr>
          <a:xfrm>
            <a:off x="4761186" y="515007"/>
            <a:ext cx="588580" cy="1723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B60E7A-E086-09C5-4F5E-0BE03A55E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16" y="678262"/>
            <a:ext cx="6350428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3200" b="1" i="1" dirty="0">
                <a:latin typeface="+mj-lt"/>
              </a:rPr>
              <a:t>Fluxograma de requisição e incidente</a:t>
            </a:r>
            <a:endParaRPr lang="pt-BR" sz="1800" b="1" i="1" dirty="0">
              <a:latin typeface="+mj-lt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B7D4108-71C9-ED8A-8DC4-5AB4F9C2E216}"/>
              </a:ext>
            </a:extLst>
          </p:cNvPr>
          <p:cNvSpPr/>
          <p:nvPr/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F063251-1342-B564-2269-2A7CFE815174}"/>
              </a:ext>
            </a:extLst>
          </p:cNvPr>
          <p:cNvCxnSpPr/>
          <p:nvPr/>
        </p:nvCxnSpPr>
        <p:spPr>
          <a:xfrm>
            <a:off x="7609490" y="819807"/>
            <a:ext cx="0" cy="118165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17C1C829-E3D3-F2FD-7688-854EEAF3F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19" y="2617697"/>
            <a:ext cx="11595761" cy="385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702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21C4EA8-6B83-4338-913D-D75D3C4F3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89B1109-0883-00EC-DF13-C716DDFB452B}"/>
              </a:ext>
            </a:extLst>
          </p:cNvPr>
          <p:cNvSpPr/>
          <p:nvPr/>
        </p:nvSpPr>
        <p:spPr>
          <a:xfrm>
            <a:off x="0" y="1303283"/>
            <a:ext cx="3132462" cy="4114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F5317F-2685-DAFA-6C07-04507DDF1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55" y="1460937"/>
            <a:ext cx="2679951" cy="2377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Fluxograma de requisição e incidente</a:t>
            </a:r>
            <a:br>
              <a:rPr lang="en-US" sz="4600" dirty="0"/>
            </a:br>
            <a:endParaRPr lang="en-US" sz="46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C911399-6CCA-16CA-8675-6EC10B016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255" y="4204845"/>
            <a:ext cx="2679950" cy="1035781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Subcategoria –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Analisar e categorizar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1084" y="679731"/>
            <a:ext cx="7682293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D4C1812E-8A4F-BE61-368F-28FC0AA96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030" y="906988"/>
            <a:ext cx="3984399" cy="520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55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1337E7-EC70-E4D3-6246-1A6E8698B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7053" y="1409782"/>
            <a:ext cx="1297248" cy="634152"/>
          </a:xfrm>
        </p:spPr>
        <p:txBody>
          <a:bodyPr>
            <a:normAutofit fontScale="90000"/>
          </a:bodyPr>
          <a:lstStyle/>
          <a:p>
            <a:r>
              <a:rPr lang="pt-BR" sz="3300" i="1" dirty="0"/>
              <a:t>Nível 2</a:t>
            </a:r>
            <a:br>
              <a:rPr lang="pt-BR" sz="2800" dirty="0"/>
            </a:br>
            <a:endParaRPr lang="pt-BR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C1A37FD-7E25-AAA5-9274-F4EF256C1672}"/>
              </a:ext>
            </a:extLst>
          </p:cNvPr>
          <p:cNvSpPr/>
          <p:nvPr/>
        </p:nvSpPr>
        <p:spPr>
          <a:xfrm>
            <a:off x="4761186" y="515007"/>
            <a:ext cx="588580" cy="1723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B60E7A-E086-09C5-4F5E-0BE03A55E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16" y="678262"/>
            <a:ext cx="6350428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3200" b="1" i="1" dirty="0">
                <a:latin typeface="+mj-lt"/>
              </a:rPr>
              <a:t>Fluxograma de requisição e incidente</a:t>
            </a:r>
            <a:endParaRPr lang="pt-BR" sz="1800" b="1" i="1" dirty="0">
              <a:latin typeface="+mj-lt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B7D4108-71C9-ED8A-8DC4-5AB4F9C2E216}"/>
              </a:ext>
            </a:extLst>
          </p:cNvPr>
          <p:cNvSpPr/>
          <p:nvPr/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F063251-1342-B564-2269-2A7CFE815174}"/>
              </a:ext>
            </a:extLst>
          </p:cNvPr>
          <p:cNvCxnSpPr/>
          <p:nvPr/>
        </p:nvCxnSpPr>
        <p:spPr>
          <a:xfrm>
            <a:off x="7609490" y="819807"/>
            <a:ext cx="0" cy="118165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78F97990-E907-F9C3-A93B-CD2A6543F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16" y="2532772"/>
            <a:ext cx="9946567" cy="435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81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1337E7-EC70-E4D3-6246-1A6E8698B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7053" y="1409782"/>
            <a:ext cx="1297248" cy="634152"/>
          </a:xfrm>
        </p:spPr>
        <p:txBody>
          <a:bodyPr>
            <a:normAutofit fontScale="90000"/>
          </a:bodyPr>
          <a:lstStyle/>
          <a:p>
            <a:r>
              <a:rPr lang="pt-BR" sz="3300" i="1" dirty="0"/>
              <a:t>Nível 3</a:t>
            </a:r>
            <a:br>
              <a:rPr lang="pt-BR" sz="2800" dirty="0"/>
            </a:br>
            <a:endParaRPr lang="pt-BR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C1A37FD-7E25-AAA5-9274-F4EF256C1672}"/>
              </a:ext>
            </a:extLst>
          </p:cNvPr>
          <p:cNvSpPr/>
          <p:nvPr/>
        </p:nvSpPr>
        <p:spPr>
          <a:xfrm>
            <a:off x="4761186" y="515007"/>
            <a:ext cx="588580" cy="1723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B60E7A-E086-09C5-4F5E-0BE03A55E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16" y="678262"/>
            <a:ext cx="6350428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3200" b="1" i="1" dirty="0">
                <a:latin typeface="+mj-lt"/>
              </a:rPr>
              <a:t>Fluxograma de requisição e incidente</a:t>
            </a:r>
            <a:endParaRPr lang="pt-BR" sz="1800" b="1" i="1" dirty="0">
              <a:latin typeface="+mj-lt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B7D4108-71C9-ED8A-8DC4-5AB4F9C2E216}"/>
              </a:ext>
            </a:extLst>
          </p:cNvPr>
          <p:cNvSpPr/>
          <p:nvPr/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F063251-1342-B564-2269-2A7CFE815174}"/>
              </a:ext>
            </a:extLst>
          </p:cNvPr>
          <p:cNvCxnSpPr/>
          <p:nvPr/>
        </p:nvCxnSpPr>
        <p:spPr>
          <a:xfrm>
            <a:off x="7609490" y="819807"/>
            <a:ext cx="0" cy="118165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62052CED-7816-33C1-F07B-A8D32113FE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8" b="8849"/>
          <a:stretch/>
        </p:blipFill>
        <p:spPr>
          <a:xfrm>
            <a:off x="1122020" y="2551840"/>
            <a:ext cx="9947960" cy="410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804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F918441-B63F-A005-7734-0563FBB4FBCC}"/>
              </a:ext>
            </a:extLst>
          </p:cNvPr>
          <p:cNvSpPr/>
          <p:nvPr/>
        </p:nvSpPr>
        <p:spPr>
          <a:xfrm>
            <a:off x="620111" y="2375338"/>
            <a:ext cx="11571890" cy="131379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788F31F-B537-7BFD-C8CC-F65FBA03102E}"/>
              </a:ext>
            </a:extLst>
          </p:cNvPr>
          <p:cNvSpPr txBox="1">
            <a:spLocks/>
          </p:cNvSpPr>
          <p:nvPr/>
        </p:nvSpPr>
        <p:spPr>
          <a:xfrm>
            <a:off x="152673" y="1240044"/>
            <a:ext cx="3454924" cy="7295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000" dirty="0"/>
              <a:t>Fluxograma de problemas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38F02AA-29B5-50AA-8DB4-CFD7A94F10A4}"/>
              </a:ext>
            </a:extLst>
          </p:cNvPr>
          <p:cNvSpPr/>
          <p:nvPr/>
        </p:nvSpPr>
        <p:spPr>
          <a:xfrm>
            <a:off x="152673" y="2375338"/>
            <a:ext cx="223266" cy="131379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8C0BFE75-EA9F-8B77-5016-65F9A6063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903" y="19475"/>
            <a:ext cx="8295677" cy="68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293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117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FLUXOGRAMA CENTRAL SERVIÇOS DE TI</vt:lpstr>
      <vt:lpstr>Grupo 01</vt:lpstr>
      <vt:lpstr>Apresentação do PowerPoint</vt:lpstr>
      <vt:lpstr>Sessão do cliente </vt:lpstr>
      <vt:lpstr>Nível 1 </vt:lpstr>
      <vt:lpstr>Fluxograma de requisição e incidente </vt:lpstr>
      <vt:lpstr>Nível 2 </vt:lpstr>
      <vt:lpstr>Nível 3 </vt:lpstr>
      <vt:lpstr>Apresentação do PowerPoint</vt:lpstr>
      <vt:lpstr>Sessão do cliente </vt:lpstr>
      <vt:lpstr>Nível 1 </vt:lpstr>
      <vt:lpstr>Fluxograma de problemas </vt:lpstr>
      <vt:lpstr>Nível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FLUXOGRAMA CENTRAL SERVIÇOS DE TI</dc:title>
  <dc:creator>CLARA SALOMÃO DE FARIA .</dc:creator>
  <cp:lastModifiedBy>CLARA SALOMÃO DE FARIA .</cp:lastModifiedBy>
  <cp:revision>25</cp:revision>
  <dcterms:created xsi:type="dcterms:W3CDTF">2022-11-13T13:54:17Z</dcterms:created>
  <dcterms:modified xsi:type="dcterms:W3CDTF">2022-11-13T18:53:45Z</dcterms:modified>
</cp:coreProperties>
</file>