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62" r:id="rId4"/>
    <p:sldId id="266" r:id="rId5"/>
    <p:sldId id="263" r:id="rId6"/>
    <p:sldId id="264" r:id="rId7"/>
    <p:sldId id="265" r:id="rId8"/>
    <p:sldId id="267" r:id="rId9"/>
    <p:sldId id="269" r:id="rId10"/>
    <p:sldId id="274" r:id="rId11"/>
    <p:sldId id="273" r:id="rId12"/>
    <p:sldId id="260" r:id="rId13"/>
    <p:sldId id="270" r:id="rId14"/>
    <p:sldId id="258" r:id="rId15"/>
    <p:sldId id="271" r:id="rId16"/>
    <p:sldId id="25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550AC-3FA8-471F-99C4-68A05A046A4E}">
          <p14:sldIdLst>
            <p14:sldId id="256"/>
            <p14:sldId id="268"/>
            <p14:sldId id="262"/>
            <p14:sldId id="266"/>
            <p14:sldId id="263"/>
            <p14:sldId id="264"/>
            <p14:sldId id="265"/>
            <p14:sldId id="267"/>
            <p14:sldId id="269"/>
            <p14:sldId id="274"/>
            <p14:sldId id="273"/>
            <p14:sldId id="260"/>
            <p14:sldId id="270"/>
            <p14:sldId id="258"/>
            <p14:sldId id="271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ette Wallin" initials="SW" lastIdx="1" clrIdx="0">
    <p:extLst>
      <p:ext uri="{19B8F6BF-5375-455C-9EA6-DF929625EA0E}">
        <p15:presenceInfo xmlns:p15="http://schemas.microsoft.com/office/powerpoint/2012/main" userId="Suzette Wal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56982" autoAdjust="0"/>
  </p:normalViewPr>
  <p:slideViewPr>
    <p:cSldViewPr snapToGrid="0">
      <p:cViewPr varScale="1">
        <p:scale>
          <a:sx n="41" d="100"/>
          <a:sy n="41" d="100"/>
        </p:scale>
        <p:origin x="1472" y="32"/>
      </p:cViewPr>
      <p:guideLst/>
    </p:cSldViewPr>
  </p:slideViewPr>
  <p:outlineViewPr>
    <p:cViewPr>
      <p:scale>
        <a:sx n="33" d="100"/>
        <a:sy n="33" d="100"/>
      </p:scale>
      <p:origin x="0" y="-50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16:44:04.0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5B57-1B2C-4B3F-A336-F0AABB253F7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8E8F-877C-440D-9740-4815E5BB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7000+ Apple iOS mobile application details</a:t>
            </a:r>
          </a:p>
          <a:p>
            <a:r>
              <a:rPr lang="en-US" dirty="0"/>
              <a:t>Main details include user ratings, rating counts, currency, price, supporting devices, genre</a:t>
            </a:r>
          </a:p>
          <a:p>
            <a:r>
              <a:rPr lang="en-US" b="1" dirty="0"/>
              <a:t>appleStore.csv</a:t>
            </a:r>
          </a:p>
          <a:p>
            <a:pPr>
              <a:buFont typeface="+mj-lt"/>
              <a:buAutoNum type="arabicPeriod"/>
            </a:pPr>
            <a:r>
              <a:rPr lang="en-US" dirty="0"/>
              <a:t>"id" : App ID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track_name</a:t>
            </a:r>
            <a:r>
              <a:rPr lang="en-US" dirty="0"/>
              <a:t>": App Name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size_bytes</a:t>
            </a:r>
            <a:r>
              <a:rPr lang="en-US" dirty="0"/>
              <a:t>": Size (in Bytes)</a:t>
            </a:r>
          </a:p>
          <a:p>
            <a:pPr>
              <a:buFont typeface="+mj-lt"/>
              <a:buAutoNum type="arabicPeriod"/>
            </a:pPr>
            <a:r>
              <a:rPr lang="en-US" dirty="0"/>
              <a:t>"currency": Currency Type</a:t>
            </a:r>
          </a:p>
          <a:p>
            <a:pPr>
              <a:buFont typeface="+mj-lt"/>
              <a:buAutoNum type="arabicPeriod"/>
            </a:pPr>
            <a:r>
              <a:rPr lang="en-US" dirty="0"/>
              <a:t>"price": Price amount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tot</a:t>
            </a:r>
            <a:r>
              <a:rPr lang="en-US" dirty="0"/>
              <a:t>": User Rating counts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ver</a:t>
            </a:r>
            <a:r>
              <a:rPr lang="en-US" dirty="0"/>
              <a:t>": User Rating counts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user_rating</a:t>
            </a:r>
            <a:r>
              <a:rPr lang="en-US" dirty="0"/>
              <a:t>" : Average User Rating value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</a:t>
            </a:r>
            <a:r>
              <a:rPr lang="en-US" i="1" dirty="0" err="1"/>
              <a:t>rating</a:t>
            </a:r>
            <a:r>
              <a:rPr lang="en-US" dirty="0" err="1"/>
              <a:t>ver</a:t>
            </a:r>
            <a:r>
              <a:rPr lang="en-US" dirty="0"/>
              <a:t>": Average User Rating value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ver</a:t>
            </a:r>
            <a:r>
              <a:rPr lang="en-US" dirty="0"/>
              <a:t>" : Latest version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cont_rating</a:t>
            </a:r>
            <a:r>
              <a:rPr lang="en-US" dirty="0"/>
              <a:t>": Content Rating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prime_genre</a:t>
            </a:r>
            <a:r>
              <a:rPr lang="en-US" dirty="0"/>
              <a:t>": Primary Genre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sup_devices.num</a:t>
            </a:r>
            <a:r>
              <a:rPr lang="en-US" dirty="0"/>
              <a:t>": Number of supporting devices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ipadSc_urls.num</a:t>
            </a:r>
            <a:r>
              <a:rPr lang="en-US" dirty="0"/>
              <a:t>": Number of screenshots showed for display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lang.num</a:t>
            </a:r>
            <a:r>
              <a:rPr lang="en-US" dirty="0"/>
              <a:t>": Number of supported languages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vpp_lic</a:t>
            </a:r>
            <a:r>
              <a:rPr lang="en-US" dirty="0"/>
              <a:t>": </a:t>
            </a:r>
            <a:r>
              <a:rPr lang="en-US" dirty="0" err="1"/>
              <a:t>Vpp</a:t>
            </a:r>
            <a:r>
              <a:rPr lang="en-US" dirty="0"/>
              <a:t> Device Based Licensing Enabled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surprised me when I did a search to see what was the highest priced app in each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also the average price for medical apps was much higher than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familiar with outside data visualization tools but I wanted to give it a try.  I have some data that a pie chart would be great for. </a:t>
            </a:r>
          </a:p>
          <a:p>
            <a:endParaRPr lang="en-US" dirty="0"/>
          </a:p>
          <a:p>
            <a:r>
              <a:rPr lang="en-US" dirty="0"/>
              <a:t>So I went to </a:t>
            </a:r>
            <a:r>
              <a:rPr lang="en-US" dirty="0" err="1"/>
              <a:t>datawrapper</a:t>
            </a:r>
            <a:r>
              <a:rPr lang="en-US" dirty="0"/>
              <a:t> and inputted some .csv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29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0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B17E-BFDF-4E16-B50C-E2DDE0ED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F418-34CF-4B96-8B1A-03B6D5A6F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0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Analyzing Apple App statistics collected from July 2017. 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https://www.kaggle.com/ramamet4/app-store-apple-data-set-10k-apps</a:t>
            </a:r>
            <a:endParaRPr lang="en-US" dirty="0"/>
          </a:p>
          <a:p>
            <a:r>
              <a:rPr lang="en-US" dirty="0"/>
              <a:t>Collection Date July 2017</a:t>
            </a:r>
          </a:p>
          <a:p>
            <a:r>
              <a:rPr lang="en-US" dirty="0"/>
              <a:t>Technologies Used: Pandas, Matplotlib,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DFA-ECCC-41FB-9738-E5B84CDA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2309"/>
          </a:xfrm>
        </p:spPr>
        <p:txBody>
          <a:bodyPr/>
          <a:lstStyle/>
          <a:p>
            <a:r>
              <a:rPr lang="en-US" dirty="0"/>
              <a:t>Outside Visualization Tools - </a:t>
            </a:r>
            <a:r>
              <a:rPr lang="en-US" dirty="0" err="1"/>
              <a:t>DataWrapper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202CE-ED59-4DA4-9D7F-A99D1478B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80485"/>
            <a:ext cx="4071112" cy="367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A0A41-A61A-415C-AC9E-44774D2DD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43" y="2269506"/>
            <a:ext cx="3908207" cy="36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C9B2-2863-4065-BE7F-5D0A1E9A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</a:t>
            </a:r>
            <a:r>
              <a:rPr lang="en-US" dirty="0" err="1"/>
              <a:t>dataWrapper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D5F9B-AC88-40FD-8351-871E9C62B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72" y="2249488"/>
            <a:ext cx="3928482" cy="3541712"/>
          </a:xfrm>
        </p:spPr>
      </p:pic>
    </p:spTree>
    <p:extLst>
      <p:ext uri="{BB962C8B-B14F-4D97-AF65-F5344CB8AC3E}">
        <p14:creationId xmlns:p14="http://schemas.microsoft.com/office/powerpoint/2010/main" val="26951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C3E7-4FD5-4833-8940-5AEAE4A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</a:t>
            </a:r>
            <a:r>
              <a:rPr lang="en-US" dirty="0" err="1"/>
              <a:t>DataSet</a:t>
            </a:r>
            <a:r>
              <a:rPr lang="en-US" dirty="0"/>
              <a:t> that I could utilize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A104-7254-40A6-8A1C-E047B675F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adjusted my final project based on a dataset that I could find that correlated with technology in some way. </a:t>
            </a:r>
          </a:p>
        </p:txBody>
      </p:sp>
    </p:spTree>
    <p:extLst>
      <p:ext uri="{BB962C8B-B14F-4D97-AF65-F5344CB8AC3E}">
        <p14:creationId xmlns:p14="http://schemas.microsoft.com/office/powerpoint/2010/main" val="322514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38B-F36D-48B1-8E45-29A835196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1019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83D3D-9DC9-4154-A4E4-1C778B3E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17569"/>
            <a:ext cx="8791575" cy="2740231"/>
          </a:xfrm>
        </p:spPr>
        <p:txBody>
          <a:bodyPr/>
          <a:lstStyle/>
          <a:p>
            <a:r>
              <a:rPr lang="en-US" dirty="0"/>
              <a:t>Hard to find datasets on my original ideas</a:t>
            </a:r>
          </a:p>
          <a:p>
            <a:r>
              <a:rPr lang="en-US" dirty="0"/>
              <a:t>Many data sets only had a few columns others were behind a paywall</a:t>
            </a:r>
          </a:p>
          <a:p>
            <a:r>
              <a:rPr lang="en-US" dirty="0"/>
              <a:t>Trying to update a whole column caused timeouts. </a:t>
            </a:r>
          </a:p>
          <a:p>
            <a:r>
              <a:rPr lang="en-US" dirty="0"/>
              <a:t>Trying to learn different ways to export images without using save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6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53D2-845B-4DE5-97B4-B60484D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4119-FCC6-4EE3-BD9F-119FBE7F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translate – Looking forward to utilizing this and seeing the outcome on large datasets</a:t>
            </a:r>
          </a:p>
          <a:p>
            <a:r>
              <a:rPr lang="en-US" dirty="0"/>
              <a:t>Compare this 2017 data to 2020 for any surprising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C299-2256-424F-A895-44204C06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496166"/>
          </a:xfrm>
        </p:spPr>
        <p:txBody>
          <a:bodyPr/>
          <a:lstStyle/>
          <a:p>
            <a:r>
              <a:rPr lang="en-US" dirty="0"/>
              <a:t>Further research…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6D5F-5B11-4011-866D-2818FD7D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253839"/>
            <a:ext cx="9906000" cy="2545299"/>
          </a:xfrm>
        </p:spPr>
        <p:txBody>
          <a:bodyPr/>
          <a:lstStyle/>
          <a:p>
            <a:r>
              <a:rPr lang="en-US" dirty="0"/>
              <a:t>evaluate if the number of language supported has any effect on user rating or rating content total.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3BB4-1440-4382-86F1-2AC2BCD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had fun with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57D2-C79D-4124-BF5D-24DF7374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room to ask myself silly questions</a:t>
            </a:r>
          </a:p>
          <a:p>
            <a:r>
              <a:rPr lang="en-US" dirty="0"/>
              <a:t>I learned a little of what works and doesn’t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8D67-62D6-4446-A2F2-C93F1B2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5800-5561-49B2-84F6-B9D14862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total of 7197 apps on this data set collected in July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D924-80AD-4FFF-85C0-F5C08F39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8CCF-C988-401D-A73A-46921182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did not have many preconceived notions when it came to mobile apps.</a:t>
            </a:r>
          </a:p>
          <a:p>
            <a:r>
              <a:rPr lang="en-US" dirty="0"/>
              <a:t>I had to look up what </a:t>
            </a:r>
            <a:r>
              <a:rPr lang="en-US" dirty="0" err="1"/>
              <a:t>cont_rating</a:t>
            </a:r>
            <a:r>
              <a:rPr lang="en-US" dirty="0"/>
              <a:t> was. </a:t>
            </a:r>
          </a:p>
          <a:p>
            <a:r>
              <a:rPr lang="en-US" dirty="0"/>
              <a:t>I was not surprised to see that there are more mobile game apps than any other category</a:t>
            </a:r>
          </a:p>
          <a:p>
            <a:r>
              <a:rPr lang="en-US" dirty="0"/>
              <a:t>I was surprised to see a price for one shopping app.  When you think of a shopping app you think of amazon or </a:t>
            </a:r>
            <a:r>
              <a:rPr lang="en-US" dirty="0" err="1"/>
              <a:t>ebay</a:t>
            </a:r>
            <a:r>
              <a:rPr lang="en-US" dirty="0"/>
              <a:t>.  </a:t>
            </a:r>
          </a:p>
          <a:p>
            <a:r>
              <a:rPr lang="en-US" dirty="0"/>
              <a:t>I don’t remember ever seeing any app at 300 dollars. I suppose it was not that surprising that it’s an education app.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E2F5-EFEA-4D05-B809-6B08EAE5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Glance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24B4E06-A1E5-4180-800A-A996D7DE5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2397868"/>
            <a:ext cx="10919298" cy="1527244"/>
          </a:xfrm>
        </p:spPr>
      </p:pic>
    </p:spTree>
    <p:extLst>
      <p:ext uri="{BB962C8B-B14F-4D97-AF65-F5344CB8AC3E}">
        <p14:creationId xmlns:p14="http://schemas.microsoft.com/office/powerpoint/2010/main" val="373977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FAFD-1189-4BAA-9F13-BD3E26E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my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ECC50-B122-44C0-801E-2A78BFB6E4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53F94-92CC-422F-A7D8-6C893F2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Have not found any null characters or NAN</a:t>
            </a:r>
          </a:p>
          <a:p>
            <a:r>
              <a:rPr lang="en-US" dirty="0"/>
              <a:t>The non English text has been my only real aversion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8CB7-73BA-47F9-851A-B2F138D7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D26E-004C-49D3-A37E-CAE3D893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each genre these are the highest priced apps.  </a:t>
            </a:r>
          </a:p>
          <a:p>
            <a:endParaRPr lang="en-US" dirty="0"/>
          </a:p>
          <a:p>
            <a:r>
              <a:rPr lang="en-US" dirty="0"/>
              <a:t>There are over 7000 records and I knew I wanted to try and tackle translating these.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AC9180-7BF0-4FA8-BE40-86F25136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56" y="592138"/>
            <a:ext cx="4355100" cy="5199062"/>
          </a:xfrm>
        </p:spPr>
      </p:pic>
    </p:spTree>
    <p:extLst>
      <p:ext uri="{BB962C8B-B14F-4D97-AF65-F5344CB8AC3E}">
        <p14:creationId xmlns:p14="http://schemas.microsoft.com/office/powerpoint/2010/main" val="369049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9318-BB38-43FA-8990-6D2785E8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88FC-A816-48CD-99CB-F14186F0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37CDDB-8389-47DA-84B9-D749C2636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135998"/>
            <a:ext cx="3745149" cy="447091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3F4D-BF77-4ADD-B792-ECF7DB2DD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9C3295-8AA6-476A-8385-AA28D3BA14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30" y="2117607"/>
            <a:ext cx="5717884" cy="4465525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8439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FDE2-11BB-4EA3-8D71-7E74FA3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D7CB-2900-4820-AACC-46F55032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Matplotlib and Seaborn to analyze and graph some of what I found. </a:t>
            </a:r>
          </a:p>
        </p:txBody>
      </p:sp>
    </p:spTree>
    <p:extLst>
      <p:ext uri="{BB962C8B-B14F-4D97-AF65-F5344CB8AC3E}">
        <p14:creationId xmlns:p14="http://schemas.microsoft.com/office/powerpoint/2010/main" val="236609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9AA4-268B-47A9-8631-09BF834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49C73-6DE8-4144-8FF8-2DFC45DD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8" y="1874058"/>
            <a:ext cx="10824164" cy="4631245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17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3835-F4C9-43E0-90C6-AE91A74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 for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29888-398B-4CD6-9DF3-AA4C70FE7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78" y="2356852"/>
            <a:ext cx="5841270" cy="3326984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23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1932</TotalTime>
  <Words>617</Words>
  <Application>Microsoft Office PowerPoint</Application>
  <PresentationFormat>Widescreen</PresentationFormat>
  <Paragraphs>71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Mobile App Statistics </vt:lpstr>
      <vt:lpstr>PowerPoint Presentation</vt:lpstr>
      <vt:lpstr>Quick Glance </vt:lpstr>
      <vt:lpstr>Checking my Data</vt:lpstr>
      <vt:lpstr>Cleaning</vt:lpstr>
      <vt:lpstr>Comparison</vt:lpstr>
      <vt:lpstr>Analyze</vt:lpstr>
      <vt:lpstr>Findings</vt:lpstr>
      <vt:lpstr>Average price for apps</vt:lpstr>
      <vt:lpstr>Outside Visualization Tools - DataWrapper</vt:lpstr>
      <vt:lpstr>Utilizing dataWrapper</vt:lpstr>
      <vt:lpstr>Finding a DataSet that I could utilize</vt:lpstr>
      <vt:lpstr>Challenges</vt:lpstr>
      <vt:lpstr>Room for improvement</vt:lpstr>
      <vt:lpstr>Further research…</vt:lpstr>
      <vt:lpstr>I had fun with this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MMORPG?</dc:title>
  <dc:creator>Suzette Wallin</dc:creator>
  <cp:lastModifiedBy>Suzette Wallin</cp:lastModifiedBy>
  <cp:revision>9</cp:revision>
  <dcterms:created xsi:type="dcterms:W3CDTF">2021-11-03T12:59:03Z</dcterms:created>
  <dcterms:modified xsi:type="dcterms:W3CDTF">2021-11-19T06:46:04Z</dcterms:modified>
</cp:coreProperties>
</file>