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>
      <p:cViewPr varScale="1">
        <p:scale>
          <a:sx n="64" d="100"/>
          <a:sy n="64" d="100"/>
        </p:scale>
        <p:origin x="-133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E5A2D-CF19-4C20-B9A6-8005F41D40D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52F96-CE73-4E4A-BFA9-909B5C7A403A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Track specific collaboration: a requirement</a:t>
          </a:r>
          <a:endParaRPr lang="en-US" dirty="0">
            <a:latin typeface="Bahnschrift SemiBold SemiConden" pitchFamily="34" charset="0"/>
          </a:endParaRPr>
        </a:p>
      </dgm:t>
    </dgm:pt>
    <dgm:pt modelId="{27D41C2F-4158-4A95-AC03-C3B1FBA59888}" type="parTrans" cxnId="{3009852E-C97D-4962-8AF7-482006E924B8}">
      <dgm:prSet/>
      <dgm:spPr/>
      <dgm:t>
        <a:bodyPr/>
        <a:lstStyle/>
        <a:p>
          <a:endParaRPr lang="en-US"/>
        </a:p>
      </dgm:t>
    </dgm:pt>
    <dgm:pt modelId="{C49DFB82-31A9-4C12-8131-CEF10A3AAF9A}" type="sibTrans" cxnId="{3009852E-C97D-4962-8AF7-482006E924B8}">
      <dgm:prSet/>
      <dgm:spPr/>
      <dgm:t>
        <a:bodyPr/>
        <a:lstStyle/>
        <a:p>
          <a:endParaRPr lang="en-US"/>
        </a:p>
      </dgm:t>
    </dgm:pt>
    <dgm:pt modelId="{F3C6DDBD-F4BA-4B18-AF84-7C32F4BC96AA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Team of 5…</a:t>
          </a:r>
          <a:endParaRPr lang="en-US" dirty="0">
            <a:latin typeface="Bahnschrift SemiBold SemiConden" pitchFamily="34" charset="0"/>
          </a:endParaRPr>
        </a:p>
      </dgm:t>
    </dgm:pt>
    <dgm:pt modelId="{362B0544-827F-4512-9183-AAC3F99369C7}" type="parTrans" cxnId="{0D23C249-1E6B-40A4-AB31-9898468F04C6}">
      <dgm:prSet/>
      <dgm:spPr/>
      <dgm:t>
        <a:bodyPr/>
        <a:lstStyle/>
        <a:p>
          <a:endParaRPr lang="en-US"/>
        </a:p>
      </dgm:t>
    </dgm:pt>
    <dgm:pt modelId="{1CAE1D33-66AE-49BC-A064-A3A221B0B743}" type="sibTrans" cxnId="{0D23C249-1E6B-40A4-AB31-9898468F04C6}">
      <dgm:prSet/>
      <dgm:spPr/>
      <dgm:t>
        <a:bodyPr/>
        <a:lstStyle/>
        <a:p>
          <a:endParaRPr lang="en-US"/>
        </a:p>
      </dgm:t>
    </dgm:pt>
    <dgm:pt modelId="{198E51F5-AEDF-478C-B03F-E67C010070A1}">
      <dgm:prSet/>
      <dgm:spPr>
        <a:solidFill>
          <a:srgbClr val="0070C0">
            <a:alpha val="90000"/>
          </a:srgbClr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Abigail </a:t>
          </a:r>
          <a:r>
            <a:rPr lang="en-US" dirty="0" err="1" smtClean="0">
              <a:latin typeface="Bahnschrift SemiBold SemiConden" pitchFamily="34" charset="0"/>
            </a:rPr>
            <a:t>Oluwafunmilayo</a:t>
          </a:r>
          <a:r>
            <a:rPr lang="en-US" dirty="0" smtClean="0">
              <a:latin typeface="Bahnschrift SemiBold SemiConden" pitchFamily="34" charset="0"/>
            </a:rPr>
            <a:t> </a:t>
          </a:r>
          <a:r>
            <a:rPr lang="en-US" dirty="0" err="1" smtClean="0">
              <a:latin typeface="Bahnschrift SemiBold SemiConden" pitchFamily="34" charset="0"/>
            </a:rPr>
            <a:t>Ajayi</a:t>
          </a:r>
          <a:r>
            <a:rPr lang="en-US" dirty="0" smtClean="0">
              <a:latin typeface="Bahnschrift SemiBold SemiConden" pitchFamily="34" charset="0"/>
            </a:rPr>
            <a:t> {TL}</a:t>
          </a:r>
          <a:endParaRPr lang="en-US" dirty="0">
            <a:latin typeface="Bahnschrift SemiBold SemiConden" pitchFamily="34" charset="0"/>
          </a:endParaRPr>
        </a:p>
      </dgm:t>
    </dgm:pt>
    <dgm:pt modelId="{F57763DF-27F8-4088-9BA1-5BDBC91205AF}" type="parTrans" cxnId="{D514D460-C6EE-4C74-A868-6078EC47BF56}">
      <dgm:prSet/>
      <dgm:spPr/>
      <dgm:t>
        <a:bodyPr/>
        <a:lstStyle/>
        <a:p>
          <a:endParaRPr lang="en-US"/>
        </a:p>
      </dgm:t>
    </dgm:pt>
    <dgm:pt modelId="{74B0A0C9-2963-4635-8DBB-E5A67C95EE52}" type="sibTrans" cxnId="{D514D460-C6EE-4C74-A868-6078EC47BF56}">
      <dgm:prSet/>
      <dgm:spPr/>
      <dgm:t>
        <a:bodyPr/>
        <a:lstStyle/>
        <a:p>
          <a:endParaRPr lang="en-US"/>
        </a:p>
      </dgm:t>
    </dgm:pt>
    <dgm:pt modelId="{3C5A28FF-167B-46D4-8A68-02617105FD93}">
      <dgm:prSet/>
      <dgm:spPr>
        <a:solidFill>
          <a:srgbClr val="0070C0">
            <a:alpha val="90000"/>
          </a:srgbClr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IBE, </a:t>
          </a:r>
          <a:r>
            <a:rPr lang="en-US" dirty="0" err="1" smtClean="0">
              <a:latin typeface="Bahnschrift SemiBold SemiConden" pitchFamily="34" charset="0"/>
            </a:rPr>
            <a:t>Ifeoma</a:t>
          </a:r>
          <a:r>
            <a:rPr lang="en-US" dirty="0" smtClean="0">
              <a:latin typeface="Bahnschrift SemiBold SemiConden" pitchFamily="34" charset="0"/>
            </a:rPr>
            <a:t> Maureen</a:t>
          </a:r>
          <a:endParaRPr lang="en-US" dirty="0">
            <a:latin typeface="Bahnschrift SemiBold SemiConden" pitchFamily="34" charset="0"/>
          </a:endParaRPr>
        </a:p>
      </dgm:t>
    </dgm:pt>
    <dgm:pt modelId="{D5107ACF-8B14-451E-A536-2FF0D411A0F7}" type="parTrans" cxnId="{1D2DD112-BD41-4F1B-9E02-0D712C048B93}">
      <dgm:prSet/>
      <dgm:spPr/>
      <dgm:t>
        <a:bodyPr/>
        <a:lstStyle/>
        <a:p>
          <a:endParaRPr lang="en-US"/>
        </a:p>
      </dgm:t>
    </dgm:pt>
    <dgm:pt modelId="{9BCA6AD4-0DB1-4B5B-BF44-27016585EC99}" type="sibTrans" cxnId="{1D2DD112-BD41-4F1B-9E02-0D712C048B93}">
      <dgm:prSet/>
      <dgm:spPr/>
      <dgm:t>
        <a:bodyPr/>
        <a:lstStyle/>
        <a:p>
          <a:endParaRPr lang="en-US"/>
        </a:p>
      </dgm:t>
    </dgm:pt>
    <dgm:pt modelId="{9958CD3C-66B5-4B79-9114-D7DF3D17852C}">
      <dgm:prSet/>
      <dgm:spPr>
        <a:solidFill>
          <a:srgbClr val="0070C0">
            <a:alpha val="90000"/>
          </a:srgbClr>
        </a:solidFill>
      </dgm:spPr>
      <dgm:t>
        <a:bodyPr/>
        <a:lstStyle/>
        <a:p>
          <a:pPr rtl="0"/>
          <a:r>
            <a:rPr lang="en-US" dirty="0" err="1" smtClean="0">
              <a:latin typeface="Bahnschrift SemiBold SemiConden" pitchFamily="34" charset="0"/>
            </a:rPr>
            <a:t>Onah</a:t>
          </a:r>
          <a:r>
            <a:rPr lang="en-US" dirty="0" smtClean="0">
              <a:latin typeface="Bahnschrift SemiBold SemiConden" pitchFamily="34" charset="0"/>
            </a:rPr>
            <a:t> </a:t>
          </a:r>
          <a:r>
            <a:rPr lang="en-US" dirty="0" err="1" smtClean="0">
              <a:latin typeface="Bahnschrift SemiBold SemiConden" pitchFamily="34" charset="0"/>
            </a:rPr>
            <a:t>Anthonia</a:t>
          </a:r>
          <a:r>
            <a:rPr lang="en-US" dirty="0" smtClean="0">
              <a:latin typeface="Bahnschrift SemiBold SemiConden" pitchFamily="34" charset="0"/>
            </a:rPr>
            <a:t> </a:t>
          </a:r>
          <a:r>
            <a:rPr lang="en-US" dirty="0" err="1" smtClean="0">
              <a:latin typeface="Bahnschrift SemiBold SemiConden" pitchFamily="34" charset="0"/>
            </a:rPr>
            <a:t>Obiageli</a:t>
          </a:r>
          <a:endParaRPr lang="en-US" dirty="0">
            <a:latin typeface="Bahnschrift SemiBold SemiConden" pitchFamily="34" charset="0"/>
          </a:endParaRPr>
        </a:p>
      </dgm:t>
    </dgm:pt>
    <dgm:pt modelId="{229068BF-8159-4770-80D4-065B9C008395}" type="parTrans" cxnId="{4F6EA73A-A90F-44A6-B0FB-DE4979B33C64}">
      <dgm:prSet/>
      <dgm:spPr/>
      <dgm:t>
        <a:bodyPr/>
        <a:lstStyle/>
        <a:p>
          <a:endParaRPr lang="en-US"/>
        </a:p>
      </dgm:t>
    </dgm:pt>
    <dgm:pt modelId="{11D8804E-D046-4B57-9F0D-9BF842E106CD}" type="sibTrans" cxnId="{4F6EA73A-A90F-44A6-B0FB-DE4979B33C64}">
      <dgm:prSet/>
      <dgm:spPr/>
      <dgm:t>
        <a:bodyPr/>
        <a:lstStyle/>
        <a:p>
          <a:endParaRPr lang="en-US"/>
        </a:p>
      </dgm:t>
    </dgm:pt>
    <dgm:pt modelId="{9108380D-5705-4ABF-B407-F916B82F2686}">
      <dgm:prSet/>
      <dgm:spPr>
        <a:solidFill>
          <a:srgbClr val="0070C0">
            <a:alpha val="90000"/>
          </a:srgbClr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Joy </a:t>
          </a:r>
          <a:r>
            <a:rPr lang="en-US" dirty="0" err="1" smtClean="0">
              <a:latin typeface="Bahnschrift SemiBold SemiConden" pitchFamily="34" charset="0"/>
            </a:rPr>
            <a:t>Nkiru</a:t>
          </a:r>
          <a:r>
            <a:rPr lang="en-US" dirty="0" smtClean="0">
              <a:latin typeface="Bahnschrift SemiBold SemiConden" pitchFamily="34" charset="0"/>
            </a:rPr>
            <a:t> </a:t>
          </a:r>
          <a:r>
            <a:rPr lang="en-US" dirty="0" err="1" smtClean="0">
              <a:latin typeface="Bahnschrift SemiBold SemiConden" pitchFamily="34" charset="0"/>
            </a:rPr>
            <a:t>Uzoho</a:t>
          </a:r>
          <a:endParaRPr lang="en-US" dirty="0">
            <a:latin typeface="Bahnschrift SemiBold SemiConden" pitchFamily="34" charset="0"/>
          </a:endParaRPr>
        </a:p>
      </dgm:t>
    </dgm:pt>
    <dgm:pt modelId="{66D881FE-6DA3-4831-8015-6560076754FA}" type="parTrans" cxnId="{EDF549E6-3D8A-401F-B084-7AFEC9750946}">
      <dgm:prSet/>
      <dgm:spPr/>
      <dgm:t>
        <a:bodyPr/>
        <a:lstStyle/>
        <a:p>
          <a:endParaRPr lang="en-US"/>
        </a:p>
      </dgm:t>
    </dgm:pt>
    <dgm:pt modelId="{F1EF42C8-2090-40EF-9DB9-54AD4AD80237}" type="sibTrans" cxnId="{EDF549E6-3D8A-401F-B084-7AFEC9750946}">
      <dgm:prSet/>
      <dgm:spPr/>
      <dgm:t>
        <a:bodyPr/>
        <a:lstStyle/>
        <a:p>
          <a:endParaRPr lang="en-US"/>
        </a:p>
      </dgm:t>
    </dgm:pt>
    <dgm:pt modelId="{9E2EDD82-3E61-4CE1-8CEE-3B9221B89488}">
      <dgm:prSet/>
      <dgm:spPr>
        <a:solidFill>
          <a:srgbClr val="0070C0">
            <a:alpha val="90000"/>
          </a:srgbClr>
        </a:solidFill>
      </dgm:spPr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  <a:latin typeface="Bahnschrift SemiBold SemiConden" pitchFamily="34" charset="0"/>
            </a:rPr>
            <a:t>Taofeequah</a:t>
          </a:r>
          <a:r>
            <a:rPr lang="en-US" dirty="0" smtClean="0">
              <a:solidFill>
                <a:srgbClr val="FFFF00"/>
              </a:solidFill>
              <a:latin typeface="Bahnschrift SemiBold SemiConden" pitchFamily="34" charset="0"/>
            </a:rPr>
            <a:t> </a:t>
          </a:r>
          <a:r>
            <a:rPr lang="en-US" dirty="0" err="1" smtClean="0">
              <a:solidFill>
                <a:srgbClr val="FFFF00"/>
              </a:solidFill>
              <a:latin typeface="Bahnschrift SemiBold SemiConden" pitchFamily="34" charset="0"/>
            </a:rPr>
            <a:t>Ifelade</a:t>
          </a:r>
          <a:r>
            <a:rPr lang="en-US" dirty="0" smtClean="0">
              <a:solidFill>
                <a:srgbClr val="FFFF00"/>
              </a:solidFill>
              <a:latin typeface="Bahnschrift SemiBold SemiConden" pitchFamily="34" charset="0"/>
            </a:rPr>
            <a:t> </a:t>
          </a:r>
          <a:r>
            <a:rPr lang="en-US" dirty="0" err="1" smtClean="0">
              <a:solidFill>
                <a:srgbClr val="FFFF00"/>
              </a:solidFill>
              <a:latin typeface="Bahnschrift SemiBold SemiConden" pitchFamily="34" charset="0"/>
            </a:rPr>
            <a:t>Bakare</a:t>
          </a:r>
          <a:endParaRPr lang="en-US" dirty="0">
            <a:solidFill>
              <a:srgbClr val="FFFF00"/>
            </a:solidFill>
            <a:latin typeface="Bahnschrift SemiBold SemiConden" pitchFamily="34" charset="0"/>
          </a:endParaRPr>
        </a:p>
      </dgm:t>
    </dgm:pt>
    <dgm:pt modelId="{31495535-299C-4B3F-904B-E1336BCD6E91}" type="parTrans" cxnId="{D07E194C-C268-4613-ABC3-4FB53142F33F}">
      <dgm:prSet/>
      <dgm:spPr/>
      <dgm:t>
        <a:bodyPr/>
        <a:lstStyle/>
        <a:p>
          <a:endParaRPr lang="en-US"/>
        </a:p>
      </dgm:t>
    </dgm:pt>
    <dgm:pt modelId="{AA94D0AD-D06D-4902-B48E-C9663E9C1D61}" type="sibTrans" cxnId="{D07E194C-C268-4613-ABC3-4FB53142F33F}">
      <dgm:prSet/>
      <dgm:spPr/>
      <dgm:t>
        <a:bodyPr/>
        <a:lstStyle/>
        <a:p>
          <a:endParaRPr lang="en-US"/>
        </a:p>
      </dgm:t>
    </dgm:pt>
    <dgm:pt modelId="{D72EEF82-C62B-48AD-9822-3347560AFEC2}" type="pres">
      <dgm:prSet presAssocID="{14EE5A2D-CF19-4C20-B9A6-8005F41D40D6}" presName="Name0" presStyleCnt="0">
        <dgm:presLayoutVars>
          <dgm:dir/>
          <dgm:animLvl val="lvl"/>
          <dgm:resizeHandles val="exact"/>
        </dgm:presLayoutVars>
      </dgm:prSet>
      <dgm:spPr/>
    </dgm:pt>
    <dgm:pt modelId="{526F2C56-9038-407C-8974-5A1D1EADED87}" type="pres">
      <dgm:prSet presAssocID="{17452F96-CE73-4E4A-BFA9-909B5C7A403A}" presName="linNode" presStyleCnt="0"/>
      <dgm:spPr/>
    </dgm:pt>
    <dgm:pt modelId="{3490742B-0491-4E63-9180-4E6D961CA02D}" type="pres">
      <dgm:prSet presAssocID="{17452F96-CE73-4E4A-BFA9-909B5C7A403A}" presName="parentText" presStyleLbl="node1" presStyleIdx="0" presStyleCnt="2" custScaleX="277778" custScaleY="29006" custLinFactNeighborX="873" custLinFactNeighborY="-13">
        <dgm:presLayoutVars>
          <dgm:chMax val="1"/>
          <dgm:bulletEnabled val="1"/>
        </dgm:presLayoutVars>
      </dgm:prSet>
      <dgm:spPr/>
    </dgm:pt>
    <dgm:pt modelId="{526816F8-9AA4-4DBE-B699-C47C1A57C3C7}" type="pres">
      <dgm:prSet presAssocID="{C49DFB82-31A9-4C12-8131-CEF10A3AAF9A}" presName="sp" presStyleCnt="0"/>
      <dgm:spPr/>
    </dgm:pt>
    <dgm:pt modelId="{DDD7B0BC-0E2E-4B79-92F1-639FBC165E34}" type="pres">
      <dgm:prSet presAssocID="{F3C6DDBD-F4BA-4B18-AF84-7C32F4BC96AA}" presName="linNode" presStyleCnt="0"/>
      <dgm:spPr/>
    </dgm:pt>
    <dgm:pt modelId="{55ADB5FF-E7F9-48EA-ABC1-F0088CC7B77D}" type="pres">
      <dgm:prSet presAssocID="{F3C6DDBD-F4BA-4B18-AF84-7C32F4BC96A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6040CC8-13D3-4133-803F-B7AC39F21F1D}" type="pres">
      <dgm:prSet presAssocID="{F3C6DDBD-F4BA-4B18-AF84-7C32F4BC96A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DF549E6-3D8A-401F-B084-7AFEC9750946}" srcId="{F3C6DDBD-F4BA-4B18-AF84-7C32F4BC96AA}" destId="{9108380D-5705-4ABF-B407-F916B82F2686}" srcOrd="3" destOrd="0" parTransId="{66D881FE-6DA3-4831-8015-6560076754FA}" sibTransId="{F1EF42C8-2090-40EF-9DB9-54AD4AD80237}"/>
    <dgm:cxn modelId="{0D23C249-1E6B-40A4-AB31-9898468F04C6}" srcId="{14EE5A2D-CF19-4C20-B9A6-8005F41D40D6}" destId="{F3C6DDBD-F4BA-4B18-AF84-7C32F4BC96AA}" srcOrd="1" destOrd="0" parTransId="{362B0544-827F-4512-9183-AAC3F99369C7}" sibTransId="{1CAE1D33-66AE-49BC-A064-A3A221B0B743}"/>
    <dgm:cxn modelId="{C2D75844-37D0-4420-BEBB-64FD4874CD88}" type="presOf" srcId="{198E51F5-AEDF-478C-B03F-E67C010070A1}" destId="{26040CC8-13D3-4133-803F-B7AC39F21F1D}" srcOrd="0" destOrd="0" presId="urn:microsoft.com/office/officeart/2005/8/layout/vList5"/>
    <dgm:cxn modelId="{29338745-2711-46BA-BB20-511246E01D3F}" type="presOf" srcId="{17452F96-CE73-4E4A-BFA9-909B5C7A403A}" destId="{3490742B-0491-4E63-9180-4E6D961CA02D}" srcOrd="0" destOrd="0" presId="urn:microsoft.com/office/officeart/2005/8/layout/vList5"/>
    <dgm:cxn modelId="{1D2DD112-BD41-4F1B-9E02-0D712C048B93}" srcId="{F3C6DDBD-F4BA-4B18-AF84-7C32F4BC96AA}" destId="{3C5A28FF-167B-46D4-8A68-02617105FD93}" srcOrd="1" destOrd="0" parTransId="{D5107ACF-8B14-451E-A536-2FF0D411A0F7}" sibTransId="{9BCA6AD4-0DB1-4B5B-BF44-27016585EC99}"/>
    <dgm:cxn modelId="{BB021730-844A-4C01-8AF3-068927F87D1A}" type="presOf" srcId="{9958CD3C-66B5-4B79-9114-D7DF3D17852C}" destId="{26040CC8-13D3-4133-803F-B7AC39F21F1D}" srcOrd="0" destOrd="2" presId="urn:microsoft.com/office/officeart/2005/8/layout/vList5"/>
    <dgm:cxn modelId="{D07E194C-C268-4613-ABC3-4FB53142F33F}" srcId="{F3C6DDBD-F4BA-4B18-AF84-7C32F4BC96AA}" destId="{9E2EDD82-3E61-4CE1-8CEE-3B9221B89488}" srcOrd="4" destOrd="0" parTransId="{31495535-299C-4B3F-904B-E1336BCD6E91}" sibTransId="{AA94D0AD-D06D-4902-B48E-C9663E9C1D61}"/>
    <dgm:cxn modelId="{10A9B94C-CA4E-4B43-91CB-D35C397590CE}" type="presOf" srcId="{9E2EDD82-3E61-4CE1-8CEE-3B9221B89488}" destId="{26040CC8-13D3-4133-803F-B7AC39F21F1D}" srcOrd="0" destOrd="4" presId="urn:microsoft.com/office/officeart/2005/8/layout/vList5"/>
    <dgm:cxn modelId="{3009852E-C97D-4962-8AF7-482006E924B8}" srcId="{14EE5A2D-CF19-4C20-B9A6-8005F41D40D6}" destId="{17452F96-CE73-4E4A-BFA9-909B5C7A403A}" srcOrd="0" destOrd="0" parTransId="{27D41C2F-4158-4A95-AC03-C3B1FBA59888}" sibTransId="{C49DFB82-31A9-4C12-8131-CEF10A3AAF9A}"/>
    <dgm:cxn modelId="{E73E9E74-0D6B-4F6D-B0C4-5883C1AE69B8}" type="presOf" srcId="{14EE5A2D-CF19-4C20-B9A6-8005F41D40D6}" destId="{D72EEF82-C62B-48AD-9822-3347560AFEC2}" srcOrd="0" destOrd="0" presId="urn:microsoft.com/office/officeart/2005/8/layout/vList5"/>
    <dgm:cxn modelId="{4F6EA73A-A90F-44A6-B0FB-DE4979B33C64}" srcId="{F3C6DDBD-F4BA-4B18-AF84-7C32F4BC96AA}" destId="{9958CD3C-66B5-4B79-9114-D7DF3D17852C}" srcOrd="2" destOrd="0" parTransId="{229068BF-8159-4770-80D4-065B9C008395}" sibTransId="{11D8804E-D046-4B57-9F0D-9BF842E106CD}"/>
    <dgm:cxn modelId="{45DCFBC2-4180-4843-9292-9B8687237616}" type="presOf" srcId="{9108380D-5705-4ABF-B407-F916B82F2686}" destId="{26040CC8-13D3-4133-803F-B7AC39F21F1D}" srcOrd="0" destOrd="3" presId="urn:microsoft.com/office/officeart/2005/8/layout/vList5"/>
    <dgm:cxn modelId="{BE04D0CD-CA5F-47D8-9154-3E2269A3E1A5}" type="presOf" srcId="{F3C6DDBD-F4BA-4B18-AF84-7C32F4BC96AA}" destId="{55ADB5FF-E7F9-48EA-ABC1-F0088CC7B77D}" srcOrd="0" destOrd="0" presId="urn:microsoft.com/office/officeart/2005/8/layout/vList5"/>
    <dgm:cxn modelId="{27076F39-FD99-451A-A291-51466931A305}" type="presOf" srcId="{3C5A28FF-167B-46D4-8A68-02617105FD93}" destId="{26040CC8-13D3-4133-803F-B7AC39F21F1D}" srcOrd="0" destOrd="1" presId="urn:microsoft.com/office/officeart/2005/8/layout/vList5"/>
    <dgm:cxn modelId="{D514D460-C6EE-4C74-A868-6078EC47BF56}" srcId="{F3C6DDBD-F4BA-4B18-AF84-7C32F4BC96AA}" destId="{198E51F5-AEDF-478C-B03F-E67C010070A1}" srcOrd="0" destOrd="0" parTransId="{F57763DF-27F8-4088-9BA1-5BDBC91205AF}" sibTransId="{74B0A0C9-2963-4635-8DBB-E5A67C95EE52}"/>
    <dgm:cxn modelId="{285FAA0C-5324-41BC-96E0-01F379ACDBD7}" type="presParOf" srcId="{D72EEF82-C62B-48AD-9822-3347560AFEC2}" destId="{526F2C56-9038-407C-8974-5A1D1EADED87}" srcOrd="0" destOrd="0" presId="urn:microsoft.com/office/officeart/2005/8/layout/vList5"/>
    <dgm:cxn modelId="{0C74B8D5-ADBC-4993-B22C-EFE510ABAEA1}" type="presParOf" srcId="{526F2C56-9038-407C-8974-5A1D1EADED87}" destId="{3490742B-0491-4E63-9180-4E6D961CA02D}" srcOrd="0" destOrd="0" presId="urn:microsoft.com/office/officeart/2005/8/layout/vList5"/>
    <dgm:cxn modelId="{3A83121B-674C-4984-A03D-6121B159913F}" type="presParOf" srcId="{D72EEF82-C62B-48AD-9822-3347560AFEC2}" destId="{526816F8-9AA4-4DBE-B699-C47C1A57C3C7}" srcOrd="1" destOrd="0" presId="urn:microsoft.com/office/officeart/2005/8/layout/vList5"/>
    <dgm:cxn modelId="{030B9B47-4782-4180-8CAB-558C3AF38655}" type="presParOf" srcId="{D72EEF82-C62B-48AD-9822-3347560AFEC2}" destId="{DDD7B0BC-0E2E-4B79-92F1-639FBC165E34}" srcOrd="2" destOrd="0" presId="urn:microsoft.com/office/officeart/2005/8/layout/vList5"/>
    <dgm:cxn modelId="{CC7EA10E-D34B-45B1-A59E-E13545186A34}" type="presParOf" srcId="{DDD7B0BC-0E2E-4B79-92F1-639FBC165E34}" destId="{55ADB5FF-E7F9-48EA-ABC1-F0088CC7B77D}" srcOrd="0" destOrd="0" presId="urn:microsoft.com/office/officeart/2005/8/layout/vList5"/>
    <dgm:cxn modelId="{894E8CA0-A28B-4C94-927C-DE162858F158}" type="presParOf" srcId="{DDD7B0BC-0E2E-4B79-92F1-639FBC165E34}" destId="{26040CC8-13D3-4133-803F-B7AC39F21F1D}" srcOrd="1" destOrd="0" presId="urn:microsoft.com/office/officeart/2005/8/layout/vList5"/>
  </dgm:cxnLst>
  <dgm:bg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023B2-6B34-4A0C-86DF-D1A4459FA30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1E4E72-5AC5-459E-830D-F8BF3D27E0B9}">
      <dgm:prSet/>
      <dgm:spPr>
        <a:solidFill>
          <a:schemeClr val="tx2">
            <a:lumMod val="40000"/>
            <a:lumOff val="60000"/>
            <a:alpha val="94000"/>
          </a:schemeClr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SQLite DB file to analyze and extract some information:</a:t>
          </a:r>
          <a:endParaRPr lang="en-US" dirty="0">
            <a:latin typeface="Bahnschrift SemiBold SemiConden" pitchFamily="34" charset="0"/>
          </a:endParaRPr>
        </a:p>
      </dgm:t>
    </dgm:pt>
    <dgm:pt modelId="{8A225D8F-4EE3-412C-8BEA-437A28C58A4F}" type="parTrans" cxnId="{54FFADA5-6682-43B4-8959-5839F0D035C1}">
      <dgm:prSet/>
      <dgm:spPr/>
      <dgm:t>
        <a:bodyPr/>
        <a:lstStyle/>
        <a:p>
          <a:endParaRPr lang="en-US"/>
        </a:p>
      </dgm:t>
    </dgm:pt>
    <dgm:pt modelId="{16AB54DC-3A04-4D69-9EBD-830BD7C02FC8}" type="sibTrans" cxnId="{54FFADA5-6682-43B4-8959-5839F0D035C1}">
      <dgm:prSet/>
      <dgm:spPr/>
      <dgm:t>
        <a:bodyPr/>
        <a:lstStyle/>
        <a:p>
          <a:endParaRPr lang="en-US"/>
        </a:p>
      </dgm:t>
    </dgm:pt>
    <dgm:pt modelId="{076A7C92-01E3-4C2D-BEC7-C559733862FF}">
      <dgm:prSet/>
      <dgm:spPr/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What is the most popular release type?</a:t>
          </a:r>
          <a:endParaRPr lang="en-US" dirty="0">
            <a:latin typeface="Bahnschrift SemiBold SemiConden" pitchFamily="34" charset="0"/>
          </a:endParaRPr>
        </a:p>
      </dgm:t>
    </dgm:pt>
    <dgm:pt modelId="{95881EE6-F40B-4AF4-A25A-4C71D67E7C97}" type="parTrans" cxnId="{705FC070-24D2-473C-A5AB-C52859FA85F8}">
      <dgm:prSet/>
      <dgm:spPr/>
      <dgm:t>
        <a:bodyPr/>
        <a:lstStyle/>
        <a:p>
          <a:endParaRPr lang="en-US"/>
        </a:p>
      </dgm:t>
    </dgm:pt>
    <dgm:pt modelId="{D631131E-142A-47F1-9A93-897EE8316D98}" type="sibTrans" cxnId="{705FC070-24D2-473C-A5AB-C52859FA85F8}">
      <dgm:prSet/>
      <dgm:spPr/>
      <dgm:t>
        <a:bodyPr/>
        <a:lstStyle/>
        <a:p>
          <a:endParaRPr lang="en-US"/>
        </a:p>
      </dgm:t>
    </dgm:pt>
    <dgm:pt modelId="{80CB3D2D-641A-4DFC-9758-96E59F119453}">
      <dgm:prSet/>
      <dgm:spPr/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For the last three years, what release type had the most torrents?</a:t>
          </a:r>
          <a:endParaRPr lang="en-US" dirty="0">
            <a:latin typeface="Bahnschrift SemiBold SemiConden" pitchFamily="34" charset="0"/>
          </a:endParaRPr>
        </a:p>
      </dgm:t>
    </dgm:pt>
    <dgm:pt modelId="{211DC591-6181-4BC1-AD03-7765D432D7C3}" type="parTrans" cxnId="{5775540F-9AAE-402B-918D-9AC091453526}">
      <dgm:prSet/>
      <dgm:spPr/>
      <dgm:t>
        <a:bodyPr/>
        <a:lstStyle/>
        <a:p>
          <a:endParaRPr lang="en-US"/>
        </a:p>
      </dgm:t>
    </dgm:pt>
    <dgm:pt modelId="{B43050FD-295B-4795-9F40-94CD66C90904}" type="sibTrans" cxnId="{5775540F-9AAE-402B-918D-9AC091453526}">
      <dgm:prSet/>
      <dgm:spPr/>
      <dgm:t>
        <a:bodyPr/>
        <a:lstStyle/>
        <a:p>
          <a:endParaRPr lang="en-US"/>
        </a:p>
      </dgm:t>
    </dgm:pt>
    <dgm:pt modelId="{51DB5624-94C1-410C-930D-1F9F3701D537}">
      <dgm:prSet/>
      <dgm:spPr/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Who are the top five most common artists?</a:t>
          </a:r>
          <a:endParaRPr lang="en-US" dirty="0">
            <a:latin typeface="Bahnschrift SemiBold SemiConden" pitchFamily="34" charset="0"/>
          </a:endParaRPr>
        </a:p>
      </dgm:t>
    </dgm:pt>
    <dgm:pt modelId="{E2C17CE2-D413-42C0-A74B-5BD39F0A44DD}" type="parTrans" cxnId="{E199E475-8281-4244-ABC7-DBE82CBA855F}">
      <dgm:prSet/>
      <dgm:spPr/>
      <dgm:t>
        <a:bodyPr/>
        <a:lstStyle/>
        <a:p>
          <a:endParaRPr lang="en-US"/>
        </a:p>
      </dgm:t>
    </dgm:pt>
    <dgm:pt modelId="{DE6DD9BE-7F77-424A-8B1A-A060D9C373BD}" type="sibTrans" cxnId="{E199E475-8281-4244-ABC7-DBE82CBA855F}">
      <dgm:prSet/>
      <dgm:spPr/>
      <dgm:t>
        <a:bodyPr/>
        <a:lstStyle/>
        <a:p>
          <a:endParaRPr lang="en-US"/>
        </a:p>
      </dgm:t>
    </dgm:pt>
    <dgm:pt modelId="{1B10B986-A89A-4942-9629-8DF90A0AEC92}">
      <dgm:prSet/>
      <dgm:spPr/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Average number of downloads.</a:t>
          </a:r>
          <a:endParaRPr lang="en-US" dirty="0">
            <a:latin typeface="Bahnschrift SemiBold SemiConden" pitchFamily="34" charset="0"/>
          </a:endParaRPr>
        </a:p>
      </dgm:t>
    </dgm:pt>
    <dgm:pt modelId="{91DD4D10-1D70-4B25-A489-E331A8E3F297}" type="parTrans" cxnId="{87B4C06C-3C4D-47AD-846C-BC7311E4CA75}">
      <dgm:prSet/>
      <dgm:spPr/>
      <dgm:t>
        <a:bodyPr/>
        <a:lstStyle/>
        <a:p>
          <a:endParaRPr lang="en-US"/>
        </a:p>
      </dgm:t>
    </dgm:pt>
    <dgm:pt modelId="{4B226FD9-304B-42D2-BE92-40A84029BC0F}" type="sibTrans" cxnId="{87B4C06C-3C4D-47AD-846C-BC7311E4CA75}">
      <dgm:prSet/>
      <dgm:spPr/>
      <dgm:t>
        <a:bodyPr/>
        <a:lstStyle/>
        <a:p>
          <a:endParaRPr lang="en-US"/>
        </a:p>
      </dgm:t>
    </dgm:pt>
    <dgm:pt modelId="{87FAEF57-EC30-4C37-B02F-2F135F8332CB}" type="pres">
      <dgm:prSet presAssocID="{E0D023B2-6B34-4A0C-86DF-D1A4459FA30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B4DE488-2B7F-48A4-B529-B5C352A2D99B}" type="pres">
      <dgm:prSet presAssocID="{A91E4E72-5AC5-459E-830D-F8BF3D27E0B9}" presName="circle1" presStyleLbl="node1" presStyleIdx="0" presStyleCnt="1"/>
      <dgm:spPr>
        <a:solidFill>
          <a:srgbClr val="2B11C9"/>
        </a:solidFill>
      </dgm:spPr>
    </dgm:pt>
    <dgm:pt modelId="{81C7CE03-2D41-4B48-BC2D-7A27D7593DF6}" type="pres">
      <dgm:prSet presAssocID="{A91E4E72-5AC5-459E-830D-F8BF3D27E0B9}" presName="space" presStyleCnt="0"/>
      <dgm:spPr/>
    </dgm:pt>
    <dgm:pt modelId="{39E0C869-CE7F-4212-9566-36E38AAA6662}" type="pres">
      <dgm:prSet presAssocID="{A91E4E72-5AC5-459E-830D-F8BF3D27E0B9}" presName="rect1" presStyleLbl="alignAcc1" presStyleIdx="0" presStyleCnt="1"/>
      <dgm:spPr/>
    </dgm:pt>
    <dgm:pt modelId="{F4F666B2-4532-4E96-A010-590CFC600544}" type="pres">
      <dgm:prSet presAssocID="{A91E4E72-5AC5-459E-830D-F8BF3D27E0B9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79686B11-F77E-42CD-8635-20B8CBA543D4}" type="pres">
      <dgm:prSet presAssocID="{A91E4E72-5AC5-459E-830D-F8BF3D27E0B9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AB8AA5F9-FEE3-423A-AC72-FD4E76F52DF0}" type="presOf" srcId="{A91E4E72-5AC5-459E-830D-F8BF3D27E0B9}" destId="{F4F666B2-4532-4E96-A010-590CFC600544}" srcOrd="1" destOrd="0" presId="urn:microsoft.com/office/officeart/2005/8/layout/target3"/>
    <dgm:cxn modelId="{9A6A8E73-9BF1-40F0-AA44-84E167F6F71D}" type="presOf" srcId="{51DB5624-94C1-410C-930D-1F9F3701D537}" destId="{79686B11-F77E-42CD-8635-20B8CBA543D4}" srcOrd="0" destOrd="2" presId="urn:microsoft.com/office/officeart/2005/8/layout/target3"/>
    <dgm:cxn modelId="{23CEE94D-3E37-41FC-ADD0-B6F7FD64F3CF}" type="presOf" srcId="{80CB3D2D-641A-4DFC-9758-96E59F119453}" destId="{79686B11-F77E-42CD-8635-20B8CBA543D4}" srcOrd="0" destOrd="1" presId="urn:microsoft.com/office/officeart/2005/8/layout/target3"/>
    <dgm:cxn modelId="{1C03CFCF-79C8-44CA-BE8E-BCF34A6A60C4}" type="presOf" srcId="{A91E4E72-5AC5-459E-830D-F8BF3D27E0B9}" destId="{39E0C869-CE7F-4212-9566-36E38AAA6662}" srcOrd="0" destOrd="0" presId="urn:microsoft.com/office/officeart/2005/8/layout/target3"/>
    <dgm:cxn modelId="{D5D864DF-6586-4407-A0CA-6AC091A891C4}" type="presOf" srcId="{076A7C92-01E3-4C2D-BEC7-C559733862FF}" destId="{79686B11-F77E-42CD-8635-20B8CBA543D4}" srcOrd="0" destOrd="0" presId="urn:microsoft.com/office/officeart/2005/8/layout/target3"/>
    <dgm:cxn modelId="{54FFADA5-6682-43B4-8959-5839F0D035C1}" srcId="{E0D023B2-6B34-4A0C-86DF-D1A4459FA30C}" destId="{A91E4E72-5AC5-459E-830D-F8BF3D27E0B9}" srcOrd="0" destOrd="0" parTransId="{8A225D8F-4EE3-412C-8BEA-437A28C58A4F}" sibTransId="{16AB54DC-3A04-4D69-9EBD-830BD7C02FC8}"/>
    <dgm:cxn modelId="{43C544F4-D01C-4AF3-8941-1ED3F551AC8A}" type="presOf" srcId="{E0D023B2-6B34-4A0C-86DF-D1A4459FA30C}" destId="{87FAEF57-EC30-4C37-B02F-2F135F8332CB}" srcOrd="0" destOrd="0" presId="urn:microsoft.com/office/officeart/2005/8/layout/target3"/>
    <dgm:cxn modelId="{E199E475-8281-4244-ABC7-DBE82CBA855F}" srcId="{A91E4E72-5AC5-459E-830D-F8BF3D27E0B9}" destId="{51DB5624-94C1-410C-930D-1F9F3701D537}" srcOrd="2" destOrd="0" parTransId="{E2C17CE2-D413-42C0-A74B-5BD39F0A44DD}" sibTransId="{DE6DD9BE-7F77-424A-8B1A-A060D9C373BD}"/>
    <dgm:cxn modelId="{37ABD832-F904-42AC-8006-D0D6E28D656B}" type="presOf" srcId="{1B10B986-A89A-4942-9629-8DF90A0AEC92}" destId="{79686B11-F77E-42CD-8635-20B8CBA543D4}" srcOrd="0" destOrd="3" presId="urn:microsoft.com/office/officeart/2005/8/layout/target3"/>
    <dgm:cxn modelId="{5775540F-9AAE-402B-918D-9AC091453526}" srcId="{A91E4E72-5AC5-459E-830D-F8BF3D27E0B9}" destId="{80CB3D2D-641A-4DFC-9758-96E59F119453}" srcOrd="1" destOrd="0" parTransId="{211DC591-6181-4BC1-AD03-7765D432D7C3}" sibTransId="{B43050FD-295B-4795-9F40-94CD66C90904}"/>
    <dgm:cxn modelId="{87B4C06C-3C4D-47AD-846C-BC7311E4CA75}" srcId="{A91E4E72-5AC5-459E-830D-F8BF3D27E0B9}" destId="{1B10B986-A89A-4942-9629-8DF90A0AEC92}" srcOrd="3" destOrd="0" parTransId="{91DD4D10-1D70-4B25-A489-E331A8E3F297}" sibTransId="{4B226FD9-304B-42D2-BE92-40A84029BC0F}"/>
    <dgm:cxn modelId="{705FC070-24D2-473C-A5AB-C52859FA85F8}" srcId="{A91E4E72-5AC5-459E-830D-F8BF3D27E0B9}" destId="{076A7C92-01E3-4C2D-BEC7-C559733862FF}" srcOrd="0" destOrd="0" parTransId="{95881EE6-F40B-4AF4-A25A-4C71D67E7C97}" sibTransId="{D631131E-142A-47F1-9A93-897EE8316D98}"/>
    <dgm:cxn modelId="{2FEDA2B1-9321-4FE4-BEEF-49C45596527E}" type="presParOf" srcId="{87FAEF57-EC30-4C37-B02F-2F135F8332CB}" destId="{4B4DE488-2B7F-48A4-B529-B5C352A2D99B}" srcOrd="0" destOrd="0" presId="urn:microsoft.com/office/officeart/2005/8/layout/target3"/>
    <dgm:cxn modelId="{D561E95E-8AEA-4AD0-ABF5-9C6C21A42D06}" type="presParOf" srcId="{87FAEF57-EC30-4C37-B02F-2F135F8332CB}" destId="{81C7CE03-2D41-4B48-BC2D-7A27D7593DF6}" srcOrd="1" destOrd="0" presId="urn:microsoft.com/office/officeart/2005/8/layout/target3"/>
    <dgm:cxn modelId="{23AD8BD2-52E0-4ACC-BDFE-62F45B6EC79A}" type="presParOf" srcId="{87FAEF57-EC30-4C37-B02F-2F135F8332CB}" destId="{39E0C869-CE7F-4212-9566-36E38AAA6662}" srcOrd="2" destOrd="0" presId="urn:microsoft.com/office/officeart/2005/8/layout/target3"/>
    <dgm:cxn modelId="{348A63FE-4239-463B-8685-E8C58AD3FBCA}" type="presParOf" srcId="{87FAEF57-EC30-4C37-B02F-2F135F8332CB}" destId="{F4F666B2-4532-4E96-A010-590CFC600544}" srcOrd="3" destOrd="0" presId="urn:microsoft.com/office/officeart/2005/8/layout/target3"/>
    <dgm:cxn modelId="{0BD8472E-D8B1-424B-8168-AE40065D2197}" type="presParOf" srcId="{87FAEF57-EC30-4C37-B02F-2F135F8332CB}" destId="{79686B11-F77E-42CD-8635-20B8CBA543D4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75414-D6B4-4B13-AB13-80D99290368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8DFF24-2822-4883-991A-C4162BC6BC5B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15 different release types</a:t>
          </a:r>
          <a:endParaRPr lang="en-US" dirty="0">
            <a:latin typeface="Bahnschrift SemiBold SemiConden" pitchFamily="34" charset="0"/>
          </a:endParaRPr>
        </a:p>
      </dgm:t>
    </dgm:pt>
    <dgm:pt modelId="{10BF2340-DCEA-46C6-83C5-5785DF15485A}" type="parTrans" cxnId="{0DF8465E-6380-4C22-B050-D36AB0E5876B}">
      <dgm:prSet/>
      <dgm:spPr/>
      <dgm:t>
        <a:bodyPr/>
        <a:lstStyle/>
        <a:p>
          <a:endParaRPr lang="en-US"/>
        </a:p>
      </dgm:t>
    </dgm:pt>
    <dgm:pt modelId="{A0F1FE6D-992B-4506-B299-8C78C658B2C5}" type="sibTrans" cxnId="{0DF8465E-6380-4C22-B050-D36AB0E5876B}">
      <dgm:prSet/>
      <dgm:spPr/>
      <dgm:t>
        <a:bodyPr/>
        <a:lstStyle/>
        <a:p>
          <a:endParaRPr lang="en-US"/>
        </a:p>
      </dgm:t>
    </dgm:pt>
    <dgm:pt modelId="{3537BE02-932E-4687-83DB-53861368D6D7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dirty="0" smtClean="0">
              <a:latin typeface="Bahnschrift SemiBold SemiConden" pitchFamily="34" charset="0"/>
            </a:rPr>
            <a:t>“</a:t>
          </a:r>
          <a:r>
            <a:rPr lang="en-US" i="1" dirty="0" smtClean="0">
              <a:latin typeface="Bahnschrift SemiBold SemiConden" pitchFamily="34" charset="0"/>
            </a:rPr>
            <a:t>Unknown</a:t>
          </a:r>
          <a:r>
            <a:rPr lang="en-US" dirty="0" smtClean="0">
              <a:latin typeface="Bahnschrift SemiBold SemiConden" pitchFamily="34" charset="0"/>
            </a:rPr>
            <a:t>”</a:t>
          </a:r>
          <a:endParaRPr lang="en-US" dirty="0">
            <a:latin typeface="Bahnschrift SemiBold SemiConden" pitchFamily="34" charset="0"/>
          </a:endParaRPr>
        </a:p>
      </dgm:t>
    </dgm:pt>
    <dgm:pt modelId="{28E86DCE-42B9-42C4-9A54-426FA85E5665}" type="parTrans" cxnId="{73A2BC38-6495-4F81-B668-CF6C300CD429}">
      <dgm:prSet/>
      <dgm:spPr/>
      <dgm:t>
        <a:bodyPr/>
        <a:lstStyle/>
        <a:p>
          <a:endParaRPr lang="en-US"/>
        </a:p>
      </dgm:t>
    </dgm:pt>
    <dgm:pt modelId="{0DF3AF36-EDBE-4762-B263-FC85C067A3CE}" type="sibTrans" cxnId="{73A2BC38-6495-4F81-B668-CF6C300CD429}">
      <dgm:prSet/>
      <dgm:spPr/>
      <dgm:t>
        <a:bodyPr/>
        <a:lstStyle/>
        <a:p>
          <a:endParaRPr lang="en-US"/>
        </a:p>
      </dgm:t>
    </dgm:pt>
    <dgm:pt modelId="{A49E6D1B-DB57-42E0-B537-1ACCD45CA88F}" type="pres">
      <dgm:prSet presAssocID="{14675414-D6B4-4B13-AB13-80D99290368D}" presName="Name0" presStyleCnt="0">
        <dgm:presLayoutVars>
          <dgm:dir/>
          <dgm:resizeHandles val="exact"/>
        </dgm:presLayoutVars>
      </dgm:prSet>
      <dgm:spPr/>
    </dgm:pt>
    <dgm:pt modelId="{6F48A17B-6B79-4C9F-BF07-86FE0B79A417}" type="pres">
      <dgm:prSet presAssocID="{CD8DFF24-2822-4883-991A-C4162BC6BC5B}" presName="node" presStyleLbl="node1" presStyleIdx="0" presStyleCnt="2">
        <dgm:presLayoutVars>
          <dgm:bulletEnabled val="1"/>
        </dgm:presLayoutVars>
      </dgm:prSet>
      <dgm:spPr/>
    </dgm:pt>
    <dgm:pt modelId="{2CCD32E2-5E04-4BA3-82CB-461705C57586}" type="pres">
      <dgm:prSet presAssocID="{A0F1FE6D-992B-4506-B299-8C78C658B2C5}" presName="sibTrans" presStyleLbl="sibTrans2D1" presStyleIdx="0" presStyleCnt="1"/>
      <dgm:spPr/>
    </dgm:pt>
    <dgm:pt modelId="{7F155463-B8F6-4534-A738-532F194F6F57}" type="pres">
      <dgm:prSet presAssocID="{A0F1FE6D-992B-4506-B299-8C78C658B2C5}" presName="connectorText" presStyleLbl="sibTrans2D1" presStyleIdx="0" presStyleCnt="1"/>
      <dgm:spPr/>
    </dgm:pt>
    <dgm:pt modelId="{E4022CC1-C907-4566-93AB-9AE7EC51BA25}" type="pres">
      <dgm:prSet presAssocID="{3537BE02-932E-4687-83DB-53861368D6D7}" presName="node" presStyleLbl="node1" presStyleIdx="1" presStyleCnt="2">
        <dgm:presLayoutVars>
          <dgm:bulletEnabled val="1"/>
        </dgm:presLayoutVars>
      </dgm:prSet>
      <dgm:spPr/>
    </dgm:pt>
  </dgm:ptLst>
  <dgm:cxnLst>
    <dgm:cxn modelId="{7DFE79DC-6555-47DC-8E76-3CD38AB04A4B}" type="presOf" srcId="{A0F1FE6D-992B-4506-B299-8C78C658B2C5}" destId="{7F155463-B8F6-4534-A738-532F194F6F57}" srcOrd="1" destOrd="0" presId="urn:microsoft.com/office/officeart/2005/8/layout/process1"/>
    <dgm:cxn modelId="{0DF8465E-6380-4C22-B050-D36AB0E5876B}" srcId="{14675414-D6B4-4B13-AB13-80D99290368D}" destId="{CD8DFF24-2822-4883-991A-C4162BC6BC5B}" srcOrd="0" destOrd="0" parTransId="{10BF2340-DCEA-46C6-83C5-5785DF15485A}" sibTransId="{A0F1FE6D-992B-4506-B299-8C78C658B2C5}"/>
    <dgm:cxn modelId="{673E486D-E758-480C-804B-DA4D13858AFD}" type="presOf" srcId="{CD8DFF24-2822-4883-991A-C4162BC6BC5B}" destId="{6F48A17B-6B79-4C9F-BF07-86FE0B79A417}" srcOrd="0" destOrd="0" presId="urn:microsoft.com/office/officeart/2005/8/layout/process1"/>
    <dgm:cxn modelId="{73A2BC38-6495-4F81-B668-CF6C300CD429}" srcId="{14675414-D6B4-4B13-AB13-80D99290368D}" destId="{3537BE02-932E-4687-83DB-53861368D6D7}" srcOrd="1" destOrd="0" parTransId="{28E86DCE-42B9-42C4-9A54-426FA85E5665}" sibTransId="{0DF3AF36-EDBE-4762-B263-FC85C067A3CE}"/>
    <dgm:cxn modelId="{CACABBA1-EF58-45AA-B3D4-14057B07F290}" type="presOf" srcId="{A0F1FE6D-992B-4506-B299-8C78C658B2C5}" destId="{2CCD32E2-5E04-4BA3-82CB-461705C57586}" srcOrd="0" destOrd="0" presId="urn:microsoft.com/office/officeart/2005/8/layout/process1"/>
    <dgm:cxn modelId="{C84237D8-FF2F-4FFB-8363-FBFF484CC7DC}" type="presOf" srcId="{14675414-D6B4-4B13-AB13-80D99290368D}" destId="{A49E6D1B-DB57-42E0-B537-1ACCD45CA88F}" srcOrd="0" destOrd="0" presId="urn:microsoft.com/office/officeart/2005/8/layout/process1"/>
    <dgm:cxn modelId="{20B2D1C4-254E-4BCF-9AD3-D950F89E37D9}" type="presOf" srcId="{3537BE02-932E-4687-83DB-53861368D6D7}" destId="{E4022CC1-C907-4566-93AB-9AE7EC51BA25}" srcOrd="0" destOrd="0" presId="urn:microsoft.com/office/officeart/2005/8/layout/process1"/>
    <dgm:cxn modelId="{7A0B5FB7-682A-477C-864B-B7A78C8F9D46}" type="presParOf" srcId="{A49E6D1B-DB57-42E0-B537-1ACCD45CA88F}" destId="{6F48A17B-6B79-4C9F-BF07-86FE0B79A417}" srcOrd="0" destOrd="0" presId="urn:microsoft.com/office/officeart/2005/8/layout/process1"/>
    <dgm:cxn modelId="{B3D663AA-BD93-4C61-B38E-A3C7A38A2BB0}" type="presParOf" srcId="{A49E6D1B-DB57-42E0-B537-1ACCD45CA88F}" destId="{2CCD32E2-5E04-4BA3-82CB-461705C57586}" srcOrd="1" destOrd="0" presId="urn:microsoft.com/office/officeart/2005/8/layout/process1"/>
    <dgm:cxn modelId="{5127F80F-D228-4360-906E-6D4D09011BAE}" type="presParOf" srcId="{2CCD32E2-5E04-4BA3-82CB-461705C57586}" destId="{7F155463-B8F6-4534-A738-532F194F6F57}" srcOrd="0" destOrd="0" presId="urn:microsoft.com/office/officeart/2005/8/layout/process1"/>
    <dgm:cxn modelId="{47F7EA0C-088B-4395-9E66-CD514F608CD3}" type="presParOf" srcId="{A49E6D1B-DB57-42E0-B537-1ACCD45CA88F}" destId="{E4022CC1-C907-4566-93AB-9AE7EC51BA25}" srcOrd="2" destOrd="0" presId="urn:microsoft.com/office/officeart/2005/8/layout/process1"/>
  </dgm:cxnLst>
  <dgm:bg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9418AE-65C5-4EC5-A3A7-DA0A6EEDDF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EAD15-1173-4F72-9623-3A90D8A824BE}">
      <dgm:prSet/>
      <dgm:spPr>
        <a:solidFill>
          <a:srgbClr val="2B11C9">
            <a:alpha val="90000"/>
          </a:srgb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 SemiConden" pitchFamily="34" charset="0"/>
            </a:rPr>
            <a:t>Album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 SemiConden" pitchFamily="34" charset="0"/>
            </a:rPr>
            <a:t>with 8,852 torrents</a:t>
          </a:r>
          <a:endParaRPr lang="en-US" dirty="0">
            <a:solidFill>
              <a:schemeClr val="accent6">
                <a:lumMod val="60000"/>
                <a:lumOff val="40000"/>
              </a:schemeClr>
            </a:solidFill>
            <a:latin typeface="Bahnschrift SemiBold SemiConden" pitchFamily="34" charset="0"/>
          </a:endParaRPr>
        </a:p>
      </dgm:t>
    </dgm:pt>
    <dgm:pt modelId="{EDD4A633-A68B-4B01-922E-301D3F75AF17}" type="parTrans" cxnId="{00372B53-2D63-4E82-AF3A-A78284ECE7C0}">
      <dgm:prSet/>
      <dgm:spPr/>
      <dgm:t>
        <a:bodyPr/>
        <a:lstStyle/>
        <a:p>
          <a:endParaRPr lang="en-US"/>
        </a:p>
      </dgm:t>
    </dgm:pt>
    <dgm:pt modelId="{54EDBC96-F174-472F-B1B3-013301732D4D}" type="sibTrans" cxnId="{00372B53-2D63-4E82-AF3A-A78284ECE7C0}">
      <dgm:prSet/>
      <dgm:spPr/>
      <dgm:t>
        <a:bodyPr/>
        <a:lstStyle/>
        <a:p>
          <a:endParaRPr lang="en-US"/>
        </a:p>
      </dgm:t>
    </dgm:pt>
    <dgm:pt modelId="{AED94E6E-3F4C-412B-873E-266CA43C75AD}" type="pres">
      <dgm:prSet presAssocID="{6A9418AE-65C5-4EC5-A3A7-DA0A6EEDDF2A}" presName="compositeShape" presStyleCnt="0">
        <dgm:presLayoutVars>
          <dgm:chMax val="7"/>
          <dgm:dir/>
          <dgm:resizeHandles val="exact"/>
        </dgm:presLayoutVars>
      </dgm:prSet>
      <dgm:spPr/>
    </dgm:pt>
    <dgm:pt modelId="{CBBF2D7D-8298-4FEA-AE6E-A332C73E0784}" type="pres">
      <dgm:prSet presAssocID="{3F7EAD15-1173-4F72-9623-3A90D8A824BE}" presName="circ1TxSh" presStyleLbl="vennNode1" presStyleIdx="0" presStyleCnt="1"/>
      <dgm:spPr/>
    </dgm:pt>
  </dgm:ptLst>
  <dgm:cxnLst>
    <dgm:cxn modelId="{00372B53-2D63-4E82-AF3A-A78284ECE7C0}" srcId="{6A9418AE-65C5-4EC5-A3A7-DA0A6EEDDF2A}" destId="{3F7EAD15-1173-4F72-9623-3A90D8A824BE}" srcOrd="0" destOrd="0" parTransId="{EDD4A633-A68B-4B01-922E-301D3F75AF17}" sibTransId="{54EDBC96-F174-472F-B1B3-013301732D4D}"/>
    <dgm:cxn modelId="{5240EA59-47CC-48A7-A556-854A418EAC5C}" type="presOf" srcId="{6A9418AE-65C5-4EC5-A3A7-DA0A6EEDDF2A}" destId="{AED94E6E-3F4C-412B-873E-266CA43C75AD}" srcOrd="0" destOrd="0" presId="urn:microsoft.com/office/officeart/2005/8/layout/venn1"/>
    <dgm:cxn modelId="{A9AF46AC-43E7-46A6-B25E-952510A5B336}" type="presOf" srcId="{3F7EAD15-1173-4F72-9623-3A90D8A824BE}" destId="{CBBF2D7D-8298-4FEA-AE6E-A332C73E0784}" srcOrd="0" destOrd="0" presId="urn:microsoft.com/office/officeart/2005/8/layout/venn1"/>
    <dgm:cxn modelId="{C8B5C9F3-C33C-46EF-88F4-1BC5878E676D}" type="presParOf" srcId="{AED94E6E-3F4C-412B-873E-266CA43C75AD}" destId="{CBBF2D7D-8298-4FEA-AE6E-A332C73E0784}" srcOrd="0" destOrd="0" presId="urn:microsoft.com/office/officeart/2005/8/layout/venn1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3B1058-F395-48F4-9381-92B76201901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72A1E-A4A2-4E08-98DE-882B475A3516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b="1" dirty="0" smtClean="0">
              <a:latin typeface="Bahnschrift SemiBold SemiConden" pitchFamily="34" charset="0"/>
            </a:rPr>
            <a:t>Various artists [6,381]</a:t>
          </a:r>
          <a:endParaRPr lang="en-US" dirty="0">
            <a:latin typeface="Bahnschrift SemiBold SemiConden" pitchFamily="34" charset="0"/>
          </a:endParaRPr>
        </a:p>
      </dgm:t>
    </dgm:pt>
    <dgm:pt modelId="{2AEF8825-8226-4EF5-80DB-C0E765816EEB}" type="parTrans" cxnId="{C483EFB7-3977-4B40-B19F-BAEE4690F03B}">
      <dgm:prSet/>
      <dgm:spPr/>
      <dgm:t>
        <a:bodyPr/>
        <a:lstStyle/>
        <a:p>
          <a:endParaRPr lang="en-US"/>
        </a:p>
      </dgm:t>
    </dgm:pt>
    <dgm:pt modelId="{FCE0B269-7D12-41F8-917E-FC9BF722CF24}" type="sibTrans" cxnId="{C483EFB7-3977-4B40-B19F-BAEE4690F03B}">
      <dgm:prSet/>
      <dgm:spPr/>
      <dgm:t>
        <a:bodyPr/>
        <a:lstStyle/>
        <a:p>
          <a:endParaRPr lang="en-US"/>
        </a:p>
      </dgm:t>
    </dgm:pt>
    <dgm:pt modelId="{588D890C-8E4E-4FCB-A91C-D42372CC4683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b="1" dirty="0" smtClean="0">
              <a:latin typeface="Bahnschrift SemiBold SemiConden" pitchFamily="34" charset="0"/>
            </a:rPr>
            <a:t>2 Pac [127]</a:t>
          </a:r>
          <a:endParaRPr lang="en-US" dirty="0">
            <a:latin typeface="Bahnschrift SemiBold SemiConden" pitchFamily="34" charset="0"/>
          </a:endParaRPr>
        </a:p>
      </dgm:t>
    </dgm:pt>
    <dgm:pt modelId="{1C4CB8F2-37B7-4DB2-8F60-E840306EC799}" type="parTrans" cxnId="{044E9EAF-D7A2-4343-939E-3761427D193D}">
      <dgm:prSet/>
      <dgm:spPr/>
      <dgm:t>
        <a:bodyPr/>
        <a:lstStyle/>
        <a:p>
          <a:endParaRPr lang="en-US"/>
        </a:p>
      </dgm:t>
    </dgm:pt>
    <dgm:pt modelId="{D4144E20-1679-485B-ACE7-661629103CEC}" type="sibTrans" cxnId="{044E9EAF-D7A2-4343-939E-3761427D193D}">
      <dgm:prSet/>
      <dgm:spPr/>
      <dgm:t>
        <a:bodyPr/>
        <a:lstStyle/>
        <a:p>
          <a:endParaRPr lang="en-US"/>
        </a:p>
      </dgm:t>
    </dgm:pt>
    <dgm:pt modelId="{1584AB6D-A8A8-4A11-9C61-3BBDF8049D43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b="1" dirty="0" smtClean="0">
              <a:latin typeface="Bahnschrift SemiBold SemiConden" pitchFamily="34" charset="0"/>
            </a:rPr>
            <a:t>Lil’ Wayne [120]</a:t>
          </a:r>
          <a:endParaRPr lang="en-US" dirty="0">
            <a:latin typeface="Bahnschrift SemiBold SemiConden" pitchFamily="34" charset="0"/>
          </a:endParaRPr>
        </a:p>
      </dgm:t>
    </dgm:pt>
    <dgm:pt modelId="{6FACB655-CC8C-4BE5-A67F-9FD790434CD2}" type="parTrans" cxnId="{FD09B7F4-0F7B-405E-9B87-758BDDF66F8F}">
      <dgm:prSet/>
      <dgm:spPr/>
      <dgm:t>
        <a:bodyPr/>
        <a:lstStyle/>
        <a:p>
          <a:endParaRPr lang="en-US"/>
        </a:p>
      </dgm:t>
    </dgm:pt>
    <dgm:pt modelId="{2EFBAFFE-527D-4D1C-8E31-26DAF39BCE6C}" type="sibTrans" cxnId="{FD09B7F4-0F7B-405E-9B87-758BDDF66F8F}">
      <dgm:prSet/>
      <dgm:spPr/>
      <dgm:t>
        <a:bodyPr/>
        <a:lstStyle/>
        <a:p>
          <a:endParaRPr lang="en-US"/>
        </a:p>
      </dgm:t>
    </dgm:pt>
    <dgm:pt modelId="{BB47EBB7-15BF-4DE8-95CD-E66E51B96DEE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b="1" dirty="0" smtClean="0">
              <a:latin typeface="Bahnschrift SemiBold SemiConden" pitchFamily="34" charset="0"/>
            </a:rPr>
            <a:t>Eminem [132]</a:t>
          </a:r>
          <a:endParaRPr lang="en-US" dirty="0">
            <a:latin typeface="Bahnschrift SemiBold SemiConden" pitchFamily="34" charset="0"/>
          </a:endParaRPr>
        </a:p>
      </dgm:t>
    </dgm:pt>
    <dgm:pt modelId="{2638F51B-4C99-48C7-B130-7AAAD846264F}" type="sibTrans" cxnId="{B48CF386-EA40-4981-A9A6-5EEC8E12C149}">
      <dgm:prSet/>
      <dgm:spPr/>
      <dgm:t>
        <a:bodyPr/>
        <a:lstStyle/>
        <a:p>
          <a:endParaRPr lang="en-US"/>
        </a:p>
      </dgm:t>
    </dgm:pt>
    <dgm:pt modelId="{E006378D-7491-45CD-B804-B8F6C787575D}" type="parTrans" cxnId="{B48CF386-EA40-4981-A9A6-5EEC8E12C149}">
      <dgm:prSet/>
      <dgm:spPr/>
      <dgm:t>
        <a:bodyPr/>
        <a:lstStyle/>
        <a:p>
          <a:endParaRPr lang="en-US"/>
        </a:p>
      </dgm:t>
    </dgm:pt>
    <dgm:pt modelId="{1F9AA898-8718-4938-8C69-FE4DD3050D16}">
      <dgm:prSet/>
      <dgm:spPr>
        <a:solidFill>
          <a:srgbClr val="2B11C9"/>
        </a:solidFill>
      </dgm:spPr>
      <dgm:t>
        <a:bodyPr/>
        <a:lstStyle/>
        <a:p>
          <a:pPr rtl="0"/>
          <a:r>
            <a:rPr lang="en-US" b="1" dirty="0" smtClean="0">
              <a:latin typeface="Bahnschrift SemiBold SemiConden" pitchFamily="34" charset="0"/>
            </a:rPr>
            <a:t>DJ Screw [353]</a:t>
          </a:r>
          <a:endParaRPr lang="en-US" dirty="0">
            <a:latin typeface="Bahnschrift SemiBold SemiConden" pitchFamily="34" charset="0"/>
          </a:endParaRPr>
        </a:p>
      </dgm:t>
    </dgm:pt>
    <dgm:pt modelId="{A08929D3-CC9A-497C-8629-1650CDA5D7D2}" type="sibTrans" cxnId="{BE850C31-3210-44EE-BE26-0607EC1E9C2A}">
      <dgm:prSet/>
      <dgm:spPr/>
      <dgm:t>
        <a:bodyPr/>
        <a:lstStyle/>
        <a:p>
          <a:endParaRPr lang="en-US"/>
        </a:p>
      </dgm:t>
    </dgm:pt>
    <dgm:pt modelId="{ED7B7A58-5236-4A59-AA95-CFCBA6230E19}" type="parTrans" cxnId="{BE850C31-3210-44EE-BE26-0607EC1E9C2A}">
      <dgm:prSet/>
      <dgm:spPr/>
      <dgm:t>
        <a:bodyPr/>
        <a:lstStyle/>
        <a:p>
          <a:endParaRPr lang="en-US"/>
        </a:p>
      </dgm:t>
    </dgm:pt>
    <dgm:pt modelId="{5CC43192-518C-4BFB-8343-6338DCB82D8C}" type="pres">
      <dgm:prSet presAssocID="{B63B1058-F395-48F4-9381-92B76201901F}" presName="linearFlow" presStyleCnt="0">
        <dgm:presLayoutVars>
          <dgm:dir/>
          <dgm:resizeHandles val="exact"/>
        </dgm:presLayoutVars>
      </dgm:prSet>
      <dgm:spPr/>
    </dgm:pt>
    <dgm:pt modelId="{8A9C68C4-A583-43AD-871F-2ABA5BA39423}" type="pres">
      <dgm:prSet presAssocID="{CC972A1E-A4A2-4E08-98DE-882B475A3516}" presName="composite" presStyleCnt="0"/>
      <dgm:spPr/>
    </dgm:pt>
    <dgm:pt modelId="{3F6A210E-28B1-4841-A24C-A36F8AC905F5}" type="pres">
      <dgm:prSet presAssocID="{CC972A1E-A4A2-4E08-98DE-882B475A3516}" presName="imgShp" presStyleLbl="fgImgPlace1" presStyleIdx="0" presStyleCnt="5" custFlipHor="1" custScaleX="6266"/>
      <dgm:spPr/>
    </dgm:pt>
    <dgm:pt modelId="{B9EDFBA5-FACE-4866-93B3-D2AF360CC1B0}" type="pres">
      <dgm:prSet presAssocID="{CC972A1E-A4A2-4E08-98DE-882B475A3516}" presName="txShp" presStyleLbl="node1" presStyleIdx="0" presStyleCnt="5" custScaleX="150376">
        <dgm:presLayoutVars>
          <dgm:bulletEnabled val="1"/>
        </dgm:presLayoutVars>
      </dgm:prSet>
      <dgm:spPr/>
    </dgm:pt>
    <dgm:pt modelId="{F242BF74-A47A-440D-B905-52C3ADD408DC}" type="pres">
      <dgm:prSet presAssocID="{FCE0B269-7D12-41F8-917E-FC9BF722CF24}" presName="spacing" presStyleCnt="0"/>
      <dgm:spPr/>
    </dgm:pt>
    <dgm:pt modelId="{4B5B8653-3808-4558-B3DB-D1689939FAF1}" type="pres">
      <dgm:prSet presAssocID="{1F9AA898-8718-4938-8C69-FE4DD3050D16}" presName="composite" presStyleCnt="0"/>
      <dgm:spPr/>
    </dgm:pt>
    <dgm:pt modelId="{77EC9476-E72A-4AC1-A67E-7727C64F1148}" type="pres">
      <dgm:prSet presAssocID="{1F9AA898-8718-4938-8C69-FE4DD3050D16}" presName="imgShp" presStyleLbl="fgImgPlace1" presStyleIdx="1" presStyleCnt="5" custLinFactX="-49374" custLinFactNeighborX="-100000" custLinFactNeighborY="-4984"/>
      <dgm:spPr>
        <a:prstGeom prst="rightArrow">
          <a:avLst/>
        </a:prstGeom>
      </dgm:spPr>
    </dgm:pt>
    <dgm:pt modelId="{B66F7EF1-2773-423E-BA16-EBB536F7BD7B}" type="pres">
      <dgm:prSet presAssocID="{1F9AA898-8718-4938-8C69-FE4DD3050D16}" presName="txShp" presStyleLbl="node1" presStyleIdx="1" presStyleCnt="5" custScaleX="136453" custLinFactNeighborX="16708" custLinFactNeighborY="-154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447A4-C733-4723-8F4A-E8BD2AD28A5F}" type="pres">
      <dgm:prSet presAssocID="{A08929D3-CC9A-497C-8629-1650CDA5D7D2}" presName="spacing" presStyleCnt="0"/>
      <dgm:spPr/>
    </dgm:pt>
    <dgm:pt modelId="{1B22B202-BF86-4937-9EF9-FEF09B2D7AF2}" type="pres">
      <dgm:prSet presAssocID="{BB47EBB7-15BF-4DE8-95CD-E66E51B96DEE}" presName="composite" presStyleCnt="0"/>
      <dgm:spPr/>
    </dgm:pt>
    <dgm:pt modelId="{1D0CD37D-1239-4E19-8773-7F26A8484408}" type="pres">
      <dgm:prSet presAssocID="{BB47EBB7-15BF-4DE8-95CD-E66E51B96DEE}" presName="imgShp" presStyleLbl="fgImgPlace1" presStyleIdx="2" presStyleCnt="5" custLinFactX="-38930" custLinFactNeighborX="-100000" custLinFactNeighborY="936"/>
      <dgm:spPr>
        <a:prstGeom prst="rightArrow">
          <a:avLst/>
        </a:prstGeom>
      </dgm:spPr>
    </dgm:pt>
    <dgm:pt modelId="{1A94B26A-CEF3-4D12-8B7C-3E597D30E7DD}" type="pres">
      <dgm:prSet presAssocID="{BB47EBB7-15BF-4DE8-95CD-E66E51B96DEE}" presName="txShp" presStyleLbl="node1" presStyleIdx="2" presStyleCnt="5" custScaleX="125313" custLinFactNeighborX="22489" custLinFactNeighborY="-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A5105-9835-4F28-B00F-76EC327A1505}" type="pres">
      <dgm:prSet presAssocID="{2638F51B-4C99-48C7-B130-7AAAD846264F}" presName="spacing" presStyleCnt="0"/>
      <dgm:spPr/>
    </dgm:pt>
    <dgm:pt modelId="{61054A6B-9AEE-4297-BB3E-5DF931E9FF3E}" type="pres">
      <dgm:prSet presAssocID="{588D890C-8E4E-4FCB-A91C-D42372CC4683}" presName="composite" presStyleCnt="0"/>
      <dgm:spPr/>
    </dgm:pt>
    <dgm:pt modelId="{38A4123E-E9CE-4E6E-A08F-BC17EED96E17}" type="pres">
      <dgm:prSet presAssocID="{588D890C-8E4E-4FCB-A91C-D42372CC4683}" presName="imgShp" presStyleLbl="fgImgPlace1" presStyleIdx="3" presStyleCnt="5" custLinFactX="-69154" custLinFactNeighborX="-100000" custLinFactNeighborY="-3589"/>
      <dgm:spPr>
        <a:prstGeom prst="rightArrow">
          <a:avLst/>
        </a:prstGeom>
      </dgm:spPr>
    </dgm:pt>
    <dgm:pt modelId="{AA81A010-715B-4F08-A8B6-314B4BF0A2EB}" type="pres">
      <dgm:prSet presAssocID="{588D890C-8E4E-4FCB-A91C-D42372CC4683}" presName="txShp" presStyleLbl="node1" presStyleIdx="3" presStyleCnt="5" custScaleX="108353" custLinFactNeighborX="21604" custLinFactNeighborY="-14032">
        <dgm:presLayoutVars>
          <dgm:bulletEnabled val="1"/>
        </dgm:presLayoutVars>
      </dgm:prSet>
      <dgm:spPr/>
    </dgm:pt>
    <dgm:pt modelId="{9DD49566-61DB-4D02-BC88-B5A1CCEF3063}" type="pres">
      <dgm:prSet presAssocID="{D4144E20-1679-485B-ACE7-661629103CEC}" presName="spacing" presStyleCnt="0"/>
      <dgm:spPr/>
    </dgm:pt>
    <dgm:pt modelId="{DD601452-667D-4E2C-AAB5-C302C294AB43}" type="pres">
      <dgm:prSet presAssocID="{1584AB6D-A8A8-4A11-9C61-3BBDF8049D43}" presName="composite" presStyleCnt="0"/>
      <dgm:spPr/>
    </dgm:pt>
    <dgm:pt modelId="{C0E0D389-305A-4740-B592-C89831B905B0}" type="pres">
      <dgm:prSet presAssocID="{1584AB6D-A8A8-4A11-9C61-3BBDF8049D43}" presName="imgShp" presStyleLbl="fgImgPlace1" presStyleIdx="4" presStyleCnt="5" custLinFactX="-63930" custLinFactNeighborX="-100000" custLinFactNeighborY="2331"/>
      <dgm:spPr>
        <a:prstGeom prst="rightArrow">
          <a:avLst/>
        </a:prstGeom>
      </dgm:spPr>
    </dgm:pt>
    <dgm:pt modelId="{ABA3733F-409C-4D0C-A4DF-DC3BDC2AEB6C}" type="pres">
      <dgm:prSet presAssocID="{1584AB6D-A8A8-4A11-9C61-3BBDF8049D43}" presName="txShp" presStyleLbl="node1" presStyleIdx="4" presStyleCnt="5" custLinFactNeighborX="21604" custLinFactNeighborY="12775">
        <dgm:presLayoutVars>
          <dgm:bulletEnabled val="1"/>
        </dgm:presLayoutVars>
      </dgm:prSet>
      <dgm:spPr/>
    </dgm:pt>
  </dgm:ptLst>
  <dgm:cxnLst>
    <dgm:cxn modelId="{23884460-E4AF-475E-AC90-646A5A56EBAB}" type="presOf" srcId="{CC972A1E-A4A2-4E08-98DE-882B475A3516}" destId="{B9EDFBA5-FACE-4866-93B3-D2AF360CC1B0}" srcOrd="0" destOrd="0" presId="urn:microsoft.com/office/officeart/2005/8/layout/vList3"/>
    <dgm:cxn modelId="{FD09B7F4-0F7B-405E-9B87-758BDDF66F8F}" srcId="{B63B1058-F395-48F4-9381-92B76201901F}" destId="{1584AB6D-A8A8-4A11-9C61-3BBDF8049D43}" srcOrd="4" destOrd="0" parTransId="{6FACB655-CC8C-4BE5-A67F-9FD790434CD2}" sibTransId="{2EFBAFFE-527D-4D1C-8E31-26DAF39BCE6C}"/>
    <dgm:cxn modelId="{C483EFB7-3977-4B40-B19F-BAEE4690F03B}" srcId="{B63B1058-F395-48F4-9381-92B76201901F}" destId="{CC972A1E-A4A2-4E08-98DE-882B475A3516}" srcOrd="0" destOrd="0" parTransId="{2AEF8825-8226-4EF5-80DB-C0E765816EEB}" sibTransId="{FCE0B269-7D12-41F8-917E-FC9BF722CF24}"/>
    <dgm:cxn modelId="{044E9EAF-D7A2-4343-939E-3761427D193D}" srcId="{B63B1058-F395-48F4-9381-92B76201901F}" destId="{588D890C-8E4E-4FCB-A91C-D42372CC4683}" srcOrd="3" destOrd="0" parTransId="{1C4CB8F2-37B7-4DB2-8F60-E840306EC799}" sibTransId="{D4144E20-1679-485B-ACE7-661629103CEC}"/>
    <dgm:cxn modelId="{1C500EF8-3771-4F3E-AD27-1D060E6015B0}" type="presOf" srcId="{1F9AA898-8718-4938-8C69-FE4DD3050D16}" destId="{B66F7EF1-2773-423E-BA16-EBB536F7BD7B}" srcOrd="0" destOrd="0" presId="urn:microsoft.com/office/officeart/2005/8/layout/vList3"/>
    <dgm:cxn modelId="{B87942AE-140A-463D-B5AB-E8D255B098D6}" type="presOf" srcId="{1584AB6D-A8A8-4A11-9C61-3BBDF8049D43}" destId="{ABA3733F-409C-4D0C-A4DF-DC3BDC2AEB6C}" srcOrd="0" destOrd="0" presId="urn:microsoft.com/office/officeart/2005/8/layout/vList3"/>
    <dgm:cxn modelId="{BE850C31-3210-44EE-BE26-0607EC1E9C2A}" srcId="{B63B1058-F395-48F4-9381-92B76201901F}" destId="{1F9AA898-8718-4938-8C69-FE4DD3050D16}" srcOrd="1" destOrd="0" parTransId="{ED7B7A58-5236-4A59-AA95-CFCBA6230E19}" sibTransId="{A08929D3-CC9A-497C-8629-1650CDA5D7D2}"/>
    <dgm:cxn modelId="{F3AC46EB-22B4-41F1-B30D-7432C80E54F9}" type="presOf" srcId="{BB47EBB7-15BF-4DE8-95CD-E66E51B96DEE}" destId="{1A94B26A-CEF3-4D12-8B7C-3E597D30E7DD}" srcOrd="0" destOrd="0" presId="urn:microsoft.com/office/officeart/2005/8/layout/vList3"/>
    <dgm:cxn modelId="{B48CF386-EA40-4981-A9A6-5EEC8E12C149}" srcId="{B63B1058-F395-48F4-9381-92B76201901F}" destId="{BB47EBB7-15BF-4DE8-95CD-E66E51B96DEE}" srcOrd="2" destOrd="0" parTransId="{E006378D-7491-45CD-B804-B8F6C787575D}" sibTransId="{2638F51B-4C99-48C7-B130-7AAAD846264F}"/>
    <dgm:cxn modelId="{E3CC0A1B-0667-4D8E-BE55-1764A3F43965}" type="presOf" srcId="{588D890C-8E4E-4FCB-A91C-D42372CC4683}" destId="{AA81A010-715B-4F08-A8B6-314B4BF0A2EB}" srcOrd="0" destOrd="0" presId="urn:microsoft.com/office/officeart/2005/8/layout/vList3"/>
    <dgm:cxn modelId="{557E98F3-8D78-429D-8631-38E46B4B30AB}" type="presOf" srcId="{B63B1058-F395-48F4-9381-92B76201901F}" destId="{5CC43192-518C-4BFB-8343-6338DCB82D8C}" srcOrd="0" destOrd="0" presId="urn:microsoft.com/office/officeart/2005/8/layout/vList3"/>
    <dgm:cxn modelId="{971205C4-F2FA-40AF-B43F-3C689BB097CC}" type="presParOf" srcId="{5CC43192-518C-4BFB-8343-6338DCB82D8C}" destId="{8A9C68C4-A583-43AD-871F-2ABA5BA39423}" srcOrd="0" destOrd="0" presId="urn:microsoft.com/office/officeart/2005/8/layout/vList3"/>
    <dgm:cxn modelId="{EBEA5A25-4FF7-44E2-B5EE-F9322D585619}" type="presParOf" srcId="{8A9C68C4-A583-43AD-871F-2ABA5BA39423}" destId="{3F6A210E-28B1-4841-A24C-A36F8AC905F5}" srcOrd="0" destOrd="0" presId="urn:microsoft.com/office/officeart/2005/8/layout/vList3"/>
    <dgm:cxn modelId="{1A46C0B1-17DD-41FC-8ED4-D105F0AEAE90}" type="presParOf" srcId="{8A9C68C4-A583-43AD-871F-2ABA5BA39423}" destId="{B9EDFBA5-FACE-4866-93B3-D2AF360CC1B0}" srcOrd="1" destOrd="0" presId="urn:microsoft.com/office/officeart/2005/8/layout/vList3"/>
    <dgm:cxn modelId="{A884F31A-B658-455C-A05C-96E4BC63B18C}" type="presParOf" srcId="{5CC43192-518C-4BFB-8343-6338DCB82D8C}" destId="{F242BF74-A47A-440D-B905-52C3ADD408DC}" srcOrd="1" destOrd="0" presId="urn:microsoft.com/office/officeart/2005/8/layout/vList3"/>
    <dgm:cxn modelId="{EBBCEBCC-EC27-4EE7-933F-9535D3AE3CFC}" type="presParOf" srcId="{5CC43192-518C-4BFB-8343-6338DCB82D8C}" destId="{4B5B8653-3808-4558-B3DB-D1689939FAF1}" srcOrd="2" destOrd="0" presId="urn:microsoft.com/office/officeart/2005/8/layout/vList3"/>
    <dgm:cxn modelId="{00CE875B-A952-430F-82FB-80010C1C6327}" type="presParOf" srcId="{4B5B8653-3808-4558-B3DB-D1689939FAF1}" destId="{77EC9476-E72A-4AC1-A67E-7727C64F1148}" srcOrd="0" destOrd="0" presId="urn:microsoft.com/office/officeart/2005/8/layout/vList3"/>
    <dgm:cxn modelId="{8FBBE31F-8504-485C-B2B6-77D72E23B20E}" type="presParOf" srcId="{4B5B8653-3808-4558-B3DB-D1689939FAF1}" destId="{B66F7EF1-2773-423E-BA16-EBB536F7BD7B}" srcOrd="1" destOrd="0" presId="urn:microsoft.com/office/officeart/2005/8/layout/vList3"/>
    <dgm:cxn modelId="{2689B98C-A18D-48D1-A10D-41EA8B2CC1AA}" type="presParOf" srcId="{5CC43192-518C-4BFB-8343-6338DCB82D8C}" destId="{F41447A4-C733-4723-8F4A-E8BD2AD28A5F}" srcOrd="3" destOrd="0" presId="urn:microsoft.com/office/officeart/2005/8/layout/vList3"/>
    <dgm:cxn modelId="{7025828C-930C-4507-AEED-0A8A686A8C88}" type="presParOf" srcId="{5CC43192-518C-4BFB-8343-6338DCB82D8C}" destId="{1B22B202-BF86-4937-9EF9-FEF09B2D7AF2}" srcOrd="4" destOrd="0" presId="urn:microsoft.com/office/officeart/2005/8/layout/vList3"/>
    <dgm:cxn modelId="{9A35FD2C-C7B2-437F-AB86-53648C81C150}" type="presParOf" srcId="{1B22B202-BF86-4937-9EF9-FEF09B2D7AF2}" destId="{1D0CD37D-1239-4E19-8773-7F26A8484408}" srcOrd="0" destOrd="0" presId="urn:microsoft.com/office/officeart/2005/8/layout/vList3"/>
    <dgm:cxn modelId="{CF1062D3-5063-4561-AA09-32B47C475153}" type="presParOf" srcId="{1B22B202-BF86-4937-9EF9-FEF09B2D7AF2}" destId="{1A94B26A-CEF3-4D12-8B7C-3E597D30E7DD}" srcOrd="1" destOrd="0" presId="urn:microsoft.com/office/officeart/2005/8/layout/vList3"/>
    <dgm:cxn modelId="{745AB2AF-F609-4C66-9AA4-6F22516B9303}" type="presParOf" srcId="{5CC43192-518C-4BFB-8343-6338DCB82D8C}" destId="{F33A5105-9835-4F28-B00F-76EC327A1505}" srcOrd="5" destOrd="0" presId="urn:microsoft.com/office/officeart/2005/8/layout/vList3"/>
    <dgm:cxn modelId="{88307C22-1656-4049-966C-B0FC6D557CD6}" type="presParOf" srcId="{5CC43192-518C-4BFB-8343-6338DCB82D8C}" destId="{61054A6B-9AEE-4297-BB3E-5DF931E9FF3E}" srcOrd="6" destOrd="0" presId="urn:microsoft.com/office/officeart/2005/8/layout/vList3"/>
    <dgm:cxn modelId="{21AFB39B-9235-4393-8474-9C47D29174C0}" type="presParOf" srcId="{61054A6B-9AEE-4297-BB3E-5DF931E9FF3E}" destId="{38A4123E-E9CE-4E6E-A08F-BC17EED96E17}" srcOrd="0" destOrd="0" presId="urn:microsoft.com/office/officeart/2005/8/layout/vList3"/>
    <dgm:cxn modelId="{9D14ACA4-D598-4B63-8F05-20D0669BE88A}" type="presParOf" srcId="{61054A6B-9AEE-4297-BB3E-5DF931E9FF3E}" destId="{AA81A010-715B-4F08-A8B6-314B4BF0A2EB}" srcOrd="1" destOrd="0" presId="urn:microsoft.com/office/officeart/2005/8/layout/vList3"/>
    <dgm:cxn modelId="{BA93DFB1-19FB-46D4-B65C-316B20B91582}" type="presParOf" srcId="{5CC43192-518C-4BFB-8343-6338DCB82D8C}" destId="{9DD49566-61DB-4D02-BC88-B5A1CCEF3063}" srcOrd="7" destOrd="0" presId="urn:microsoft.com/office/officeart/2005/8/layout/vList3"/>
    <dgm:cxn modelId="{3D05C89F-0F15-46D6-A588-EEAF87BFC87D}" type="presParOf" srcId="{5CC43192-518C-4BFB-8343-6338DCB82D8C}" destId="{DD601452-667D-4E2C-AAB5-C302C294AB43}" srcOrd="8" destOrd="0" presId="urn:microsoft.com/office/officeart/2005/8/layout/vList3"/>
    <dgm:cxn modelId="{7F4C6D15-2605-4C47-953F-2E65D614630C}" type="presParOf" srcId="{DD601452-667D-4E2C-AAB5-C302C294AB43}" destId="{C0E0D389-305A-4740-B592-C89831B905B0}" srcOrd="0" destOrd="0" presId="urn:microsoft.com/office/officeart/2005/8/layout/vList3"/>
    <dgm:cxn modelId="{BC4210A5-7857-416B-AF57-C3DDAB00AC9F}" type="presParOf" srcId="{DD601452-667D-4E2C-AAB5-C302C294AB43}" destId="{ABA3733F-409C-4D0C-A4DF-DC3BDC2AEB6C}" srcOrd="1" destOrd="0" presId="urn:microsoft.com/office/officeart/2005/8/layout/vList3"/>
  </dgm:cxnLst>
  <dgm:bg>
    <a:gradFill>
      <a:gsLst>
        <a:gs pos="0">
          <a:schemeClr val="accent1">
            <a:tint val="66000"/>
            <a:satMod val="160000"/>
          </a:schemeClr>
        </a:gs>
        <a:gs pos="57000">
          <a:schemeClr val="accent1">
            <a:tint val="44500"/>
            <a:satMod val="160000"/>
            <a:lumMod val="57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617693-1C18-4B97-8CCA-B622A0F092AB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FFAB9-F061-4363-944C-A17F757AB6E4}">
      <dgm:prSet custT="1"/>
      <dgm:spPr>
        <a:solidFill>
          <a:srgbClr val="2B11C9"/>
        </a:solidFill>
      </dgm:spPr>
      <dgm:t>
        <a:bodyPr/>
        <a:lstStyle/>
        <a:p>
          <a:pPr rtl="0"/>
          <a:r>
            <a:rPr lang="en-US" sz="16600" b="1" dirty="0" smtClean="0">
              <a:latin typeface="Algerian" pitchFamily="82" charset="0"/>
            </a:rPr>
            <a:t>207</a:t>
          </a:r>
          <a:endParaRPr lang="en-US" sz="16600" dirty="0">
            <a:latin typeface="Algerian" pitchFamily="82" charset="0"/>
          </a:endParaRPr>
        </a:p>
      </dgm:t>
    </dgm:pt>
    <dgm:pt modelId="{1B01F494-F349-4CAB-A507-9E4B155C9616}" type="parTrans" cxnId="{1B971EC1-98CD-4588-9084-157679024BE6}">
      <dgm:prSet/>
      <dgm:spPr/>
      <dgm:t>
        <a:bodyPr/>
        <a:lstStyle/>
        <a:p>
          <a:endParaRPr lang="en-US"/>
        </a:p>
      </dgm:t>
    </dgm:pt>
    <dgm:pt modelId="{E1511E91-E58A-4208-AD2C-504882C7B4DD}" type="sibTrans" cxnId="{1B971EC1-98CD-4588-9084-157679024BE6}">
      <dgm:prSet/>
      <dgm:spPr/>
      <dgm:t>
        <a:bodyPr/>
        <a:lstStyle/>
        <a:p>
          <a:endParaRPr lang="en-US"/>
        </a:p>
      </dgm:t>
    </dgm:pt>
    <dgm:pt modelId="{2CE3B83D-FFEA-4470-BA42-C5093729F698}" type="pres">
      <dgm:prSet presAssocID="{04617693-1C18-4B97-8CCA-B622A0F092AB}" presName="Name0" presStyleCnt="0">
        <dgm:presLayoutVars>
          <dgm:chMax val="21"/>
          <dgm:chPref val="21"/>
        </dgm:presLayoutVars>
      </dgm:prSet>
      <dgm:spPr/>
    </dgm:pt>
    <dgm:pt modelId="{26937740-B87C-440D-B586-CDFA496CCC5F}" type="pres">
      <dgm:prSet presAssocID="{FAEFFAB9-F061-4363-944C-A17F757AB6E4}" presName="text1" presStyleCnt="0"/>
      <dgm:spPr/>
    </dgm:pt>
    <dgm:pt modelId="{F3C16E21-BBEA-4A51-9369-9D9E61F88A2A}" type="pres">
      <dgm:prSet presAssocID="{FAEFFAB9-F061-4363-944C-A17F757AB6E4}" presName="textRepeatNode" presStyleLbl="alignNode1" presStyleIdx="0" presStyleCnt="1" custScaleX="138168" custScaleY="117449" custLinFactNeighborX="-14244" custLinFactNeighborY="279">
        <dgm:presLayoutVars>
          <dgm:chMax val="0"/>
          <dgm:chPref val="0"/>
          <dgm:bulletEnabled val="1"/>
        </dgm:presLayoutVars>
      </dgm:prSet>
      <dgm:spPr/>
    </dgm:pt>
    <dgm:pt modelId="{477BF4FC-8554-497A-B99B-AC23FD10AB04}" type="pres">
      <dgm:prSet presAssocID="{FAEFFAB9-F061-4363-944C-A17F757AB6E4}" presName="textaccent1" presStyleCnt="0"/>
      <dgm:spPr/>
    </dgm:pt>
    <dgm:pt modelId="{1E604B7D-4547-4D6F-8555-34FDE731BF50}" type="pres">
      <dgm:prSet presAssocID="{FAEFFAB9-F061-4363-944C-A17F757AB6E4}" presName="accentRepeatNode" presStyleLbl="solidAlignAcc1" presStyleIdx="0" presStyleCnt="2"/>
      <dgm:spPr/>
    </dgm:pt>
    <dgm:pt modelId="{B7AB6709-C149-4A96-A028-2EAA4775E564}" type="pres">
      <dgm:prSet presAssocID="{E1511E91-E58A-4208-AD2C-504882C7B4DD}" presName="image1" presStyleCnt="0"/>
      <dgm:spPr/>
    </dgm:pt>
    <dgm:pt modelId="{72BD10ED-4475-44A7-B12A-120408F9A00D}" type="pres">
      <dgm:prSet presAssocID="{E1511E91-E58A-4208-AD2C-504882C7B4DD}" presName="imageRepeatNode" presStyleLbl="alignAcc1" presStyleIdx="0" presStyleCnt="1" custScaleX="4540" custScaleY="11332" custLinFactNeighborX="-48027" custLinFactNeighborY="-22167"/>
      <dgm:spPr/>
    </dgm:pt>
    <dgm:pt modelId="{F35B6301-186A-4364-A12E-162854C01F25}" type="pres">
      <dgm:prSet presAssocID="{E1511E91-E58A-4208-AD2C-504882C7B4DD}" presName="imageaccent1" presStyleCnt="0"/>
      <dgm:spPr/>
    </dgm:pt>
    <dgm:pt modelId="{FC435807-52B3-4099-B0A1-69D9963D77D0}" type="pres">
      <dgm:prSet presAssocID="{E1511E91-E58A-4208-AD2C-504882C7B4DD}" presName="accentRepeatNode" presStyleLbl="solidAlignAcc1" presStyleIdx="1" presStyleCnt="2" custLinFactX="53906" custLinFactNeighborX="100000" custLinFactNeighborY="97231"/>
      <dgm:spPr/>
    </dgm:pt>
  </dgm:ptLst>
  <dgm:cxnLst>
    <dgm:cxn modelId="{1B971EC1-98CD-4588-9084-157679024BE6}" srcId="{04617693-1C18-4B97-8CCA-B622A0F092AB}" destId="{FAEFFAB9-F061-4363-944C-A17F757AB6E4}" srcOrd="0" destOrd="0" parTransId="{1B01F494-F349-4CAB-A507-9E4B155C9616}" sibTransId="{E1511E91-E58A-4208-AD2C-504882C7B4DD}"/>
    <dgm:cxn modelId="{E08C0AB1-7920-472F-A802-2085CECB75DC}" type="presOf" srcId="{E1511E91-E58A-4208-AD2C-504882C7B4DD}" destId="{72BD10ED-4475-44A7-B12A-120408F9A00D}" srcOrd="0" destOrd="0" presId="urn:microsoft.com/office/officeart/2008/layout/HexagonCluster"/>
    <dgm:cxn modelId="{47C81DF2-9543-4BEB-9BA0-C20E62859360}" type="presOf" srcId="{FAEFFAB9-F061-4363-944C-A17F757AB6E4}" destId="{F3C16E21-BBEA-4A51-9369-9D9E61F88A2A}" srcOrd="0" destOrd="0" presId="urn:microsoft.com/office/officeart/2008/layout/HexagonCluster"/>
    <dgm:cxn modelId="{C69B9F3D-DAE8-4463-AFB3-75EAAAB39080}" type="presOf" srcId="{04617693-1C18-4B97-8CCA-B622A0F092AB}" destId="{2CE3B83D-FFEA-4470-BA42-C5093729F698}" srcOrd="0" destOrd="0" presId="urn:microsoft.com/office/officeart/2008/layout/HexagonCluster"/>
    <dgm:cxn modelId="{AF1CA8D5-6CD5-4519-A1A8-3D128C27FC09}" type="presParOf" srcId="{2CE3B83D-FFEA-4470-BA42-C5093729F698}" destId="{26937740-B87C-440D-B586-CDFA496CCC5F}" srcOrd="0" destOrd="0" presId="urn:microsoft.com/office/officeart/2008/layout/HexagonCluster"/>
    <dgm:cxn modelId="{EEDEE83C-5544-491E-81C4-3EC32C7713F9}" type="presParOf" srcId="{26937740-B87C-440D-B586-CDFA496CCC5F}" destId="{F3C16E21-BBEA-4A51-9369-9D9E61F88A2A}" srcOrd="0" destOrd="0" presId="urn:microsoft.com/office/officeart/2008/layout/HexagonCluster"/>
    <dgm:cxn modelId="{948D9708-550A-48AA-836B-D011CE883FE8}" type="presParOf" srcId="{2CE3B83D-FFEA-4470-BA42-C5093729F698}" destId="{477BF4FC-8554-497A-B99B-AC23FD10AB04}" srcOrd="1" destOrd="0" presId="urn:microsoft.com/office/officeart/2008/layout/HexagonCluster"/>
    <dgm:cxn modelId="{E5585FC7-79E2-41B3-A5B6-B2F844958F33}" type="presParOf" srcId="{477BF4FC-8554-497A-B99B-AC23FD10AB04}" destId="{1E604B7D-4547-4D6F-8555-34FDE731BF50}" srcOrd="0" destOrd="0" presId="urn:microsoft.com/office/officeart/2008/layout/HexagonCluster"/>
    <dgm:cxn modelId="{9E31068C-8783-4761-8C91-7D78065BC5A4}" type="presParOf" srcId="{2CE3B83D-FFEA-4470-BA42-C5093729F698}" destId="{B7AB6709-C149-4A96-A028-2EAA4775E564}" srcOrd="2" destOrd="0" presId="urn:microsoft.com/office/officeart/2008/layout/HexagonCluster"/>
    <dgm:cxn modelId="{8AE6E725-6BC2-4569-A131-32A53723B422}" type="presParOf" srcId="{B7AB6709-C149-4A96-A028-2EAA4775E564}" destId="{72BD10ED-4475-44A7-B12A-120408F9A00D}" srcOrd="0" destOrd="0" presId="urn:microsoft.com/office/officeart/2008/layout/HexagonCluster"/>
    <dgm:cxn modelId="{71A2CE79-2A35-4FF5-A0C7-1F62B8F8C764}" type="presParOf" srcId="{2CE3B83D-FFEA-4470-BA42-C5093729F698}" destId="{F35B6301-186A-4364-A12E-162854C01F25}" srcOrd="3" destOrd="0" presId="urn:microsoft.com/office/officeart/2008/layout/HexagonCluster"/>
    <dgm:cxn modelId="{03F0D3F1-2949-4806-91F1-268863A9F556}" type="presParOf" srcId="{F35B6301-186A-4364-A12E-162854C01F25}" destId="{FC435807-52B3-4099-B0A1-69D9963D77D0}" srcOrd="0" destOrd="0" presId="urn:microsoft.com/office/officeart/2008/layout/HexagonCluster"/>
  </dgm:cxnLst>
  <dgm:bg>
    <a:gradFill>
      <a:gsLst>
        <a:gs pos="0">
          <a:schemeClr val="tx2">
            <a:lumMod val="20000"/>
            <a:lumOff val="80000"/>
          </a:schemeClr>
        </a:gs>
        <a:gs pos="39999">
          <a:srgbClr val="85C2FF"/>
        </a:gs>
        <a:gs pos="70000">
          <a:srgbClr val="C4D6EB"/>
        </a:gs>
        <a:gs pos="100000">
          <a:srgbClr val="FFEBFA"/>
        </a:gs>
      </a:gsLst>
      <a:path path="rect">
        <a:fillToRect t="100000" r="100000"/>
      </a:path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0742B-0491-4E63-9180-4E6D961CA02D}">
      <dsp:nvSpPr>
        <dsp:cNvPr id="0" name=""/>
        <dsp:cNvSpPr/>
      </dsp:nvSpPr>
      <dsp:spPr>
        <a:xfrm>
          <a:off x="8922" y="0"/>
          <a:ext cx="9135077" cy="1170831"/>
        </a:xfrm>
        <a:prstGeom prst="roundRect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Bahnschrift SemiBold SemiConden" pitchFamily="34" charset="0"/>
            </a:rPr>
            <a:t>Track specific collaboration: a requirement</a:t>
          </a:r>
          <a:endParaRPr lang="en-US" sz="4100" kern="1200" dirty="0">
            <a:latin typeface="Bahnschrift SemiBold SemiConden" pitchFamily="34" charset="0"/>
          </a:endParaRPr>
        </a:p>
      </dsp:txBody>
      <dsp:txXfrm>
        <a:off x="66077" y="57155"/>
        <a:ext cx="9020767" cy="1056521"/>
      </dsp:txXfrm>
    </dsp:sp>
    <dsp:sp modelId="{26040CC8-13D3-4133-803F-B7AC39F21F1D}">
      <dsp:nvSpPr>
        <dsp:cNvPr id="0" name=""/>
        <dsp:cNvSpPr/>
      </dsp:nvSpPr>
      <dsp:spPr>
        <a:xfrm rot="5400000">
          <a:off x="4603313" y="465348"/>
          <a:ext cx="3229213" cy="5852160"/>
        </a:xfrm>
        <a:prstGeom prst="round2SameRect">
          <a:avLst/>
        </a:prstGeom>
        <a:solidFill>
          <a:srgbClr val="0070C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>
              <a:latin typeface="Bahnschrift SemiBold SemiConden" pitchFamily="34" charset="0"/>
            </a:rPr>
            <a:t>Abigail </a:t>
          </a:r>
          <a:r>
            <a:rPr lang="en-US" sz="3100" kern="1200" dirty="0" err="1" smtClean="0">
              <a:latin typeface="Bahnschrift SemiBold SemiConden" pitchFamily="34" charset="0"/>
            </a:rPr>
            <a:t>Oluwafunmilayo</a:t>
          </a:r>
          <a:r>
            <a:rPr lang="en-US" sz="3100" kern="1200" dirty="0" smtClean="0">
              <a:latin typeface="Bahnschrift SemiBold SemiConden" pitchFamily="34" charset="0"/>
            </a:rPr>
            <a:t> </a:t>
          </a:r>
          <a:r>
            <a:rPr lang="en-US" sz="3100" kern="1200" dirty="0" err="1" smtClean="0">
              <a:latin typeface="Bahnschrift SemiBold SemiConden" pitchFamily="34" charset="0"/>
            </a:rPr>
            <a:t>Ajayi</a:t>
          </a:r>
          <a:r>
            <a:rPr lang="en-US" sz="3100" kern="1200" dirty="0" smtClean="0">
              <a:latin typeface="Bahnschrift SemiBold SemiConden" pitchFamily="34" charset="0"/>
            </a:rPr>
            <a:t> {TL}</a:t>
          </a:r>
          <a:endParaRPr lang="en-US" sz="3100" kern="1200" dirty="0">
            <a:latin typeface="Bahnschrift SemiBold SemiConden" pitchFamily="34" charset="0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>
              <a:latin typeface="Bahnschrift SemiBold SemiConden" pitchFamily="34" charset="0"/>
            </a:rPr>
            <a:t>IBE, </a:t>
          </a:r>
          <a:r>
            <a:rPr lang="en-US" sz="3100" kern="1200" dirty="0" err="1" smtClean="0">
              <a:latin typeface="Bahnschrift SemiBold SemiConden" pitchFamily="34" charset="0"/>
            </a:rPr>
            <a:t>Ifeoma</a:t>
          </a:r>
          <a:r>
            <a:rPr lang="en-US" sz="3100" kern="1200" dirty="0" smtClean="0">
              <a:latin typeface="Bahnschrift SemiBold SemiConden" pitchFamily="34" charset="0"/>
            </a:rPr>
            <a:t> Maureen</a:t>
          </a:r>
          <a:endParaRPr lang="en-US" sz="3100" kern="1200" dirty="0">
            <a:latin typeface="Bahnschrift SemiBold SemiConden" pitchFamily="34" charset="0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latin typeface="Bahnschrift SemiBold SemiConden" pitchFamily="34" charset="0"/>
            </a:rPr>
            <a:t>Onah</a:t>
          </a:r>
          <a:r>
            <a:rPr lang="en-US" sz="3100" kern="1200" dirty="0" smtClean="0">
              <a:latin typeface="Bahnschrift SemiBold SemiConden" pitchFamily="34" charset="0"/>
            </a:rPr>
            <a:t> </a:t>
          </a:r>
          <a:r>
            <a:rPr lang="en-US" sz="3100" kern="1200" dirty="0" err="1" smtClean="0">
              <a:latin typeface="Bahnschrift SemiBold SemiConden" pitchFamily="34" charset="0"/>
            </a:rPr>
            <a:t>Anthonia</a:t>
          </a:r>
          <a:r>
            <a:rPr lang="en-US" sz="3100" kern="1200" dirty="0" smtClean="0">
              <a:latin typeface="Bahnschrift SemiBold SemiConden" pitchFamily="34" charset="0"/>
            </a:rPr>
            <a:t> </a:t>
          </a:r>
          <a:r>
            <a:rPr lang="en-US" sz="3100" kern="1200" dirty="0" err="1" smtClean="0">
              <a:latin typeface="Bahnschrift SemiBold SemiConden" pitchFamily="34" charset="0"/>
            </a:rPr>
            <a:t>Obiageli</a:t>
          </a:r>
          <a:endParaRPr lang="en-US" sz="3100" kern="1200" dirty="0">
            <a:latin typeface="Bahnschrift SemiBold SemiConden" pitchFamily="34" charset="0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>
              <a:latin typeface="Bahnschrift SemiBold SemiConden" pitchFamily="34" charset="0"/>
            </a:rPr>
            <a:t>Joy </a:t>
          </a:r>
          <a:r>
            <a:rPr lang="en-US" sz="3100" kern="1200" dirty="0" err="1" smtClean="0">
              <a:latin typeface="Bahnschrift SemiBold SemiConden" pitchFamily="34" charset="0"/>
            </a:rPr>
            <a:t>Nkiru</a:t>
          </a:r>
          <a:r>
            <a:rPr lang="en-US" sz="3100" kern="1200" dirty="0" smtClean="0">
              <a:latin typeface="Bahnschrift SemiBold SemiConden" pitchFamily="34" charset="0"/>
            </a:rPr>
            <a:t> </a:t>
          </a:r>
          <a:r>
            <a:rPr lang="en-US" sz="3100" kern="1200" dirty="0" err="1" smtClean="0">
              <a:latin typeface="Bahnschrift SemiBold SemiConden" pitchFamily="34" charset="0"/>
            </a:rPr>
            <a:t>Uzoho</a:t>
          </a:r>
          <a:endParaRPr lang="en-US" sz="3100" kern="1200" dirty="0">
            <a:latin typeface="Bahnschrift SemiBold SemiConden" pitchFamily="34" charset="0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 smtClean="0">
              <a:solidFill>
                <a:srgbClr val="FFFF00"/>
              </a:solidFill>
              <a:latin typeface="Bahnschrift SemiBold SemiConden" pitchFamily="34" charset="0"/>
            </a:rPr>
            <a:t>Taofeequah</a:t>
          </a:r>
          <a:r>
            <a:rPr lang="en-US" sz="3100" kern="1200" dirty="0" smtClean="0">
              <a:solidFill>
                <a:srgbClr val="FFFF00"/>
              </a:solidFill>
              <a:latin typeface="Bahnschrift SemiBold SemiConden" pitchFamily="34" charset="0"/>
            </a:rPr>
            <a:t> </a:t>
          </a:r>
          <a:r>
            <a:rPr lang="en-US" sz="3100" kern="1200" dirty="0" err="1" smtClean="0">
              <a:solidFill>
                <a:srgbClr val="FFFF00"/>
              </a:solidFill>
              <a:latin typeface="Bahnschrift SemiBold SemiConden" pitchFamily="34" charset="0"/>
            </a:rPr>
            <a:t>Ifelade</a:t>
          </a:r>
          <a:r>
            <a:rPr lang="en-US" sz="3100" kern="1200" dirty="0" smtClean="0">
              <a:solidFill>
                <a:srgbClr val="FFFF00"/>
              </a:solidFill>
              <a:latin typeface="Bahnschrift SemiBold SemiConden" pitchFamily="34" charset="0"/>
            </a:rPr>
            <a:t> </a:t>
          </a:r>
          <a:r>
            <a:rPr lang="en-US" sz="3100" kern="1200" dirty="0" err="1" smtClean="0">
              <a:solidFill>
                <a:srgbClr val="FFFF00"/>
              </a:solidFill>
              <a:latin typeface="Bahnschrift SemiBold SemiConden" pitchFamily="34" charset="0"/>
            </a:rPr>
            <a:t>Bakare</a:t>
          </a:r>
          <a:endParaRPr lang="en-US" sz="3100" kern="1200" dirty="0">
            <a:solidFill>
              <a:srgbClr val="FFFF00"/>
            </a:solidFill>
            <a:latin typeface="Bahnschrift SemiBold SemiConden" pitchFamily="34" charset="0"/>
          </a:endParaRPr>
        </a:p>
      </dsp:txBody>
      <dsp:txXfrm rot="-5400000">
        <a:off x="3291840" y="1934459"/>
        <a:ext cx="5694523" cy="2913939"/>
      </dsp:txXfrm>
    </dsp:sp>
    <dsp:sp modelId="{55ADB5FF-E7F9-48EA-ABC1-F0088CC7B77D}">
      <dsp:nvSpPr>
        <dsp:cNvPr id="0" name=""/>
        <dsp:cNvSpPr/>
      </dsp:nvSpPr>
      <dsp:spPr>
        <a:xfrm>
          <a:off x="0" y="1373170"/>
          <a:ext cx="3291840" cy="4036516"/>
        </a:xfrm>
        <a:prstGeom prst="roundRect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latin typeface="Bahnschrift SemiBold SemiConden" pitchFamily="34" charset="0"/>
            </a:rPr>
            <a:t>Team of 5…</a:t>
          </a:r>
          <a:endParaRPr lang="en-US" sz="4100" kern="1200" dirty="0">
            <a:latin typeface="Bahnschrift SemiBold SemiConden" pitchFamily="34" charset="0"/>
          </a:endParaRPr>
        </a:p>
      </dsp:txBody>
      <dsp:txXfrm>
        <a:off x="160694" y="1533864"/>
        <a:ext cx="2970452" cy="3715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DE488-2B7F-48A4-B529-B5C352A2D99B}">
      <dsp:nvSpPr>
        <dsp:cNvPr id="0" name=""/>
        <dsp:cNvSpPr/>
      </dsp:nvSpPr>
      <dsp:spPr>
        <a:xfrm>
          <a:off x="0" y="0"/>
          <a:ext cx="5257800" cy="5257800"/>
        </a:xfrm>
        <a:prstGeom prst="pie">
          <a:avLst>
            <a:gd name="adj1" fmla="val 5400000"/>
            <a:gd name="adj2" fmla="val 16200000"/>
          </a:avLst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0C869-CE7F-4212-9566-36E38AAA6662}">
      <dsp:nvSpPr>
        <dsp:cNvPr id="0" name=""/>
        <dsp:cNvSpPr/>
      </dsp:nvSpPr>
      <dsp:spPr>
        <a:xfrm>
          <a:off x="2628900" y="0"/>
          <a:ext cx="6515100" cy="5257800"/>
        </a:xfrm>
        <a:prstGeom prst="rect">
          <a:avLst/>
        </a:prstGeom>
        <a:solidFill>
          <a:schemeClr val="tx2">
            <a:lumMod val="40000"/>
            <a:lumOff val="60000"/>
            <a:alpha val="94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latin typeface="Bahnschrift SemiBold SemiConden" pitchFamily="34" charset="0"/>
            </a:rPr>
            <a:t>SQLite DB file to analyze and extract some information:</a:t>
          </a:r>
          <a:endParaRPr lang="en-US" sz="4700" kern="1200" dirty="0">
            <a:latin typeface="Bahnschrift SemiBold SemiConden" pitchFamily="34" charset="0"/>
          </a:endParaRPr>
        </a:p>
      </dsp:txBody>
      <dsp:txXfrm>
        <a:off x="2628900" y="0"/>
        <a:ext cx="3257550" cy="5257800"/>
      </dsp:txXfrm>
    </dsp:sp>
    <dsp:sp modelId="{79686B11-F77E-42CD-8635-20B8CBA543D4}">
      <dsp:nvSpPr>
        <dsp:cNvPr id="0" name=""/>
        <dsp:cNvSpPr/>
      </dsp:nvSpPr>
      <dsp:spPr>
        <a:xfrm>
          <a:off x="5886449" y="0"/>
          <a:ext cx="3257550" cy="52578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Bahnschrift SemiBold SemiConden" pitchFamily="34" charset="0"/>
            </a:rPr>
            <a:t>What is the most popular release type?</a:t>
          </a:r>
          <a:endParaRPr lang="en-US" sz="2900" kern="1200" dirty="0">
            <a:latin typeface="Bahnschrift SemiBold SemiConden" pitchFamily="34" charset="0"/>
          </a:endParaRP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Bahnschrift SemiBold SemiConden" pitchFamily="34" charset="0"/>
            </a:rPr>
            <a:t>For the last three years, what release type had the most torrents?</a:t>
          </a:r>
          <a:endParaRPr lang="en-US" sz="2900" kern="1200" dirty="0">
            <a:latin typeface="Bahnschrift SemiBold SemiConden" pitchFamily="34" charset="0"/>
          </a:endParaRP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Bahnschrift SemiBold SemiConden" pitchFamily="34" charset="0"/>
            </a:rPr>
            <a:t>Who are the top five most common artists?</a:t>
          </a:r>
          <a:endParaRPr lang="en-US" sz="2900" kern="1200" dirty="0">
            <a:latin typeface="Bahnschrift SemiBold SemiConden" pitchFamily="34" charset="0"/>
          </a:endParaRPr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>
              <a:latin typeface="Bahnschrift SemiBold SemiConden" pitchFamily="34" charset="0"/>
            </a:rPr>
            <a:t>Average number of downloads.</a:t>
          </a:r>
          <a:endParaRPr lang="en-US" sz="2900" kern="1200" dirty="0">
            <a:latin typeface="Bahnschrift SemiBold SemiConden" pitchFamily="34" charset="0"/>
          </a:endParaRPr>
        </a:p>
      </dsp:txBody>
      <dsp:txXfrm>
        <a:off x="5886449" y="0"/>
        <a:ext cx="3257550" cy="5257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A17B-6B79-4C9F-BF07-86FE0B79A417}">
      <dsp:nvSpPr>
        <dsp:cNvPr id="0" name=""/>
        <dsp:cNvSpPr/>
      </dsp:nvSpPr>
      <dsp:spPr>
        <a:xfrm>
          <a:off x="1785" y="1486346"/>
          <a:ext cx="3808511" cy="2285107"/>
        </a:xfrm>
        <a:prstGeom prst="roundRect">
          <a:avLst>
            <a:gd name="adj" fmla="val 10000"/>
          </a:avLst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Bahnschrift SemiBold SemiConden" pitchFamily="34" charset="0"/>
            </a:rPr>
            <a:t>15 different release types</a:t>
          </a:r>
          <a:endParaRPr lang="en-US" sz="4900" kern="1200" dirty="0">
            <a:latin typeface="Bahnschrift SemiBold SemiConden" pitchFamily="34" charset="0"/>
          </a:endParaRPr>
        </a:p>
      </dsp:txBody>
      <dsp:txXfrm>
        <a:off x="68713" y="1553274"/>
        <a:ext cx="3674655" cy="2151251"/>
      </dsp:txXfrm>
    </dsp:sp>
    <dsp:sp modelId="{2CCD32E2-5E04-4BA3-82CB-461705C57586}">
      <dsp:nvSpPr>
        <dsp:cNvPr id="0" name=""/>
        <dsp:cNvSpPr/>
      </dsp:nvSpPr>
      <dsp:spPr>
        <a:xfrm>
          <a:off x="4191148" y="2156644"/>
          <a:ext cx="807404" cy="944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4191148" y="2345546"/>
        <a:ext cx="565183" cy="566706"/>
      </dsp:txXfrm>
    </dsp:sp>
    <dsp:sp modelId="{E4022CC1-C907-4566-93AB-9AE7EC51BA25}">
      <dsp:nvSpPr>
        <dsp:cNvPr id="0" name=""/>
        <dsp:cNvSpPr/>
      </dsp:nvSpPr>
      <dsp:spPr>
        <a:xfrm>
          <a:off x="5333702" y="1486346"/>
          <a:ext cx="3808511" cy="2285107"/>
        </a:xfrm>
        <a:prstGeom prst="roundRect">
          <a:avLst>
            <a:gd name="adj" fmla="val 10000"/>
          </a:avLst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latin typeface="Bahnschrift SemiBold SemiConden" pitchFamily="34" charset="0"/>
            </a:rPr>
            <a:t>“</a:t>
          </a:r>
          <a:r>
            <a:rPr lang="en-US" sz="4900" i="1" kern="1200" dirty="0" smtClean="0">
              <a:latin typeface="Bahnschrift SemiBold SemiConden" pitchFamily="34" charset="0"/>
            </a:rPr>
            <a:t>Unknown</a:t>
          </a:r>
          <a:r>
            <a:rPr lang="en-US" sz="4900" kern="1200" dirty="0" smtClean="0">
              <a:latin typeface="Bahnschrift SemiBold SemiConden" pitchFamily="34" charset="0"/>
            </a:rPr>
            <a:t>”</a:t>
          </a:r>
          <a:endParaRPr lang="en-US" sz="4900" kern="1200" dirty="0">
            <a:latin typeface="Bahnschrift SemiBold SemiConden" pitchFamily="34" charset="0"/>
          </a:endParaRPr>
        </a:p>
      </dsp:txBody>
      <dsp:txXfrm>
        <a:off x="5400630" y="1553274"/>
        <a:ext cx="3674655" cy="215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F2D7D-8298-4FEA-AE6E-A332C73E0784}">
      <dsp:nvSpPr>
        <dsp:cNvPr id="0" name=""/>
        <dsp:cNvSpPr/>
      </dsp:nvSpPr>
      <dsp:spPr>
        <a:xfrm>
          <a:off x="1866405" y="0"/>
          <a:ext cx="5410200" cy="5410200"/>
        </a:xfrm>
        <a:prstGeom prst="ellipse">
          <a:avLst/>
        </a:prstGeom>
        <a:solidFill>
          <a:srgbClr val="2B11C9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 SemiConden" pitchFamily="34" charset="0"/>
            </a:rPr>
            <a:t>Album </a:t>
          </a:r>
          <a:r>
            <a:rPr lang="en-US" sz="650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hnschrift SemiBold SemiConden" pitchFamily="34" charset="0"/>
            </a:rPr>
            <a:t>with 8,852 torrents</a:t>
          </a:r>
          <a:endParaRPr lang="en-US" sz="6500" kern="1200" dirty="0">
            <a:solidFill>
              <a:schemeClr val="accent6">
                <a:lumMod val="60000"/>
                <a:lumOff val="40000"/>
              </a:schemeClr>
            </a:solidFill>
            <a:latin typeface="Bahnschrift SemiBold SemiConden" pitchFamily="34" charset="0"/>
          </a:endParaRPr>
        </a:p>
      </dsp:txBody>
      <dsp:txXfrm>
        <a:off x="2658710" y="792305"/>
        <a:ext cx="3825590" cy="3825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DFBA5-FACE-4866-93B3-D2AF360CC1B0}">
      <dsp:nvSpPr>
        <dsp:cNvPr id="0" name=""/>
        <dsp:cNvSpPr/>
      </dsp:nvSpPr>
      <dsp:spPr>
        <a:xfrm rot="10800000">
          <a:off x="-1" y="114"/>
          <a:ext cx="9144003" cy="730660"/>
        </a:xfrm>
        <a:prstGeom prst="homePlate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01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latin typeface="Bahnschrift SemiBold SemiConden" pitchFamily="34" charset="0"/>
            </a:rPr>
            <a:t>Various artists [6,381]</a:t>
          </a:r>
          <a:endParaRPr lang="en-US" sz="3400" kern="1200" dirty="0">
            <a:latin typeface="Bahnschrift SemiBold SemiConden" pitchFamily="34" charset="0"/>
          </a:endParaRPr>
        </a:p>
      </dsp:txBody>
      <dsp:txXfrm rot="10800000">
        <a:off x="182664" y="114"/>
        <a:ext cx="8961338" cy="730660"/>
      </dsp:txXfrm>
    </dsp:sp>
    <dsp:sp modelId="{3F6A210E-28B1-4841-A24C-A36F8AC905F5}">
      <dsp:nvSpPr>
        <dsp:cNvPr id="0" name=""/>
        <dsp:cNvSpPr/>
      </dsp:nvSpPr>
      <dsp:spPr>
        <a:xfrm flipH="1">
          <a:off x="1508728" y="114"/>
          <a:ext cx="45783" cy="7306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F7EF1-2773-423E-BA16-EBB536F7BD7B}">
      <dsp:nvSpPr>
        <dsp:cNvPr id="0" name=""/>
        <dsp:cNvSpPr/>
      </dsp:nvSpPr>
      <dsp:spPr>
        <a:xfrm rot="10800000">
          <a:off x="846620" y="836156"/>
          <a:ext cx="8297379" cy="730660"/>
        </a:xfrm>
        <a:prstGeom prst="homePlate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01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latin typeface="Bahnschrift SemiBold SemiConden" pitchFamily="34" charset="0"/>
            </a:rPr>
            <a:t>DJ Screw [353]</a:t>
          </a:r>
          <a:endParaRPr lang="en-US" sz="3400" kern="1200" dirty="0">
            <a:latin typeface="Bahnschrift SemiBold SemiConden" pitchFamily="34" charset="0"/>
          </a:endParaRPr>
        </a:p>
      </dsp:txBody>
      <dsp:txXfrm rot="10800000">
        <a:off x="1029285" y="836156"/>
        <a:ext cx="8114714" cy="730660"/>
      </dsp:txXfrm>
    </dsp:sp>
    <dsp:sp modelId="{77EC9476-E72A-4AC1-A67E-7727C64F1148}">
      <dsp:nvSpPr>
        <dsp:cNvPr id="0" name=""/>
        <dsp:cNvSpPr/>
      </dsp:nvSpPr>
      <dsp:spPr>
        <a:xfrm>
          <a:off x="74872" y="912466"/>
          <a:ext cx="730660" cy="730660"/>
        </a:xfrm>
        <a:prstGeom prst="rightArrow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4B26A-CEF3-4D12-8B7C-3E597D30E7DD}">
      <dsp:nvSpPr>
        <dsp:cNvPr id="0" name=""/>
        <dsp:cNvSpPr/>
      </dsp:nvSpPr>
      <dsp:spPr>
        <a:xfrm rot="10800000">
          <a:off x="1524017" y="1828180"/>
          <a:ext cx="7619982" cy="730660"/>
        </a:xfrm>
        <a:prstGeom prst="homePlate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01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latin typeface="Bahnschrift SemiBold SemiConden" pitchFamily="34" charset="0"/>
            </a:rPr>
            <a:t>Eminem [132]</a:t>
          </a:r>
          <a:endParaRPr lang="en-US" sz="3400" kern="1200" dirty="0">
            <a:latin typeface="Bahnschrift SemiBold SemiConden" pitchFamily="34" charset="0"/>
          </a:endParaRPr>
        </a:p>
      </dsp:txBody>
      <dsp:txXfrm rot="10800000">
        <a:off x="1706682" y="1828180"/>
        <a:ext cx="7437317" cy="730660"/>
      </dsp:txXfrm>
    </dsp:sp>
    <dsp:sp modelId="{1D0CD37D-1239-4E19-8773-7F26A8484408}">
      <dsp:nvSpPr>
        <dsp:cNvPr id="0" name=""/>
        <dsp:cNvSpPr/>
      </dsp:nvSpPr>
      <dsp:spPr>
        <a:xfrm>
          <a:off x="151183" y="1904490"/>
          <a:ext cx="730660" cy="730660"/>
        </a:xfrm>
        <a:prstGeom prst="rightArrow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1A010-715B-4F08-A8B6-314B4BF0A2EB}">
      <dsp:nvSpPr>
        <dsp:cNvPr id="0" name=""/>
        <dsp:cNvSpPr/>
      </dsp:nvSpPr>
      <dsp:spPr>
        <a:xfrm rot="10800000">
          <a:off x="2555314" y="2743893"/>
          <a:ext cx="6588685" cy="730660"/>
        </a:xfrm>
        <a:prstGeom prst="homePlate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01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latin typeface="Bahnschrift SemiBold SemiConden" pitchFamily="34" charset="0"/>
            </a:rPr>
            <a:t>2 Pac [127]</a:t>
          </a:r>
          <a:endParaRPr lang="en-US" sz="3400" kern="1200" dirty="0">
            <a:latin typeface="Bahnschrift SemiBold SemiConden" pitchFamily="34" charset="0"/>
          </a:endParaRPr>
        </a:p>
      </dsp:txBody>
      <dsp:txXfrm rot="10800000">
        <a:off x="2737979" y="2743893"/>
        <a:ext cx="6406020" cy="730660"/>
      </dsp:txXfrm>
    </dsp:sp>
    <dsp:sp modelId="{38A4123E-E9CE-4E6E-A08F-BC17EED96E17}">
      <dsp:nvSpPr>
        <dsp:cNvPr id="0" name=""/>
        <dsp:cNvSpPr/>
      </dsp:nvSpPr>
      <dsp:spPr>
        <a:xfrm>
          <a:off x="0" y="2820195"/>
          <a:ext cx="730660" cy="730660"/>
        </a:xfrm>
        <a:prstGeom prst="rightArrow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3733F-409C-4D0C-A4DF-DC3BDC2AEB6C}">
      <dsp:nvSpPr>
        <dsp:cNvPr id="0" name=""/>
        <dsp:cNvSpPr/>
      </dsp:nvSpPr>
      <dsp:spPr>
        <a:xfrm rot="10800000">
          <a:off x="3027972" y="3795302"/>
          <a:ext cx="6080760" cy="730660"/>
        </a:xfrm>
        <a:prstGeom prst="homePlate">
          <a:avLst/>
        </a:prstGeom>
        <a:solidFill>
          <a:srgbClr val="2B11C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201" tIns="129540" rIns="241808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latin typeface="Bahnschrift SemiBold SemiConden" pitchFamily="34" charset="0"/>
            </a:rPr>
            <a:t>Lil’ Wayne [120]</a:t>
          </a:r>
          <a:endParaRPr lang="en-US" sz="3400" kern="1200" dirty="0">
            <a:latin typeface="Bahnschrift SemiBold SemiConden" pitchFamily="34" charset="0"/>
          </a:endParaRPr>
        </a:p>
      </dsp:txBody>
      <dsp:txXfrm rot="10800000">
        <a:off x="3210637" y="3795302"/>
        <a:ext cx="5898095" cy="730660"/>
      </dsp:txXfrm>
    </dsp:sp>
    <dsp:sp modelId="{C0E0D389-305A-4740-B592-C89831B905B0}">
      <dsp:nvSpPr>
        <dsp:cNvPr id="0" name=""/>
        <dsp:cNvSpPr/>
      </dsp:nvSpPr>
      <dsp:spPr>
        <a:xfrm>
          <a:off x="151183" y="3795302"/>
          <a:ext cx="730660" cy="730660"/>
        </a:xfrm>
        <a:prstGeom prst="rightArrow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16E21-BBEA-4A51-9369-9D9E61F88A2A}">
      <dsp:nvSpPr>
        <dsp:cNvPr id="0" name=""/>
        <dsp:cNvSpPr/>
      </dsp:nvSpPr>
      <dsp:spPr>
        <a:xfrm>
          <a:off x="1600188" y="619192"/>
          <a:ext cx="5517005" cy="4038602"/>
        </a:xfrm>
        <a:prstGeom prst="hexagon">
          <a:avLst>
            <a:gd name="adj" fmla="val 25000"/>
            <a:gd name="vf" fmla="val 115470"/>
          </a:avLst>
        </a:prstGeom>
        <a:solidFill>
          <a:srgbClr val="2B11C9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0820" rIns="0" bIns="210820" numCol="1" spcCol="1270" anchor="ctr" anchorCtr="0">
          <a:noAutofit/>
        </a:bodyPr>
        <a:lstStyle/>
        <a:p>
          <a:pPr lvl="0" algn="ctr" defTabSz="7378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600" b="1" kern="1200" dirty="0" smtClean="0">
              <a:latin typeface="Algerian" pitchFamily="82" charset="0"/>
            </a:rPr>
            <a:t>207</a:t>
          </a:r>
          <a:endParaRPr lang="en-US" sz="16600" kern="1200" dirty="0">
            <a:latin typeface="Algerian" pitchFamily="82" charset="0"/>
          </a:endParaRPr>
        </a:p>
      </dsp:txBody>
      <dsp:txXfrm>
        <a:off x="2396489" y="1202106"/>
        <a:ext cx="3924403" cy="2872774"/>
      </dsp:txXfrm>
    </dsp:sp>
    <dsp:sp modelId="{1E604B7D-4547-4D6F-8555-34FDE731BF50}">
      <dsp:nvSpPr>
        <dsp:cNvPr id="0" name=""/>
        <dsp:cNvSpPr/>
      </dsp:nvSpPr>
      <dsp:spPr>
        <a:xfrm>
          <a:off x="3023587" y="2428052"/>
          <a:ext cx="466028" cy="402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D10ED-4475-44A7-B12A-120408F9A00D}">
      <dsp:nvSpPr>
        <dsp:cNvPr id="0" name=""/>
        <dsp:cNvSpPr/>
      </dsp:nvSpPr>
      <dsp:spPr>
        <a:xfrm>
          <a:off x="0" y="0"/>
          <a:ext cx="181049" cy="38954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35807-52B3-4099-B0A1-69D9963D77D0}">
      <dsp:nvSpPr>
        <dsp:cNvPr id="0" name=""/>
        <dsp:cNvSpPr/>
      </dsp:nvSpPr>
      <dsp:spPr>
        <a:xfrm>
          <a:off x="3047989" y="2443203"/>
          <a:ext cx="466028" cy="40222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6FF5-0E6B-4855-A325-9B03E50CE435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369B-E57D-4A51-B6FC-74DDB608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2B11C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Algerian" pitchFamily="82" charset="0"/>
              </a:rPr>
              <a:t>Ada software </a:t>
            </a:r>
            <a:r>
              <a:rPr lang="en-US" sz="8000" dirty="0" err="1" smtClean="0">
                <a:latin typeface="Algerian" pitchFamily="82" charset="0"/>
              </a:rPr>
              <a:t>programme</a:t>
            </a:r>
            <a:r>
              <a:rPr lang="en-US" sz="8000" dirty="0" smtClean="0">
                <a:latin typeface="Algerian" pitchFamily="82" charset="0"/>
              </a:rPr>
              <a:t/>
            </a:r>
            <a:br>
              <a:rPr lang="en-US" sz="8000" dirty="0" smtClean="0">
                <a:latin typeface="Algerian" pitchFamily="82" charset="0"/>
              </a:rPr>
            </a:br>
            <a:r>
              <a:rPr lang="en-US" sz="6600" dirty="0" smtClean="0">
                <a:latin typeface="Algerian" pitchFamily="82" charset="0"/>
              </a:rPr>
              <a:t/>
            </a:r>
            <a:br>
              <a:rPr lang="en-US" sz="6600" dirty="0" smtClean="0">
                <a:latin typeface="Algerian" pitchFamily="82" charset="0"/>
              </a:rPr>
            </a:br>
            <a:r>
              <a:rPr lang="en-US" sz="5400" dirty="0" smtClean="0">
                <a:latin typeface="Algerian" pitchFamily="82" charset="0"/>
              </a:rPr>
              <a:t>track specific collaborative project</a:t>
            </a:r>
            <a:endParaRPr lang="en-US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z="5400" dirty="0" smtClean="0">
                <a:latin typeface="Arial Rounded MT Bold" pitchFamily="34" charset="0"/>
              </a:rPr>
              <a:t>Data Track: Team Foxtrot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pic>
        <p:nvPicPr>
          <p:cNvPr id="1027" name="Picture 3" descr="C:\Users\USER\Downloads\foxtr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3733800" cy="25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Foxtr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200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itchFamily="34" charset="0"/>
              </a:rPr>
              <a:t>INTRODUCTION</a:t>
            </a:r>
            <a:endParaRPr lang="en-US" sz="6000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13702"/>
              </p:ext>
            </p:extLst>
          </p:nvPr>
        </p:nvGraphicFramePr>
        <p:xfrm>
          <a:off x="0" y="14478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rial Rounded MT Bold" pitchFamily="34" charset="0"/>
              </a:rPr>
              <a:t>THE TASK</a:t>
            </a:r>
            <a:endParaRPr lang="en-US" sz="7200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875137"/>
              </p:ext>
            </p:extLst>
          </p:nvPr>
        </p:nvGraphicFramePr>
        <p:xfrm>
          <a:off x="0" y="1600200"/>
          <a:ext cx="9144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5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WHAT IS THE MOST POPULAR RELEASE TYPE?</a:t>
            </a: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504188"/>
              </p:ext>
            </p:extLst>
          </p:nvPr>
        </p:nvGraphicFramePr>
        <p:xfrm>
          <a:off x="0" y="1600200"/>
          <a:ext cx="9144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0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7003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Bahnschrift SemiBold SemiConden" pitchFamily="34" charset="0"/>
              </a:rPr>
              <a:t/>
            </a:r>
            <a:br>
              <a:rPr lang="en-US" dirty="0" smtClean="0">
                <a:latin typeface="Bahnschrift SemiBold SemiConden" pitchFamily="34" charset="0"/>
              </a:rPr>
            </a:br>
            <a:r>
              <a:rPr lang="en-US" dirty="0" smtClean="0">
                <a:latin typeface="Arial Rounded MT Bold" pitchFamily="34" charset="0"/>
              </a:rPr>
              <a:t>For the last three years, what release type had the most torrents?</a:t>
            </a:r>
            <a:br>
              <a:rPr lang="en-US" dirty="0" smtClean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82465"/>
              </p:ext>
            </p:extLst>
          </p:nvPr>
        </p:nvGraphicFramePr>
        <p:xfrm>
          <a:off x="990" y="1524000"/>
          <a:ext cx="914301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5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Bahnschrift SemiBold SemiConden" pitchFamily="34" charset="0"/>
              </a:rPr>
              <a:t/>
            </a:r>
            <a:br>
              <a:rPr lang="en-US" dirty="0" smtClean="0">
                <a:latin typeface="Bahnschrift SemiBold SemiConden" pitchFamily="34" charset="0"/>
              </a:rPr>
            </a:br>
            <a:r>
              <a:rPr lang="en-US" sz="5300" dirty="0" smtClean="0">
                <a:latin typeface="Arial Rounded MT Bold" pitchFamily="34" charset="0"/>
              </a:rPr>
              <a:t>Who are the top five most common artists?</a:t>
            </a:r>
            <a:r>
              <a:rPr lang="en-US" dirty="0" smtClean="0">
                <a:latin typeface="Bahnschrift SemiBold SemiConden" pitchFamily="34" charset="0"/>
              </a:rPr>
              <a:t/>
            </a:r>
            <a:br>
              <a:rPr lang="en-US" dirty="0" smtClean="0">
                <a:latin typeface="Bahnschrift SemiBold SemiConden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67483"/>
              </p:ext>
            </p:extLst>
          </p:nvPr>
        </p:nvGraphicFramePr>
        <p:xfrm>
          <a:off x="0" y="1600200"/>
          <a:ext cx="914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89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r>
              <a:rPr lang="en-US" sz="4900" dirty="0" smtClean="0">
                <a:latin typeface="Arial Rounded MT Bold" pitchFamily="34" charset="0"/>
              </a:rPr>
              <a:t>Average number of downloads.</a:t>
            </a:r>
            <a:r>
              <a:rPr lang="en-US" dirty="0" smtClean="0">
                <a:latin typeface="Arial Rounded MT Bold" pitchFamily="34" charset="0"/>
              </a:rPr>
              <a:t/>
            </a:r>
            <a:br>
              <a:rPr lang="en-US" dirty="0" smtClean="0"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95115"/>
              </p:ext>
            </p:extLst>
          </p:nvPr>
        </p:nvGraphicFramePr>
        <p:xfrm>
          <a:off x="0" y="1600200"/>
          <a:ext cx="9220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35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Ada software programme  track specific collaborative project</vt:lpstr>
      <vt:lpstr>Data Track: Team Foxtrot </vt:lpstr>
      <vt:lpstr>INTRODUCTION</vt:lpstr>
      <vt:lpstr>THE TASK</vt:lpstr>
      <vt:lpstr>WHAT IS THE MOST POPULAR RELEASE TYPE?</vt:lpstr>
      <vt:lpstr> For the last three years, what release type had the most torrents? </vt:lpstr>
      <vt:lpstr> Who are the top five most common artists? </vt:lpstr>
      <vt:lpstr> Average number of downloads.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2022-11-10T21:31:38Z</dcterms:created>
  <dcterms:modified xsi:type="dcterms:W3CDTF">2022-11-11T00:29:32Z</dcterms:modified>
</cp:coreProperties>
</file>