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notesMasterIdLst>
    <p:notesMasterId r:id="rId5"/>
  </p:notes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53C441-BDF3-4EC8-A275-A051AE9CCCD2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C6ECCC-8380-4851-A9B9-306D0C5A585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334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9/12/2020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707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9/12/2020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214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9/12/2020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2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9/12/2020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13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9/12/2020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262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9/12/2020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9/12/2020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462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9/12/2020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470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9/12/2020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756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9/12/2020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62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9/12/2020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975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9/12/2020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60185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68" r:id="rId6"/>
    <p:sldLayoutId id="2147483764" r:id="rId7"/>
    <p:sldLayoutId id="2147483765" r:id="rId8"/>
    <p:sldLayoutId id="2147483766" r:id="rId9"/>
    <p:sldLayoutId id="2147483767" r:id="rId10"/>
    <p:sldLayoutId id="2147483769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6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A182162-B517-4B41-B039-339F87FAE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F608E55-EBC6-4977-B112-7075FC8F6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5744" y="908054"/>
            <a:ext cx="7239406" cy="497061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9BA2DEBB-6655-4D71-942A-C676D7D76D14}"/>
              </a:ext>
            </a:extLst>
          </p:cNvPr>
          <p:cNvSpPr txBox="1"/>
          <p:nvPr/>
        </p:nvSpPr>
        <p:spPr>
          <a:xfrm>
            <a:off x="1159565" y="1170968"/>
            <a:ext cx="6446386" cy="44747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457200">
              <a:spcBef>
                <a:spcPct val="0"/>
              </a:spcBef>
              <a:spcAft>
                <a:spcPts val="600"/>
              </a:spcAft>
            </a:pPr>
            <a: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ENLACES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2F92874-EB6E-497E-88EA-BC2A8F551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8" y="908054"/>
            <a:ext cx="3378706" cy="497061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BEF4DBE-A60E-4AAE-9D62-1147461CD5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5745" y="751211"/>
            <a:ext cx="7242048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3955649-790D-4997-9D50-C1D8E32C1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54768"/>
            <a:ext cx="33832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8839B1D-4A8C-403C-9D1B-B83CF1DB6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5745" y="5946475"/>
            <a:ext cx="7242048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9818AF9-99F4-4DD9-A3EB-0A3477509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5950032"/>
            <a:ext cx="33832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8DECF9C9-66F5-4C00-AC44-5ED09D698312}"/>
              </a:ext>
            </a:extLst>
          </p:cNvPr>
          <p:cNvSpPr/>
          <p:nvPr/>
        </p:nvSpPr>
        <p:spPr>
          <a:xfrm>
            <a:off x="8042147" y="908054"/>
            <a:ext cx="3378706" cy="49706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D5B4D88-DA7B-44AE-AB98-E91A40E7FF2A}"/>
              </a:ext>
            </a:extLst>
          </p:cNvPr>
          <p:cNvSpPr txBox="1"/>
          <p:nvPr/>
        </p:nvSpPr>
        <p:spPr>
          <a:xfrm>
            <a:off x="9153708" y="2295820"/>
            <a:ext cx="1275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&lt;HTML&gt;</a:t>
            </a:r>
          </a:p>
        </p:txBody>
      </p:sp>
      <p:pic>
        <p:nvPicPr>
          <p:cNvPr id="8" name="Imagen 7" descr="Imagen que contiene monitor, señal, pantalla, televisión&#10;&#10;Descripción generada automáticamente">
            <a:extLst>
              <a:ext uri="{FF2B5EF4-FFF2-40B4-BE49-F238E27FC236}">
                <a16:creationId xmlns:a16="http://schemas.microsoft.com/office/drawing/2014/main" id="{F4DB8E6D-DB83-4120-BA3F-C62701348E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3708" y="2729907"/>
            <a:ext cx="1275065" cy="1275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925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88E691E7-96C5-4DD2-A35E-B77407253E95}"/>
              </a:ext>
            </a:extLst>
          </p:cNvPr>
          <p:cNvSpPr txBox="1"/>
          <p:nvPr/>
        </p:nvSpPr>
        <p:spPr>
          <a:xfrm>
            <a:off x="433431" y="1040235"/>
            <a:ext cx="11325138" cy="501675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LOS ENLACES SE USAN PARA CREAR VINCULOS:</a:t>
            </a:r>
          </a:p>
          <a:p>
            <a:endParaRPr lang="en-US" sz="4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VINCULOS A OTROS DOCUMENTOS HTML</a:t>
            </a:r>
          </a:p>
          <a:p>
            <a:endParaRPr lang="en-US" sz="4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VINCULOS A PAGINAS EXTERNAS</a:t>
            </a:r>
          </a:p>
          <a:p>
            <a:endParaRPr lang="en-US" sz="4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VINCULOS A OTRAS SECCIONES DEL DOCUMENTO HTML (ENLACES INTERNOS)</a:t>
            </a:r>
          </a:p>
        </p:txBody>
      </p:sp>
    </p:spTree>
    <p:extLst>
      <p:ext uri="{BB962C8B-B14F-4D97-AF65-F5344CB8AC3E}">
        <p14:creationId xmlns:p14="http://schemas.microsoft.com/office/powerpoint/2010/main" val="379386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ECC0CC-71E3-4C40-893C-5D2A67412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005" y="702156"/>
            <a:ext cx="11291581" cy="1188720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err="1"/>
              <a:t>Estructura</a:t>
            </a:r>
            <a:r>
              <a:rPr lang="en-US" dirty="0"/>
              <a:t> </a:t>
            </a:r>
            <a:r>
              <a:rPr lang="en-US" dirty="0" err="1"/>
              <a:t>básica</a:t>
            </a:r>
            <a:r>
              <a:rPr lang="en-US" dirty="0"/>
              <a:t> de un enlace</a:t>
            </a:r>
            <a:br>
              <a:rPr lang="en-US" dirty="0"/>
            </a:br>
            <a:endParaRPr lang="en-US" dirty="0"/>
          </a:p>
        </p:txBody>
      </p:sp>
      <p:sp>
        <p:nvSpPr>
          <p:cNvPr id="4" name="CustomShape 9">
            <a:extLst>
              <a:ext uri="{FF2B5EF4-FFF2-40B4-BE49-F238E27FC236}">
                <a16:creationId xmlns:a16="http://schemas.microsoft.com/office/drawing/2014/main" id="{32E17AA9-2B30-4E98-911C-593BED64EBF4}"/>
              </a:ext>
            </a:extLst>
          </p:cNvPr>
          <p:cNvSpPr/>
          <p:nvPr/>
        </p:nvSpPr>
        <p:spPr>
          <a:xfrm>
            <a:off x="1862518" y="3256205"/>
            <a:ext cx="7816941" cy="691181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8847" tIns="54423" rIns="108847" bIns="54423"/>
          <a:lstStyle/>
          <a:p>
            <a:pPr algn="ctr">
              <a:lnSpc>
                <a:spcPct val="100000"/>
              </a:lnSpc>
            </a:pPr>
            <a:r>
              <a:rPr lang="es-PE" sz="2903" b="1" spc="-1" dirty="0">
                <a:solidFill>
                  <a:srgbClr val="000000"/>
                </a:solidFill>
                <a:latin typeface="Calibri"/>
                <a:ea typeface="DejaVu Sans"/>
              </a:rPr>
              <a:t>&lt;a </a:t>
            </a:r>
            <a:r>
              <a:rPr lang="es-PE" sz="2903" b="1" spc="-1" dirty="0" err="1">
                <a:solidFill>
                  <a:srgbClr val="000000"/>
                </a:solidFill>
                <a:latin typeface="Calibri"/>
                <a:ea typeface="DejaVu Sans"/>
              </a:rPr>
              <a:t>href</a:t>
            </a:r>
            <a:r>
              <a:rPr lang="es-PE" sz="2903" b="1" spc="-1" dirty="0">
                <a:solidFill>
                  <a:srgbClr val="000000"/>
                </a:solidFill>
                <a:latin typeface="Calibri"/>
                <a:ea typeface="DejaVu Sans"/>
              </a:rPr>
              <a:t>="URL"&gt; texto o imagen &lt;/a&gt;</a:t>
            </a:r>
            <a:endParaRPr lang="es-PE" sz="2903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PE" sz="2903" spc="-1" dirty="0">
              <a:latin typeface="Arial"/>
            </a:endParaRPr>
          </a:p>
        </p:txBody>
      </p:sp>
      <p:sp>
        <p:nvSpPr>
          <p:cNvPr id="5" name="CustomShape 10">
            <a:extLst>
              <a:ext uri="{FF2B5EF4-FFF2-40B4-BE49-F238E27FC236}">
                <a16:creationId xmlns:a16="http://schemas.microsoft.com/office/drawing/2014/main" id="{0998AB26-39A6-4D92-8295-CF710CE277F8}"/>
              </a:ext>
            </a:extLst>
          </p:cNvPr>
          <p:cNvSpPr/>
          <p:nvPr/>
        </p:nvSpPr>
        <p:spPr>
          <a:xfrm rot="16200000">
            <a:off x="3495819" y="3894130"/>
            <a:ext cx="1222129" cy="1467135"/>
          </a:xfrm>
          <a:prstGeom prst="leftBrace">
            <a:avLst>
              <a:gd name="adj1" fmla="val 8333"/>
              <a:gd name="adj2" fmla="val 50000"/>
            </a:avLst>
          </a:prstGeom>
          <a:noFill/>
          <a:ln w="38160">
            <a:solidFill>
              <a:schemeClr val="accent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11">
            <a:extLst>
              <a:ext uri="{FF2B5EF4-FFF2-40B4-BE49-F238E27FC236}">
                <a16:creationId xmlns:a16="http://schemas.microsoft.com/office/drawing/2014/main" id="{2EFDA6ED-12D3-4446-B239-F90954CA401E}"/>
              </a:ext>
            </a:extLst>
          </p:cNvPr>
          <p:cNvSpPr/>
          <p:nvPr/>
        </p:nvSpPr>
        <p:spPr>
          <a:xfrm>
            <a:off x="3255237" y="5292476"/>
            <a:ext cx="1703291" cy="352930"/>
          </a:xfrm>
          <a:prstGeom prst="rect">
            <a:avLst/>
          </a:prstGeom>
          <a:solidFill>
            <a:schemeClr val="accent1"/>
          </a:solidFill>
          <a:ln w="9360">
            <a:solidFill>
              <a:srgbClr val="4A7EBB"/>
            </a:solidFill>
            <a:round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847" tIns="54423" rIns="108847" bIns="54423"/>
          <a:lstStyle/>
          <a:p>
            <a:pPr algn="ctr">
              <a:lnSpc>
                <a:spcPct val="100000"/>
              </a:lnSpc>
            </a:pPr>
            <a:r>
              <a:rPr lang="es-PE" sz="1935" spc="-1" dirty="0">
                <a:solidFill>
                  <a:srgbClr val="000000"/>
                </a:solidFill>
                <a:latin typeface="Calibri"/>
                <a:ea typeface="DejaVu Sans"/>
              </a:rPr>
              <a:t>recurso</a:t>
            </a:r>
          </a:p>
          <a:p>
            <a:pPr algn="ctr">
              <a:lnSpc>
                <a:spcPct val="100000"/>
              </a:lnSpc>
            </a:pPr>
            <a:endParaRPr lang="es-PE" sz="1935" spc="-1" dirty="0">
              <a:latin typeface="Arial"/>
            </a:endParaRPr>
          </a:p>
        </p:txBody>
      </p:sp>
      <p:sp>
        <p:nvSpPr>
          <p:cNvPr id="7" name="CustomShape 12">
            <a:extLst>
              <a:ext uri="{FF2B5EF4-FFF2-40B4-BE49-F238E27FC236}">
                <a16:creationId xmlns:a16="http://schemas.microsoft.com/office/drawing/2014/main" id="{F5E58199-FDD2-4874-8DD4-9316246E3C82}"/>
              </a:ext>
            </a:extLst>
          </p:cNvPr>
          <p:cNvSpPr/>
          <p:nvPr/>
        </p:nvSpPr>
        <p:spPr>
          <a:xfrm rot="16200000">
            <a:off x="5997485" y="3704954"/>
            <a:ext cx="1192523" cy="1875093"/>
          </a:xfrm>
          <a:prstGeom prst="leftBrace">
            <a:avLst>
              <a:gd name="adj1" fmla="val 8333"/>
              <a:gd name="adj2" fmla="val 49611"/>
            </a:avLst>
          </a:prstGeom>
          <a:noFill/>
          <a:ln w="38160">
            <a:solidFill>
              <a:schemeClr val="accent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13">
            <a:extLst>
              <a:ext uri="{FF2B5EF4-FFF2-40B4-BE49-F238E27FC236}">
                <a16:creationId xmlns:a16="http://schemas.microsoft.com/office/drawing/2014/main" id="{83F60C36-0C9B-4390-A5A8-09FBEB045A85}"/>
              </a:ext>
            </a:extLst>
          </p:cNvPr>
          <p:cNvSpPr/>
          <p:nvPr/>
        </p:nvSpPr>
        <p:spPr>
          <a:xfrm>
            <a:off x="5578041" y="5286895"/>
            <a:ext cx="2072719" cy="345590"/>
          </a:xfrm>
          <a:prstGeom prst="rect">
            <a:avLst/>
          </a:prstGeom>
          <a:solidFill>
            <a:schemeClr val="accent1"/>
          </a:solidFill>
          <a:ln w="9360">
            <a:solidFill>
              <a:srgbClr val="4A7EBB"/>
            </a:solidFill>
            <a:round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847" tIns="54423" rIns="108847" bIns="54423"/>
          <a:lstStyle/>
          <a:p>
            <a:pPr algn="ctr">
              <a:lnSpc>
                <a:spcPct val="100000"/>
              </a:lnSpc>
            </a:pPr>
            <a:r>
              <a:rPr lang="es-PE" sz="1935" spc="-1" dirty="0">
                <a:solidFill>
                  <a:srgbClr val="000000"/>
                </a:solidFill>
                <a:latin typeface="Calibri"/>
                <a:ea typeface="DejaVu Sans"/>
              </a:rPr>
              <a:t> nombre / imagen</a:t>
            </a:r>
            <a:endParaRPr lang="es-PE" sz="1935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57093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6" grpId="0" animBg="1"/>
      <p:bldP spid="8" grpId="0" animBg="1"/>
    </p:bldLst>
  </p:timing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Century School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55</Words>
  <Application>Microsoft Office PowerPoint</Application>
  <PresentationFormat>Panorámica</PresentationFormat>
  <Paragraphs>13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9" baseType="lpstr">
      <vt:lpstr>Arial</vt:lpstr>
      <vt:lpstr>Calibri</vt:lpstr>
      <vt:lpstr>Century Schoolbook</vt:lpstr>
      <vt:lpstr>Franklin Gothic Book</vt:lpstr>
      <vt:lpstr>Wingdings 2</vt:lpstr>
      <vt:lpstr>DividendVTI</vt:lpstr>
      <vt:lpstr>Presentación de PowerPoint</vt:lpstr>
      <vt:lpstr>Presentación de PowerPoint</vt:lpstr>
      <vt:lpstr>Estructura básica de un enlace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Sergio Fedoroff</dc:creator>
  <cp:lastModifiedBy>Sergio Fedoroff</cp:lastModifiedBy>
  <cp:revision>3</cp:revision>
  <dcterms:created xsi:type="dcterms:W3CDTF">2020-09-12T17:20:15Z</dcterms:created>
  <dcterms:modified xsi:type="dcterms:W3CDTF">2020-09-12T17:44:27Z</dcterms:modified>
</cp:coreProperties>
</file>