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/>
    <p:restoredTop sz="94694"/>
  </p:normalViewPr>
  <p:slideViewPr>
    <p:cSldViewPr snapToGrid="0">
      <p:cViewPr varScale="1">
        <p:scale>
          <a:sx n="85" d="100"/>
          <a:sy n="85" d="100"/>
        </p:scale>
        <p:origin x="184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F3F3-0764-B531-C26B-BEE6C616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5038-EF35-FD15-D32C-15D4E7316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6AFE-A7E9-2A61-26FA-33A3F25E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7418-F4EE-CB51-9EDE-86D21238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75B2-00AB-DAC4-8D64-E91E7CC9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0DCF-07AB-92D2-44A9-03602829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E8418-7499-51C5-F21E-9401A723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ABB2-82C7-C6E4-61A7-85978BA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A8C5-48CE-BC95-9136-470C7559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05CF-1A13-8050-7A2C-5DAE3556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F683-DA00-4C7E-8646-86F0C4C23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2DCE-C447-72F8-8913-940C2EF9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C978-886C-C8D5-79B7-1E5E6EF9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9E93-C0C2-9859-F7FE-6BA1356C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EA8C-AAE6-306F-F1C2-C363F602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7DD2-01E9-D8EA-351A-A3202CA2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31A0-0320-2BD3-C2F2-ECAEF44E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9B99-3CBE-7BDA-A46F-5F9EF4F9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5681-29E6-642F-2F55-E6C4C710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BE15-731E-7CF1-C4F4-2203050F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4C1D-288A-6418-F698-C15B2D2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C92D-D7C3-08DA-8D8C-C4CB083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2354-2853-CA12-15DA-3BF488A8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EE3C-02F3-4BAB-3C1D-2EF10A7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F46A-BE28-F3F1-18CA-DD34317B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875B-ECB4-D69B-7E00-8A7280D8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E9B3-4D70-BB05-0D9D-BF0535A7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8CE7-0338-40A0-CBF3-A2BA2F3C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58736-DAE7-D774-EF84-9405FD0C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A62EA-AA13-B544-1E3F-5F5DCCBB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B368-BDFC-5499-976B-2C07B72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EFB-0223-2EAF-5DD1-D12D156B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04E7-BA8C-7DFC-4CCA-396BF358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0E589-C6C9-0F25-B025-D325F03D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2AA89-221D-F155-DD19-E79E1D8CE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76A35-E435-33D1-DC6C-C74AFF44A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F373D-CD41-6419-11AC-6F54628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E2FEC-53DE-7EDE-33BD-CA8ADEC6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5EAF0-DAAB-0480-7C64-3F0DF1F1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D77A-5D26-9B2A-F794-6B2B3521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5FE8-27CC-9DED-C06F-834A01EC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5997-0914-86E7-8DBF-C8F87F98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C09F-5786-4045-3A37-8F029F2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CDC32-0000-6AA1-1056-B5A360A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133E3-45D7-5464-16E2-1C3DE7D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0026-93FD-12C2-0C20-F2B41032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445F-ACF3-7CE9-C54C-5E1018C4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6B2B-7F2D-9432-1A5A-E3E7034D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89166-711F-BE3C-AD28-1CC90A03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EBB2-343A-6CF5-D764-5E4E103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1DCD2-A1F3-4154-DE88-A820A175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5744-4394-CBED-99D9-0634C161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DC1-6D9D-B8CB-9F13-4E7734F9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E6A01-CCCD-CCAB-91A7-87BE2B4EC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BE1D0-BC28-C046-C73C-474C3D7B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247B-B17D-BE80-2954-159EFD1F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35AA-3C94-9E89-5010-64B643F2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753B-ABAF-1060-8ADF-5E4E8563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FAA69-A583-2372-F749-1EBAF9F7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6BAC-0630-6F8D-89F6-28971F9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C228-023E-4517-E8D4-4844951BF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D816-F22C-7D9C-08D7-CCB766C9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B915-144B-C0EF-114E-974D4569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33ED726-1844-448A-46D5-C6E855FF384A}"/>
              </a:ext>
            </a:extLst>
          </p:cNvPr>
          <p:cNvGrpSpPr/>
          <p:nvPr/>
        </p:nvGrpSpPr>
        <p:grpSpPr>
          <a:xfrm>
            <a:off x="1289154" y="0"/>
            <a:ext cx="6425813" cy="6845206"/>
            <a:chOff x="1289154" y="0"/>
            <a:chExt cx="6425813" cy="6845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B49E38-0F64-A9B7-2322-7C53D5BC8D07}"/>
                </a:ext>
              </a:extLst>
            </p:cNvPr>
            <p:cNvSpPr/>
            <p:nvPr/>
          </p:nvSpPr>
          <p:spPr>
            <a:xfrm>
              <a:off x="1969809" y="0"/>
              <a:ext cx="956149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⓪</a:t>
              </a:r>
            </a:p>
            <a:p>
              <a:pPr algn="ctr"/>
              <a:r>
                <a:rPr lang="en-US" dirty="0"/>
                <a:t>S’ → · S</a:t>
              </a:r>
            </a:p>
            <a:p>
              <a:pPr algn="ctr"/>
              <a:r>
                <a:rPr lang="en-US" dirty="0"/>
                <a:t>S → · </a:t>
              </a:r>
              <a:r>
                <a:rPr lang="en-US" dirty="0" err="1"/>
                <a:t>aB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0853F1-A411-CF63-1FB5-4AE82BDE53EB}"/>
                </a:ext>
              </a:extLst>
            </p:cNvPr>
            <p:cNvSpPr/>
            <p:nvPr/>
          </p:nvSpPr>
          <p:spPr>
            <a:xfrm>
              <a:off x="3981666" y="0"/>
              <a:ext cx="956149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①</a:t>
              </a:r>
            </a:p>
            <a:p>
              <a:pPr algn="ctr"/>
              <a:r>
                <a:rPr lang="en-US" dirty="0"/>
                <a:t>S’ → S ·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1E1C4E-3A2C-8CB9-4DDC-861B590E9E6B}"/>
                </a:ext>
              </a:extLst>
            </p:cNvPr>
            <p:cNvSpPr/>
            <p:nvPr/>
          </p:nvSpPr>
          <p:spPr>
            <a:xfrm>
              <a:off x="1812412" y="1720312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②</a:t>
              </a:r>
            </a:p>
            <a:p>
              <a:pPr algn="ctr"/>
              <a:r>
                <a:rPr lang="en-US" dirty="0"/>
                <a:t>S → a · B</a:t>
              </a:r>
            </a:p>
            <a:p>
              <a:pPr algn="ctr"/>
              <a:r>
                <a:rPr lang="en-US" dirty="0"/>
                <a:t>B → · </a:t>
              </a:r>
              <a:r>
                <a:rPr lang="en-US" dirty="0" err="1"/>
                <a:t>aBAB</a:t>
              </a:r>
              <a:endParaRPr lang="en-US" dirty="0"/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ε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908176-508B-CE15-0D8D-29D47C487B33}"/>
                </a:ext>
              </a:extLst>
            </p:cNvPr>
            <p:cNvSpPr/>
            <p:nvPr/>
          </p:nvSpPr>
          <p:spPr>
            <a:xfrm>
              <a:off x="3987717" y="1874008"/>
              <a:ext cx="978636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③</a:t>
              </a:r>
            </a:p>
            <a:p>
              <a:pPr algn="ctr"/>
              <a:r>
                <a:rPr lang="en-US" dirty="0"/>
                <a:t>S → </a:t>
              </a:r>
              <a:r>
                <a:rPr lang="en-US" dirty="0" err="1"/>
                <a:t>aB</a:t>
              </a:r>
              <a:r>
                <a:rPr lang="en-US" dirty="0"/>
                <a:t> ·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048CA-2249-AAA2-FEF4-0D1B9B49E5D2}"/>
                </a:ext>
              </a:extLst>
            </p:cNvPr>
            <p:cNvSpPr/>
            <p:nvPr/>
          </p:nvSpPr>
          <p:spPr>
            <a:xfrm>
              <a:off x="1796024" y="3748016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④</a:t>
              </a:r>
            </a:p>
            <a:p>
              <a:pPr algn="ctr"/>
              <a:r>
                <a:rPr lang="en-US" dirty="0"/>
                <a:t>B → a · BAB</a:t>
              </a:r>
            </a:p>
            <a:p>
              <a:pPr algn="ctr"/>
              <a:r>
                <a:rPr lang="en-US" dirty="0"/>
                <a:t>B → · </a:t>
              </a:r>
              <a:r>
                <a:rPr lang="en-US" dirty="0" err="1"/>
                <a:t>aBAB</a:t>
              </a:r>
              <a:endParaRPr lang="en-US" dirty="0"/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ε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349E1-1A16-6929-4887-E0418AD5A646}"/>
                </a:ext>
              </a:extLst>
            </p:cNvPr>
            <p:cNvSpPr/>
            <p:nvPr/>
          </p:nvSpPr>
          <p:spPr>
            <a:xfrm>
              <a:off x="3841564" y="3748016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⑤</a:t>
              </a:r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aB</a:t>
              </a:r>
              <a:r>
                <a:rPr lang="en-US" dirty="0"/>
                <a:t> · AB</a:t>
              </a:r>
            </a:p>
            <a:p>
              <a:pPr algn="ctr"/>
              <a:r>
                <a:rPr lang="en-US" dirty="0"/>
                <a:t>A →  · +</a:t>
              </a:r>
            </a:p>
            <a:p>
              <a:pPr algn="ctr"/>
              <a:r>
                <a:rPr lang="en-US" dirty="0"/>
                <a:t>A →  · *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4110-A02A-BC35-A734-6664A9260AB5}"/>
                </a:ext>
              </a:extLst>
            </p:cNvPr>
            <p:cNvSpPr/>
            <p:nvPr/>
          </p:nvSpPr>
          <p:spPr>
            <a:xfrm>
              <a:off x="3841564" y="5583346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⑥</a:t>
              </a:r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aBA</a:t>
              </a:r>
              <a:r>
                <a:rPr lang="en-US" dirty="0"/>
                <a:t> · B</a:t>
              </a:r>
            </a:p>
            <a:p>
              <a:pPr marL="0" algn="ctr" rtl="0" eaLnBrk="1" latinLnBrk="0" hangingPunct="1"/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B → · </a:t>
              </a:r>
              <a:r>
                <a:rPr lang="en-US" sz="1800" kern="1200" dirty="0" err="1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aBAB</a:t>
              </a:r>
              <a:endParaRPr lang="en-US" dirty="0">
                <a:effectLst/>
              </a:endParaRPr>
            </a:p>
            <a:p>
              <a:pPr marL="0" algn="ctr" rtl="0" eaLnBrk="1" latinLnBrk="0" hangingPunct="1"/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B → </a:t>
              </a:r>
              <a:r>
                <a:rPr lang="en-US" sz="1800" kern="1200" dirty="0" err="1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ε</a:t>
              </a:r>
              <a:endParaRPr lang="en-US" dirty="0">
                <a:effectLst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460A57-72CB-EFC9-D65D-2A827438A018}"/>
                </a:ext>
              </a:extLst>
            </p:cNvPr>
            <p:cNvSpPr/>
            <p:nvPr/>
          </p:nvSpPr>
          <p:spPr>
            <a:xfrm>
              <a:off x="6444025" y="3143032"/>
              <a:ext cx="1270942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⑦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Aptos" panose="020B0004020202020204" pitchFamily="34" charset="0"/>
                </a:rPr>
                <a:t>A</a:t>
              </a:r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→ </a:t>
              </a:r>
              <a:r>
                <a:rPr lang="en-US" dirty="0">
                  <a:solidFill>
                    <a:srgbClr val="000000"/>
                  </a:solidFill>
                  <a:latin typeface="Aptos" panose="020B0004020202020204" pitchFamily="34" charset="0"/>
                </a:rPr>
                <a:t>+ · </a:t>
              </a:r>
              <a:endParaRPr lang="en-US" dirty="0">
                <a:effectLst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C2C13-998B-40C4-66E2-A0AA2A8EC371}"/>
                </a:ext>
              </a:extLst>
            </p:cNvPr>
            <p:cNvSpPr/>
            <p:nvPr/>
          </p:nvSpPr>
          <p:spPr>
            <a:xfrm>
              <a:off x="6444025" y="4391625"/>
              <a:ext cx="1270942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⑧</a:t>
              </a:r>
            </a:p>
            <a:p>
              <a:pPr marL="0" algn="ctr" rtl="0" eaLnBrk="1" latinLnBrk="0" hangingPunct="1"/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A → * · </a:t>
              </a:r>
              <a:endParaRPr lang="en-US" dirty="0"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F12DB1-48EE-3AC8-1AAA-76EA43AE9182}"/>
                </a:ext>
              </a:extLst>
            </p:cNvPr>
            <p:cNvSpPr/>
            <p:nvPr/>
          </p:nvSpPr>
          <p:spPr>
            <a:xfrm>
              <a:off x="6444025" y="5708421"/>
              <a:ext cx="1270942" cy="1037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⑨</a:t>
              </a:r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aBAB</a:t>
              </a:r>
              <a:r>
                <a:rPr lang="en-US" dirty="0"/>
                <a:t> ·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1A06AA-F3EA-35E6-D0EB-B169E204D214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925958" y="477234"/>
              <a:ext cx="1055708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9D5490-7000-3DC2-5D70-80B38A2DD6F1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flipH="1">
              <a:off x="2447883" y="954468"/>
              <a:ext cx="1" cy="76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27C91E-E01D-0452-E14E-A7E516070BF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3083354" y="2351242"/>
              <a:ext cx="904363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349877-73F3-AE7D-A8A8-28D827896C31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2447883" y="2982172"/>
              <a:ext cx="0" cy="77852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D78A18-0713-308C-988A-7347AFD0B41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3066966" y="4378946"/>
              <a:ext cx="774598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FAE3E3-BCBB-A9E6-30AA-BAFD2792D6B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477035" y="5009876"/>
              <a:ext cx="0" cy="57347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urved Connector 34" descr="aaa">
              <a:extLst>
                <a:ext uri="{FF2B5EF4-FFF2-40B4-BE49-F238E27FC236}">
                  <a16:creationId xmlns:a16="http://schemas.microsoft.com/office/drawing/2014/main" id="{CFA1480C-691F-BB6E-3EE7-A5423C6784A8}"/>
                </a:ext>
              </a:extLst>
            </p:cNvPr>
            <p:cNvCxnSpPr>
              <a:stCxn id="10" idx="2"/>
              <a:endCxn id="10" idx="1"/>
            </p:cNvCxnSpPr>
            <p:nvPr/>
          </p:nvCxnSpPr>
          <p:spPr>
            <a:xfrm rot="5400000" flipH="1">
              <a:off x="1798295" y="4376676"/>
              <a:ext cx="630930" cy="635471"/>
            </a:xfrm>
            <a:prstGeom prst="curvedConnector4">
              <a:avLst>
                <a:gd name="adj1" fmla="val -105133"/>
                <a:gd name="adj2" fmla="val 20438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E3790F-8070-F93E-9A2A-1D78F9D8F8C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5112506" y="3620266"/>
              <a:ext cx="1331519" cy="75868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0A37B0-1CED-1FF4-D979-34328EF7110B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112506" y="4378946"/>
              <a:ext cx="1331519" cy="48991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9BBD4D-CFF0-2363-019B-D7D57B2B6B9B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5112506" y="6214276"/>
              <a:ext cx="1331519" cy="1279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CE612F-FFF4-FFB0-26C1-D5127F9DE7A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3066966" y="5009876"/>
              <a:ext cx="774598" cy="12044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648B87-708F-B527-9E92-CF9C50C10709}"/>
                </a:ext>
              </a:extLst>
            </p:cNvPr>
            <p:cNvSpPr txBox="1"/>
            <p:nvPr/>
          </p:nvSpPr>
          <p:spPr>
            <a:xfrm>
              <a:off x="3296557" y="18235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C95E12-74F3-94E1-1590-46D92155CEF3}"/>
                </a:ext>
              </a:extLst>
            </p:cNvPr>
            <p:cNvSpPr txBox="1"/>
            <p:nvPr/>
          </p:nvSpPr>
          <p:spPr>
            <a:xfrm>
              <a:off x="2475727" y="11527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2A2EDB-12BB-20D0-4E79-1C2D9C107FF8}"/>
                </a:ext>
              </a:extLst>
            </p:cNvPr>
            <p:cNvSpPr txBox="1"/>
            <p:nvPr/>
          </p:nvSpPr>
          <p:spPr>
            <a:xfrm>
              <a:off x="3373471" y="198191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EAB58B-9082-023B-4B54-AC656FCB604F}"/>
                </a:ext>
              </a:extLst>
            </p:cNvPr>
            <p:cNvSpPr txBox="1"/>
            <p:nvPr/>
          </p:nvSpPr>
          <p:spPr>
            <a:xfrm>
              <a:off x="2457521" y="3180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47CB1B-1FAF-F784-A648-5D90E9B33810}"/>
                </a:ext>
              </a:extLst>
            </p:cNvPr>
            <p:cNvSpPr txBox="1"/>
            <p:nvPr/>
          </p:nvSpPr>
          <p:spPr>
            <a:xfrm>
              <a:off x="1289154" y="51119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ACD02E-AA52-51FD-2C8F-979C7927796E}"/>
                </a:ext>
              </a:extLst>
            </p:cNvPr>
            <p:cNvSpPr txBox="1"/>
            <p:nvPr/>
          </p:nvSpPr>
          <p:spPr>
            <a:xfrm>
              <a:off x="3154755" y="54274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4772F7-8BCA-4F40-D37F-E6E0E6FFCD94}"/>
                </a:ext>
              </a:extLst>
            </p:cNvPr>
            <p:cNvSpPr txBox="1"/>
            <p:nvPr/>
          </p:nvSpPr>
          <p:spPr>
            <a:xfrm>
              <a:off x="3311806" y="404058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1FC9AC-1030-51B7-0286-3F747869412B}"/>
                </a:ext>
              </a:extLst>
            </p:cNvPr>
            <p:cNvSpPr txBox="1"/>
            <p:nvPr/>
          </p:nvSpPr>
          <p:spPr>
            <a:xfrm>
              <a:off x="4504136" y="5111945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6A9A63-7F17-ABAE-0D80-C312720C6A52}"/>
                </a:ext>
              </a:extLst>
            </p:cNvPr>
            <p:cNvSpPr txBox="1"/>
            <p:nvPr/>
          </p:nvSpPr>
          <p:spPr>
            <a:xfrm>
              <a:off x="5593928" y="36152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A2C497-4C54-1C95-73DD-D02F16A2B222}"/>
                </a:ext>
              </a:extLst>
            </p:cNvPr>
            <p:cNvSpPr txBox="1"/>
            <p:nvPr/>
          </p:nvSpPr>
          <p:spPr>
            <a:xfrm>
              <a:off x="5604000" y="473140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42BE00-F59B-69E8-94CF-1653E16A2C56}"/>
                </a:ext>
              </a:extLst>
            </p:cNvPr>
            <p:cNvSpPr txBox="1"/>
            <p:nvPr/>
          </p:nvSpPr>
          <p:spPr>
            <a:xfrm>
              <a:off x="5616201" y="585773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32EECD-2CCD-A4F2-5C6E-4CEB6749492E}"/>
                </a:ext>
              </a:extLst>
            </p:cNvPr>
            <p:cNvCxnSpPr>
              <a:cxnSpLocks/>
              <a:stCxn id="7" idx="3"/>
              <a:endCxn id="69" idx="1"/>
            </p:cNvCxnSpPr>
            <p:nvPr/>
          </p:nvCxnSpPr>
          <p:spPr>
            <a:xfrm>
              <a:off x="4937815" y="477234"/>
              <a:ext cx="1663606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5F86C88-A6E5-E05A-5C7A-28F71E204BA1}"/>
                </a:ext>
              </a:extLst>
            </p:cNvPr>
            <p:cNvSpPr/>
            <p:nvPr/>
          </p:nvSpPr>
          <p:spPr>
            <a:xfrm>
              <a:off x="6601421" y="0"/>
              <a:ext cx="956149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B420BF3-64F9-E4C0-CEFD-8BE2EC0B46E1}"/>
                </a:ext>
              </a:extLst>
            </p:cNvPr>
            <p:cNvSpPr txBox="1"/>
            <p:nvPr/>
          </p:nvSpPr>
          <p:spPr>
            <a:xfrm>
              <a:off x="5585866" y="1823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6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Yutong Liang</dc:creator>
  <cp:lastModifiedBy>Yutong Liang</cp:lastModifiedBy>
  <cp:revision>2</cp:revision>
  <dcterms:created xsi:type="dcterms:W3CDTF">2024-10-23T08:40:38Z</dcterms:created>
  <dcterms:modified xsi:type="dcterms:W3CDTF">2024-10-23T14:33:04Z</dcterms:modified>
</cp:coreProperties>
</file>