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 varScale="1">
        <p:scale>
          <a:sx n="118" d="100"/>
          <a:sy n="118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6336-4C35-8ED8-BCD7-D96FCBEC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9EEF1-A6AE-39AC-854A-795E3264B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DFB3-0FE7-E0E7-E0BB-180A8296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D2F0-3ECF-3D6B-CF07-5830C38C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5003-A9C1-A1B5-3BD2-93D6EA36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6B79-1D6B-1BA5-D540-537B0BD3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675CC-9E6C-9AF3-8EAC-216D53285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5350-2C59-82FB-8662-0D065799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6E2B-1482-E7D7-2A75-161131D3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73D3-5A11-9A0F-2D4B-637EC48A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2DEB4-0DC4-2042-0B2A-7363723B8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C0480-A4B6-026C-0D75-1091E9AEE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420E-BD13-FE37-0CF8-57EACEA4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E19C-4AF0-A400-11FB-3C1E0707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F9A9B-FEA5-EF34-0AB1-AEC317D0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57DA-DB27-D221-7BA1-2D543120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B480-3DA3-5920-D9E9-546E2C5A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AFCB-6A9D-9D68-5A15-1011BD65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ADDAE-8C56-5AC5-047D-BBF3DED1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DACB-E969-55E4-0C22-B206739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DF3F-3FB4-AA43-B4CE-77BD6FB8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C61A6-4B62-5DB6-EA92-DC942792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24DB-F772-7C17-DA7B-B11987CA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F6D2-836D-9EB1-3E36-813A32B0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A5EB-FE97-8A1C-4353-9F78DC4C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96FB-E6D9-A76C-746A-9C482CD1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65DA-B514-E606-070F-DE2337D03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F92A-AABE-1A16-2EF2-D20F89E93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99638-EC54-5CF0-18BC-F1E9A6C4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71C33-D9B0-EA10-7EA9-72FEAC40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99352-21BB-8FCB-2408-DE629338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92B6-2E06-8D3A-C7CF-35C276F6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49F8-1A1C-5817-1309-C632D8DF2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34D83-B0B8-EB8E-589E-127DC2BB8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59EC3-0597-7820-C80C-72117692C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E305-1B6B-61C5-8376-80BBBC88B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4D558-EFAF-D764-9D15-9A39778B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EDE78-0BCE-43D9-3B08-514D1635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1BB35-9CE3-14AC-A53B-F250090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5347-64E0-252C-82F4-440D6CD7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C6B2F-43E1-9717-7FBB-5B704E02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58F39-6C22-573B-2B89-9786328A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E838C-D8A7-5058-FB26-53EF2B7D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CF50F-474D-838D-1B07-3E3686B7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BB2AD-2560-76D6-B4E5-0470F16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9F3E-CCA8-8F4B-5C91-B234C4E8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9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7C5E-FE83-FBF7-F8FA-44600F57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A149-7472-369E-6513-03CB1458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43B95-02B7-CB90-9242-C72544704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3C73B-C4CC-F4E4-2640-74B39666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B7269-B350-EBC0-EBB3-5592B27D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4165E-76FA-015E-DE77-6CFEAC82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2CF3-BAD2-4F00-5E95-42A9D1A9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AD0C4-7538-D10D-5B1D-EADC5E106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38AAF-CE99-0005-BB70-9AA0F121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E6475-B1EF-DA29-D0BF-F11F9904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8D4A8-2AB2-94D2-0AC5-8493C50A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6E8C4-E328-C10A-034F-732A50CE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49430-0E01-C8D6-E0BE-E35ACFD7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480D-2D4D-5E50-E3D9-997C54EE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C2FE-509C-4773-9186-035CE4D3D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7B04A-60BB-7847-AA1F-0B4763C0C91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B858-5792-4444-C575-3EA7DE40C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5767-FC88-3FE2-5BB4-5C2233AB6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1C370-58E8-BF44-A8CD-931C134D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EEB343F-8B04-5C89-C2DE-4C5EE8413EFA}"/>
              </a:ext>
            </a:extLst>
          </p:cNvPr>
          <p:cNvGrpSpPr/>
          <p:nvPr/>
        </p:nvGrpSpPr>
        <p:grpSpPr>
          <a:xfrm>
            <a:off x="5127477" y="435835"/>
            <a:ext cx="1183474" cy="4375444"/>
            <a:chOff x="5127477" y="435835"/>
            <a:chExt cx="1183474" cy="43754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E7E209-9E19-0808-39B3-8AFDB6A2CA30}"/>
                </a:ext>
              </a:extLst>
            </p:cNvPr>
            <p:cNvSpPr/>
            <p:nvPr/>
          </p:nvSpPr>
          <p:spPr>
            <a:xfrm>
              <a:off x="5127477" y="435835"/>
              <a:ext cx="1170774" cy="1093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x, 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D91BAA-ED6E-8A6F-B99B-63AB32306395}"/>
                </a:ext>
              </a:extLst>
            </p:cNvPr>
            <p:cNvSpPr/>
            <p:nvPr/>
          </p:nvSpPr>
          <p:spPr>
            <a:xfrm>
              <a:off x="5127477" y="1529696"/>
              <a:ext cx="1170774" cy="1093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P2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控制链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访问链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439054-A5C8-6DBC-D8A2-65E9E697999C}"/>
                </a:ext>
              </a:extLst>
            </p:cNvPr>
            <p:cNvSpPr/>
            <p:nvPr/>
          </p:nvSpPr>
          <p:spPr>
            <a:xfrm>
              <a:off x="5127477" y="2623557"/>
              <a:ext cx="1170774" cy="1093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P2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控制链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访问链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h, 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2683FF-968F-6F4A-76E3-923AAF168EED}"/>
                </a:ext>
              </a:extLst>
            </p:cNvPr>
            <p:cNvSpPr/>
            <p:nvPr/>
          </p:nvSpPr>
          <p:spPr>
            <a:xfrm>
              <a:off x="5127477" y="3717418"/>
              <a:ext cx="1170774" cy="1093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P1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控制链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访问链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F32D287C-2A91-735B-2C72-C9353251FF74}"/>
                </a:ext>
              </a:extLst>
            </p:cNvPr>
            <p:cNvCxnSpPr>
              <a:cxnSpLocks/>
              <a:stCxn id="9" idx="3"/>
              <a:endCxn id="8" idx="3"/>
            </p:cNvCxnSpPr>
            <p:nvPr/>
          </p:nvCxnSpPr>
          <p:spPr>
            <a:xfrm flipV="1">
              <a:off x="6298251" y="2076627"/>
              <a:ext cx="12700" cy="1093861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69971549-99D0-3C7E-F2EE-0A9CD85DC086}"/>
                </a:ext>
              </a:extLst>
            </p:cNvPr>
            <p:cNvCxnSpPr>
              <a:cxnSpLocks/>
              <a:stCxn id="10" idx="1"/>
              <a:endCxn id="9" idx="1"/>
            </p:cNvCxnSpPr>
            <p:nvPr/>
          </p:nvCxnSpPr>
          <p:spPr>
            <a:xfrm rot="10800000">
              <a:off x="5127477" y="3170489"/>
              <a:ext cx="12700" cy="1093861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BD70C208-CE67-61CA-DC12-A5BC1359E282}"/>
                </a:ext>
              </a:extLst>
            </p:cNvPr>
            <p:cNvCxnSpPr>
              <a:cxnSpLocks/>
              <a:stCxn id="9" idx="1"/>
              <a:endCxn id="8" idx="1"/>
            </p:cNvCxnSpPr>
            <p:nvPr/>
          </p:nvCxnSpPr>
          <p:spPr>
            <a:xfrm rot="10800000">
              <a:off x="5127477" y="2076628"/>
              <a:ext cx="12700" cy="1093861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C29A6F9D-EEA4-5E55-3406-BDE9236BCF2E}"/>
                </a:ext>
              </a:extLst>
            </p:cNvPr>
            <p:cNvCxnSpPr>
              <a:cxnSpLocks/>
              <a:stCxn id="8" idx="1"/>
              <a:endCxn id="4" idx="1"/>
            </p:cNvCxnSpPr>
            <p:nvPr/>
          </p:nvCxnSpPr>
          <p:spPr>
            <a:xfrm rot="10800000">
              <a:off x="5127477" y="982767"/>
              <a:ext cx="12700" cy="1093861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17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Yutong Liang</dc:creator>
  <cp:lastModifiedBy>Yutong Liang</cp:lastModifiedBy>
  <cp:revision>2</cp:revision>
  <dcterms:created xsi:type="dcterms:W3CDTF">2024-12-06T03:58:40Z</dcterms:created>
  <dcterms:modified xsi:type="dcterms:W3CDTF">2024-12-06T07:53:47Z</dcterms:modified>
</cp:coreProperties>
</file>