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454" r:id="rId2"/>
    <p:sldId id="1455" r:id="rId3"/>
    <p:sldId id="1456" r:id="rId4"/>
    <p:sldId id="1457" r:id="rId5"/>
    <p:sldId id="1458" r:id="rId6"/>
    <p:sldId id="1459" r:id="rId7"/>
    <p:sldId id="1460" r:id="rId8"/>
    <p:sldId id="14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3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" y="6453187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&#30340;ip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22BD-64A6-4156-8728-296FD44C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F486F-630D-4EBA-A7A1-3AFE177A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从应用层到链路层各类协议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目标：复习各层关键协议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场景：使用笔记本电脑连上网线，访问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www.google.com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6F054-D999-49E6-B566-14EF77FF8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4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F3974-8892-4A8F-8350-B1B1BC8D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</a:p>
        </p:txBody>
      </p:sp>
      <p:sp>
        <p:nvSpPr>
          <p:cNvPr id="579" name="Freeform 406">
            <a:extLst>
              <a:ext uri="{FF2B5EF4-FFF2-40B4-BE49-F238E27FC236}">
                <a16:creationId xmlns:a16="http://schemas.microsoft.com/office/drawing/2014/main" id="{15306212-C0AB-4503-8FAC-834F30BB9452}"/>
              </a:ext>
            </a:extLst>
          </p:cNvPr>
          <p:cNvSpPr>
            <a:spLocks/>
          </p:cNvSpPr>
          <p:nvPr/>
        </p:nvSpPr>
        <p:spPr bwMode="auto">
          <a:xfrm>
            <a:off x="6736783" y="1180416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0" name="Freeform 3">
            <a:extLst>
              <a:ext uri="{FF2B5EF4-FFF2-40B4-BE49-F238E27FC236}">
                <a16:creationId xmlns:a16="http://schemas.microsoft.com/office/drawing/2014/main" id="{51C56338-0109-45A2-9A56-86EAB0233825}"/>
              </a:ext>
            </a:extLst>
          </p:cNvPr>
          <p:cNvSpPr>
            <a:spLocks/>
          </p:cNvSpPr>
          <p:nvPr/>
        </p:nvSpPr>
        <p:spPr bwMode="auto">
          <a:xfrm>
            <a:off x="2596582" y="1747154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1" name="Group 4">
            <a:extLst>
              <a:ext uri="{FF2B5EF4-FFF2-40B4-BE49-F238E27FC236}">
                <a16:creationId xmlns:a16="http://schemas.microsoft.com/office/drawing/2014/main" id="{298471C1-7B1B-4D6A-935B-71D68D1CC8E1}"/>
              </a:ext>
            </a:extLst>
          </p:cNvPr>
          <p:cNvGrpSpPr>
            <a:grpSpLocks/>
          </p:cNvGrpSpPr>
          <p:nvPr/>
        </p:nvGrpSpPr>
        <p:grpSpPr bwMode="auto">
          <a:xfrm>
            <a:off x="7368608" y="3153679"/>
            <a:ext cx="757237" cy="379413"/>
            <a:chOff x="2466" y="2026"/>
            <a:chExt cx="477" cy="282"/>
          </a:xfrm>
        </p:grpSpPr>
        <p:sp>
          <p:nvSpPr>
            <p:cNvPr id="582" name="Oval 5">
              <a:extLst>
                <a:ext uri="{FF2B5EF4-FFF2-40B4-BE49-F238E27FC236}">
                  <a16:creationId xmlns:a16="http://schemas.microsoft.com/office/drawing/2014/main" id="{8054A85E-9763-48BC-84F7-8D66E0710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" name="Line 6">
              <a:extLst>
                <a:ext uri="{FF2B5EF4-FFF2-40B4-BE49-F238E27FC236}">
                  <a16:creationId xmlns:a16="http://schemas.microsoft.com/office/drawing/2014/main" id="{9270EBF5-5886-4515-88BC-AD7D8CD73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" name="Rectangle 7">
              <a:extLst>
                <a:ext uri="{FF2B5EF4-FFF2-40B4-BE49-F238E27FC236}">
                  <a16:creationId xmlns:a16="http://schemas.microsoft.com/office/drawing/2014/main" id="{67F5D064-4259-4BFD-A99E-786E56A0A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5" name="Oval 8">
              <a:extLst>
                <a:ext uri="{FF2B5EF4-FFF2-40B4-BE49-F238E27FC236}">
                  <a16:creationId xmlns:a16="http://schemas.microsoft.com/office/drawing/2014/main" id="{E12F9F59-42D0-474A-8900-D444CD7E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6" name="Group 9">
              <a:extLst>
                <a:ext uri="{FF2B5EF4-FFF2-40B4-BE49-F238E27FC236}">
                  <a16:creationId xmlns:a16="http://schemas.microsoft.com/office/drawing/2014/main" id="{FDE65CF2-47BB-4CB0-B501-1367CB49B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93" name="Line 10">
                <a:extLst>
                  <a:ext uri="{FF2B5EF4-FFF2-40B4-BE49-F238E27FC236}">
                    <a16:creationId xmlns:a16="http://schemas.microsoft.com/office/drawing/2014/main" id="{41D9FEC9-5096-4971-ADC9-A3CAC2032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" name="Line 11">
                <a:extLst>
                  <a:ext uri="{FF2B5EF4-FFF2-40B4-BE49-F238E27FC236}">
                    <a16:creationId xmlns:a16="http://schemas.microsoft.com/office/drawing/2014/main" id="{087BE219-D5A4-4497-8E93-CCD54211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5" name="Line 12">
                <a:extLst>
                  <a:ext uri="{FF2B5EF4-FFF2-40B4-BE49-F238E27FC236}">
                    <a16:creationId xmlns:a16="http://schemas.microsoft.com/office/drawing/2014/main" id="{1C7F68D1-6E76-4244-AF8D-30946BCD3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7" name="Group 13">
              <a:extLst>
                <a:ext uri="{FF2B5EF4-FFF2-40B4-BE49-F238E27FC236}">
                  <a16:creationId xmlns:a16="http://schemas.microsoft.com/office/drawing/2014/main" id="{0E35E13D-D85A-466F-B696-1F1D827B535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90" name="Line 14">
                <a:extLst>
                  <a:ext uri="{FF2B5EF4-FFF2-40B4-BE49-F238E27FC236}">
                    <a16:creationId xmlns:a16="http://schemas.microsoft.com/office/drawing/2014/main" id="{3B70DBC3-CA9D-4F32-9397-CB4E54E1B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1" name="Line 15">
                <a:extLst>
                  <a:ext uri="{FF2B5EF4-FFF2-40B4-BE49-F238E27FC236}">
                    <a16:creationId xmlns:a16="http://schemas.microsoft.com/office/drawing/2014/main" id="{BB4F116C-8CAE-41B0-95D3-9CE220A03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2" name="Line 16">
                <a:extLst>
                  <a:ext uri="{FF2B5EF4-FFF2-40B4-BE49-F238E27FC236}">
                    <a16:creationId xmlns:a16="http://schemas.microsoft.com/office/drawing/2014/main" id="{B57B49F4-D68B-4BA0-A1BC-68558C059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8" name="Line 17">
              <a:extLst>
                <a:ext uri="{FF2B5EF4-FFF2-40B4-BE49-F238E27FC236}">
                  <a16:creationId xmlns:a16="http://schemas.microsoft.com/office/drawing/2014/main" id="{4A943502-CA50-4DA6-823D-939E6CC9D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9" name="Line 18">
              <a:extLst>
                <a:ext uri="{FF2B5EF4-FFF2-40B4-BE49-F238E27FC236}">
                  <a16:creationId xmlns:a16="http://schemas.microsoft.com/office/drawing/2014/main" id="{68799C0C-8357-41F5-AB84-2A9ACFAD5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6" name="Group 19">
            <a:extLst>
              <a:ext uri="{FF2B5EF4-FFF2-40B4-BE49-F238E27FC236}">
                <a16:creationId xmlns:a16="http://schemas.microsoft.com/office/drawing/2014/main" id="{438BAFAB-F755-4996-B20C-CEA89211EF1F}"/>
              </a:ext>
            </a:extLst>
          </p:cNvPr>
          <p:cNvGrpSpPr>
            <a:grpSpLocks/>
          </p:cNvGrpSpPr>
          <p:nvPr/>
        </p:nvGrpSpPr>
        <p:grpSpPr bwMode="auto">
          <a:xfrm>
            <a:off x="8733858" y="2899679"/>
            <a:ext cx="757237" cy="379413"/>
            <a:chOff x="2466" y="2026"/>
            <a:chExt cx="477" cy="282"/>
          </a:xfrm>
        </p:grpSpPr>
        <p:sp>
          <p:nvSpPr>
            <p:cNvPr id="597" name="Oval 20">
              <a:extLst>
                <a:ext uri="{FF2B5EF4-FFF2-40B4-BE49-F238E27FC236}">
                  <a16:creationId xmlns:a16="http://schemas.microsoft.com/office/drawing/2014/main" id="{AC38D26D-D602-441E-B716-3BEB281E3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8" name="Line 21">
              <a:extLst>
                <a:ext uri="{FF2B5EF4-FFF2-40B4-BE49-F238E27FC236}">
                  <a16:creationId xmlns:a16="http://schemas.microsoft.com/office/drawing/2014/main" id="{13AC62B8-9671-4311-B2DC-EA58C7607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9" name="Rectangle 22">
              <a:extLst>
                <a:ext uri="{FF2B5EF4-FFF2-40B4-BE49-F238E27FC236}">
                  <a16:creationId xmlns:a16="http://schemas.microsoft.com/office/drawing/2014/main" id="{C9457F33-6FC7-4220-9006-2357D36F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0" name="Oval 23">
              <a:extLst>
                <a:ext uri="{FF2B5EF4-FFF2-40B4-BE49-F238E27FC236}">
                  <a16:creationId xmlns:a16="http://schemas.microsoft.com/office/drawing/2014/main" id="{A2E38827-4DA4-43E5-ACB9-B84084D6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1" name="Group 24">
              <a:extLst>
                <a:ext uri="{FF2B5EF4-FFF2-40B4-BE49-F238E27FC236}">
                  <a16:creationId xmlns:a16="http://schemas.microsoft.com/office/drawing/2014/main" id="{AA9F1FA9-2C06-42BA-9A72-5FC75F3A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08" name="Line 25">
                <a:extLst>
                  <a:ext uri="{FF2B5EF4-FFF2-40B4-BE49-F238E27FC236}">
                    <a16:creationId xmlns:a16="http://schemas.microsoft.com/office/drawing/2014/main" id="{5600A5D2-A8BE-4E1F-8440-6C793167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9" name="Line 26">
                <a:extLst>
                  <a:ext uri="{FF2B5EF4-FFF2-40B4-BE49-F238E27FC236}">
                    <a16:creationId xmlns:a16="http://schemas.microsoft.com/office/drawing/2014/main" id="{F4C5D2E4-328D-4081-932C-0519C82C7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0" name="Line 27">
                <a:extLst>
                  <a:ext uri="{FF2B5EF4-FFF2-40B4-BE49-F238E27FC236}">
                    <a16:creationId xmlns:a16="http://schemas.microsoft.com/office/drawing/2014/main" id="{0202DB98-41EB-453B-B637-A9358AEE1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2" name="Group 28">
              <a:extLst>
                <a:ext uri="{FF2B5EF4-FFF2-40B4-BE49-F238E27FC236}">
                  <a16:creationId xmlns:a16="http://schemas.microsoft.com/office/drawing/2014/main" id="{A02A6718-0FEA-4D40-9B91-F7AD9EF9A6D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05" name="Line 29">
                <a:extLst>
                  <a:ext uri="{FF2B5EF4-FFF2-40B4-BE49-F238E27FC236}">
                    <a16:creationId xmlns:a16="http://schemas.microsoft.com/office/drawing/2014/main" id="{F2101A72-4256-437A-BE3C-189249078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6" name="Line 30">
                <a:extLst>
                  <a:ext uri="{FF2B5EF4-FFF2-40B4-BE49-F238E27FC236}">
                    <a16:creationId xmlns:a16="http://schemas.microsoft.com/office/drawing/2014/main" id="{835A8A0E-C105-430A-B877-CF0C4EE10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7" name="Line 31">
                <a:extLst>
                  <a:ext uri="{FF2B5EF4-FFF2-40B4-BE49-F238E27FC236}">
                    <a16:creationId xmlns:a16="http://schemas.microsoft.com/office/drawing/2014/main" id="{73E7E368-9B15-47F5-A70E-AC5C3815E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3" name="Line 32">
              <a:extLst>
                <a:ext uri="{FF2B5EF4-FFF2-40B4-BE49-F238E27FC236}">
                  <a16:creationId xmlns:a16="http://schemas.microsoft.com/office/drawing/2014/main" id="{709A7C7A-5C5C-4827-94BD-00A0AF1CA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" name="Line 33">
              <a:extLst>
                <a:ext uri="{FF2B5EF4-FFF2-40B4-BE49-F238E27FC236}">
                  <a16:creationId xmlns:a16="http://schemas.microsoft.com/office/drawing/2014/main" id="{2743799E-3E8F-4F04-BC19-16AA0D216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1" name="Text Box 34">
            <a:extLst>
              <a:ext uri="{FF2B5EF4-FFF2-40B4-BE49-F238E27FC236}">
                <a16:creationId xmlns:a16="http://schemas.microsoft.com/office/drawing/2014/main" id="{DF7B0850-A64A-4CC9-817C-5F52BFEF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558" y="2236104"/>
            <a:ext cx="1383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运营商网络</a:t>
            </a:r>
            <a:endParaRPr lang="en-US" altLang="zh-CN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68.80.0.0/13</a:t>
            </a:r>
          </a:p>
        </p:txBody>
      </p:sp>
      <p:sp>
        <p:nvSpPr>
          <p:cNvPr id="612" name="Line 36">
            <a:extLst>
              <a:ext uri="{FF2B5EF4-FFF2-40B4-BE49-F238E27FC236}">
                <a16:creationId xmlns:a16="http://schemas.microsoft.com/office/drawing/2014/main" id="{348070EF-B2A0-4EC2-B18C-4F800098A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8545" y="2818717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Line 43">
            <a:extLst>
              <a:ext uri="{FF2B5EF4-FFF2-40B4-BE49-F238E27FC236}">
                <a16:creationId xmlns:a16="http://schemas.microsoft.com/office/drawing/2014/main" id="{2D887ACA-C1B7-475B-9B83-C13CAA8D7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8883" y="2991753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" name="Line 44">
            <a:extLst>
              <a:ext uri="{FF2B5EF4-FFF2-40B4-BE49-F238E27FC236}">
                <a16:creationId xmlns:a16="http://schemas.microsoft.com/office/drawing/2014/main" id="{7724DDC7-08DD-4492-A0DA-31A62C320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7770" y="2675842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" name="Line 48">
            <a:extLst>
              <a:ext uri="{FF2B5EF4-FFF2-40B4-BE49-F238E27FC236}">
                <a16:creationId xmlns:a16="http://schemas.microsoft.com/office/drawing/2014/main" id="{448914E0-3410-4647-98B1-968AB37F1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3245" y="3210829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6" name="Group 49">
            <a:extLst>
              <a:ext uri="{FF2B5EF4-FFF2-40B4-BE49-F238E27FC236}">
                <a16:creationId xmlns:a16="http://schemas.microsoft.com/office/drawing/2014/main" id="{48D1B863-8DFD-4348-A700-DA57F80ED4B9}"/>
              </a:ext>
            </a:extLst>
          </p:cNvPr>
          <p:cNvGrpSpPr>
            <a:grpSpLocks/>
          </p:cNvGrpSpPr>
          <p:nvPr/>
        </p:nvGrpSpPr>
        <p:grpSpPr bwMode="auto">
          <a:xfrm>
            <a:off x="4584133" y="3839479"/>
            <a:ext cx="987425" cy="479425"/>
            <a:chOff x="1118" y="1621"/>
            <a:chExt cx="622" cy="302"/>
          </a:xfrm>
        </p:grpSpPr>
        <p:sp>
          <p:nvSpPr>
            <p:cNvPr id="617" name="Rectangle 50">
              <a:extLst>
                <a:ext uri="{FF2B5EF4-FFF2-40B4-BE49-F238E27FC236}">
                  <a16:creationId xmlns:a16="http://schemas.microsoft.com/office/drawing/2014/main" id="{F29CD239-89A1-43B2-B921-A5DC401DF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" name="Rectangle 51">
              <a:extLst>
                <a:ext uri="{FF2B5EF4-FFF2-40B4-BE49-F238E27FC236}">
                  <a16:creationId xmlns:a16="http://schemas.microsoft.com/office/drawing/2014/main" id="{C612FCB4-6524-454D-BB0B-E5EACE062D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9" name="Group 52">
              <a:extLst>
                <a:ext uri="{FF2B5EF4-FFF2-40B4-BE49-F238E27FC236}">
                  <a16:creationId xmlns:a16="http://schemas.microsoft.com/office/drawing/2014/main" id="{F8AF7DFE-BB12-45B0-8B1C-B07354860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20" name="Oval 53">
                <a:extLst>
                  <a:ext uri="{FF2B5EF4-FFF2-40B4-BE49-F238E27FC236}">
                    <a16:creationId xmlns:a16="http://schemas.microsoft.com/office/drawing/2014/main" id="{1D754E30-2420-490C-A5B9-33EE4CE99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1" name="Line 54">
                <a:extLst>
                  <a:ext uri="{FF2B5EF4-FFF2-40B4-BE49-F238E27FC236}">
                    <a16:creationId xmlns:a16="http://schemas.microsoft.com/office/drawing/2014/main" id="{C07857F1-AACE-47F1-A798-A0E79E1D8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2" name="Rectangle 55">
                <a:extLst>
                  <a:ext uri="{FF2B5EF4-FFF2-40B4-BE49-F238E27FC236}">
                    <a16:creationId xmlns:a16="http://schemas.microsoft.com/office/drawing/2014/main" id="{80DDF573-8783-484D-B23C-70FF4A27A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3" name="Oval 56">
                <a:extLst>
                  <a:ext uri="{FF2B5EF4-FFF2-40B4-BE49-F238E27FC236}">
                    <a16:creationId xmlns:a16="http://schemas.microsoft.com/office/drawing/2014/main" id="{47780ED6-6EF0-4486-8DF3-DF69EE7F9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4" name="Group 57">
                <a:extLst>
                  <a:ext uri="{FF2B5EF4-FFF2-40B4-BE49-F238E27FC236}">
                    <a16:creationId xmlns:a16="http://schemas.microsoft.com/office/drawing/2014/main" id="{BDB307CD-9643-4EF9-83EA-5841D9B508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31" name="Line 58">
                  <a:extLst>
                    <a:ext uri="{FF2B5EF4-FFF2-40B4-BE49-F238E27FC236}">
                      <a16:creationId xmlns:a16="http://schemas.microsoft.com/office/drawing/2014/main" id="{4A581275-97E5-41E6-8AEC-4416CDB16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2" name="Line 59">
                  <a:extLst>
                    <a:ext uri="{FF2B5EF4-FFF2-40B4-BE49-F238E27FC236}">
                      <a16:creationId xmlns:a16="http://schemas.microsoft.com/office/drawing/2014/main" id="{65A6C267-0AA9-4769-925B-6038EF3E8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3" name="Line 60">
                  <a:extLst>
                    <a:ext uri="{FF2B5EF4-FFF2-40B4-BE49-F238E27FC236}">
                      <a16:creationId xmlns:a16="http://schemas.microsoft.com/office/drawing/2014/main" id="{7239EC49-4435-4679-B0C0-0C02DD641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25" name="Group 61">
                <a:extLst>
                  <a:ext uri="{FF2B5EF4-FFF2-40B4-BE49-F238E27FC236}">
                    <a16:creationId xmlns:a16="http://schemas.microsoft.com/office/drawing/2014/main" id="{83A073A2-B72F-4B2B-B02E-1BFA52952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28" name="Line 62">
                  <a:extLst>
                    <a:ext uri="{FF2B5EF4-FFF2-40B4-BE49-F238E27FC236}">
                      <a16:creationId xmlns:a16="http://schemas.microsoft.com/office/drawing/2014/main" id="{17C8E495-485E-48F6-9033-2E04A303C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9" name="Line 63">
                  <a:extLst>
                    <a:ext uri="{FF2B5EF4-FFF2-40B4-BE49-F238E27FC236}">
                      <a16:creationId xmlns:a16="http://schemas.microsoft.com/office/drawing/2014/main" id="{0CF97766-1506-4A19-937B-DE3E788845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0" name="Line 64">
                  <a:extLst>
                    <a:ext uri="{FF2B5EF4-FFF2-40B4-BE49-F238E27FC236}">
                      <a16:creationId xmlns:a16="http://schemas.microsoft.com/office/drawing/2014/main" id="{FF02FA12-85FE-41AD-93A2-863846B5C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6" name="Line 65">
                <a:extLst>
                  <a:ext uri="{FF2B5EF4-FFF2-40B4-BE49-F238E27FC236}">
                    <a16:creationId xmlns:a16="http://schemas.microsoft.com/office/drawing/2014/main" id="{8D94F32D-606C-4048-A159-5AB6C538F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7" name="Line 66">
                <a:extLst>
                  <a:ext uri="{FF2B5EF4-FFF2-40B4-BE49-F238E27FC236}">
                    <a16:creationId xmlns:a16="http://schemas.microsoft.com/office/drawing/2014/main" id="{FE64785A-7239-4D9C-B593-BC3BCA600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34" name="Line 68">
            <a:extLst>
              <a:ext uri="{FF2B5EF4-FFF2-40B4-BE49-F238E27FC236}">
                <a16:creationId xmlns:a16="http://schemas.microsoft.com/office/drawing/2014/main" id="{A2A5FB7C-2789-44D4-84EA-F196A1B83E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4733" y="3404504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5" name="Group 69">
            <a:extLst>
              <a:ext uri="{FF2B5EF4-FFF2-40B4-BE49-F238E27FC236}">
                <a16:creationId xmlns:a16="http://schemas.microsoft.com/office/drawing/2014/main" id="{633F6972-08FC-4BAF-A62B-B7A8C8E062E5}"/>
              </a:ext>
            </a:extLst>
          </p:cNvPr>
          <p:cNvGrpSpPr>
            <a:grpSpLocks/>
          </p:cNvGrpSpPr>
          <p:nvPr/>
        </p:nvGrpSpPr>
        <p:grpSpPr bwMode="auto">
          <a:xfrm>
            <a:off x="9391083" y="3815666"/>
            <a:ext cx="757237" cy="379412"/>
            <a:chOff x="2466" y="2026"/>
            <a:chExt cx="477" cy="282"/>
          </a:xfrm>
        </p:grpSpPr>
        <p:sp>
          <p:nvSpPr>
            <p:cNvPr id="636" name="Oval 70">
              <a:extLst>
                <a:ext uri="{FF2B5EF4-FFF2-40B4-BE49-F238E27FC236}">
                  <a16:creationId xmlns:a16="http://schemas.microsoft.com/office/drawing/2014/main" id="{51D06AA6-595B-4FB4-97E9-EAD6ED15F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7" name="Line 71">
              <a:extLst>
                <a:ext uri="{FF2B5EF4-FFF2-40B4-BE49-F238E27FC236}">
                  <a16:creationId xmlns:a16="http://schemas.microsoft.com/office/drawing/2014/main" id="{9E6EAEDE-B5DB-4E8F-AB7F-6E8FEB581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8" name="Rectangle 72">
              <a:extLst>
                <a:ext uri="{FF2B5EF4-FFF2-40B4-BE49-F238E27FC236}">
                  <a16:creationId xmlns:a16="http://schemas.microsoft.com/office/drawing/2014/main" id="{721743E1-7711-468F-B2BA-FFE89BE3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9" name="Oval 73">
              <a:extLst>
                <a:ext uri="{FF2B5EF4-FFF2-40B4-BE49-F238E27FC236}">
                  <a16:creationId xmlns:a16="http://schemas.microsoft.com/office/drawing/2014/main" id="{10C20EB4-8AA1-4C22-9298-E174C247A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0" name="Group 74">
              <a:extLst>
                <a:ext uri="{FF2B5EF4-FFF2-40B4-BE49-F238E27FC236}">
                  <a16:creationId xmlns:a16="http://schemas.microsoft.com/office/drawing/2014/main" id="{3F2EB332-03D2-477A-818E-113AD5D54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47" name="Line 75">
                <a:extLst>
                  <a:ext uri="{FF2B5EF4-FFF2-40B4-BE49-F238E27FC236}">
                    <a16:creationId xmlns:a16="http://schemas.microsoft.com/office/drawing/2014/main" id="{847460D4-8C2D-4641-B19B-0FDA51778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8" name="Line 76">
                <a:extLst>
                  <a:ext uri="{FF2B5EF4-FFF2-40B4-BE49-F238E27FC236}">
                    <a16:creationId xmlns:a16="http://schemas.microsoft.com/office/drawing/2014/main" id="{2842EACE-EB84-4CC5-8368-0D6ACFF0F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9" name="Line 77">
                <a:extLst>
                  <a:ext uri="{FF2B5EF4-FFF2-40B4-BE49-F238E27FC236}">
                    <a16:creationId xmlns:a16="http://schemas.microsoft.com/office/drawing/2014/main" id="{36FD2B39-4AAA-4A21-8585-7F41E399C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41" name="Group 78">
              <a:extLst>
                <a:ext uri="{FF2B5EF4-FFF2-40B4-BE49-F238E27FC236}">
                  <a16:creationId xmlns:a16="http://schemas.microsoft.com/office/drawing/2014/main" id="{A5ABB56C-2FAB-4342-BEBD-FA8A24CC0E5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44" name="Line 79">
                <a:extLst>
                  <a:ext uri="{FF2B5EF4-FFF2-40B4-BE49-F238E27FC236}">
                    <a16:creationId xmlns:a16="http://schemas.microsoft.com/office/drawing/2014/main" id="{529B308D-3893-4D62-8B1F-B3857B344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5" name="Line 80">
                <a:extLst>
                  <a:ext uri="{FF2B5EF4-FFF2-40B4-BE49-F238E27FC236}">
                    <a16:creationId xmlns:a16="http://schemas.microsoft.com/office/drawing/2014/main" id="{AF030768-0682-4344-8D83-FC5DE2F8E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6" name="Line 81">
                <a:extLst>
                  <a:ext uri="{FF2B5EF4-FFF2-40B4-BE49-F238E27FC236}">
                    <a16:creationId xmlns:a16="http://schemas.microsoft.com/office/drawing/2014/main" id="{0A6852B9-6712-46B6-AB0D-13D558422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2" name="Line 82">
              <a:extLst>
                <a:ext uri="{FF2B5EF4-FFF2-40B4-BE49-F238E27FC236}">
                  <a16:creationId xmlns:a16="http://schemas.microsoft.com/office/drawing/2014/main" id="{DE37A727-05E8-4B79-89DD-E121A7649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3" name="Line 83">
              <a:extLst>
                <a:ext uri="{FF2B5EF4-FFF2-40B4-BE49-F238E27FC236}">
                  <a16:creationId xmlns:a16="http://schemas.microsoft.com/office/drawing/2014/main" id="{A00E5C3C-4802-41A5-B416-BBED81EFA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0" name="Line 93">
            <a:extLst>
              <a:ext uri="{FF2B5EF4-FFF2-40B4-BE49-F238E27FC236}">
                <a16:creationId xmlns:a16="http://schemas.microsoft.com/office/drawing/2014/main" id="{F1AF5554-C4BF-43CC-A245-665410C38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0094" y="2640916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1" name="Freeform 94">
            <a:extLst>
              <a:ext uri="{FF2B5EF4-FFF2-40B4-BE49-F238E27FC236}">
                <a16:creationId xmlns:a16="http://schemas.microsoft.com/office/drawing/2014/main" id="{FD3432DF-9907-4A6C-AE78-14738EEF652D}"/>
              </a:ext>
            </a:extLst>
          </p:cNvPr>
          <p:cNvSpPr>
            <a:spLocks/>
          </p:cNvSpPr>
          <p:nvPr/>
        </p:nvSpPr>
        <p:spPr bwMode="auto">
          <a:xfrm>
            <a:off x="3074419" y="4620528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2" name="Group 110">
            <a:extLst>
              <a:ext uri="{FF2B5EF4-FFF2-40B4-BE49-F238E27FC236}">
                <a16:creationId xmlns:a16="http://schemas.microsoft.com/office/drawing/2014/main" id="{27B2846C-7F80-4427-8562-129CC871EB6D}"/>
              </a:ext>
            </a:extLst>
          </p:cNvPr>
          <p:cNvGrpSpPr>
            <a:grpSpLocks/>
          </p:cNvGrpSpPr>
          <p:nvPr/>
        </p:nvGrpSpPr>
        <p:grpSpPr bwMode="auto">
          <a:xfrm>
            <a:off x="6011294" y="5198379"/>
            <a:ext cx="757238" cy="379413"/>
            <a:chOff x="2466" y="2026"/>
            <a:chExt cx="477" cy="282"/>
          </a:xfrm>
        </p:grpSpPr>
        <p:sp>
          <p:nvSpPr>
            <p:cNvPr id="653" name="Oval 111">
              <a:extLst>
                <a:ext uri="{FF2B5EF4-FFF2-40B4-BE49-F238E27FC236}">
                  <a16:creationId xmlns:a16="http://schemas.microsoft.com/office/drawing/2014/main" id="{362AD121-7963-4E47-8077-3568BC8E8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4" name="Line 112">
              <a:extLst>
                <a:ext uri="{FF2B5EF4-FFF2-40B4-BE49-F238E27FC236}">
                  <a16:creationId xmlns:a16="http://schemas.microsoft.com/office/drawing/2014/main" id="{F9FFFC61-714D-4148-8E71-5AB517A70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" name="Rectangle 113">
              <a:extLst>
                <a:ext uri="{FF2B5EF4-FFF2-40B4-BE49-F238E27FC236}">
                  <a16:creationId xmlns:a16="http://schemas.microsoft.com/office/drawing/2014/main" id="{7D1C7CD2-1145-4CD7-A8C0-043FE8DEF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6" name="Oval 114">
              <a:extLst>
                <a:ext uri="{FF2B5EF4-FFF2-40B4-BE49-F238E27FC236}">
                  <a16:creationId xmlns:a16="http://schemas.microsoft.com/office/drawing/2014/main" id="{59963C45-4430-48D3-AD25-ECE3A277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7" name="Group 115">
              <a:extLst>
                <a:ext uri="{FF2B5EF4-FFF2-40B4-BE49-F238E27FC236}">
                  <a16:creationId xmlns:a16="http://schemas.microsoft.com/office/drawing/2014/main" id="{BD458104-51E6-4BBF-B541-6AFA192DE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64" name="Line 116">
                <a:extLst>
                  <a:ext uri="{FF2B5EF4-FFF2-40B4-BE49-F238E27FC236}">
                    <a16:creationId xmlns:a16="http://schemas.microsoft.com/office/drawing/2014/main" id="{34463D30-CA24-4C73-BFA4-09047D721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5" name="Line 117">
                <a:extLst>
                  <a:ext uri="{FF2B5EF4-FFF2-40B4-BE49-F238E27FC236}">
                    <a16:creationId xmlns:a16="http://schemas.microsoft.com/office/drawing/2014/main" id="{80861230-A970-4234-AB0D-C72C4D14B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6" name="Line 118">
                <a:extLst>
                  <a:ext uri="{FF2B5EF4-FFF2-40B4-BE49-F238E27FC236}">
                    <a16:creationId xmlns:a16="http://schemas.microsoft.com/office/drawing/2014/main" id="{4C203A82-4604-46A5-B830-1207602C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58" name="Group 119">
              <a:extLst>
                <a:ext uri="{FF2B5EF4-FFF2-40B4-BE49-F238E27FC236}">
                  <a16:creationId xmlns:a16="http://schemas.microsoft.com/office/drawing/2014/main" id="{47356375-0DDA-4453-8B76-49FF23F7DB7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61" name="Line 120">
                <a:extLst>
                  <a:ext uri="{FF2B5EF4-FFF2-40B4-BE49-F238E27FC236}">
                    <a16:creationId xmlns:a16="http://schemas.microsoft.com/office/drawing/2014/main" id="{82FFBCAB-AFA5-4364-971E-48D567E11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2" name="Line 121">
                <a:extLst>
                  <a:ext uri="{FF2B5EF4-FFF2-40B4-BE49-F238E27FC236}">
                    <a16:creationId xmlns:a16="http://schemas.microsoft.com/office/drawing/2014/main" id="{2A182B9B-02DC-4424-B69B-7E071F20E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3" name="Line 122">
                <a:extLst>
                  <a:ext uri="{FF2B5EF4-FFF2-40B4-BE49-F238E27FC236}">
                    <a16:creationId xmlns:a16="http://schemas.microsoft.com/office/drawing/2014/main" id="{D116E7E3-9D3E-4FC1-B987-6D82CBD9C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9" name="Line 123">
              <a:extLst>
                <a:ext uri="{FF2B5EF4-FFF2-40B4-BE49-F238E27FC236}">
                  <a16:creationId xmlns:a16="http://schemas.microsoft.com/office/drawing/2014/main" id="{06D5DD6E-6918-4665-8780-A26779B46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0" name="Line 124">
              <a:extLst>
                <a:ext uri="{FF2B5EF4-FFF2-40B4-BE49-F238E27FC236}">
                  <a16:creationId xmlns:a16="http://schemas.microsoft.com/office/drawing/2014/main" id="{83873DE6-DD7F-418F-BF04-278C285CE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7" name="Line 134">
            <a:extLst>
              <a:ext uri="{FF2B5EF4-FFF2-40B4-BE49-F238E27FC236}">
                <a16:creationId xmlns:a16="http://schemas.microsoft.com/office/drawing/2014/main" id="{1AF9C534-9D00-4409-9F42-1C822F007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5319" y="3548966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8" name="Text Box 135">
            <a:extLst>
              <a:ext uri="{FF2B5EF4-FFF2-40B4-BE49-F238E27FC236}">
                <a16:creationId xmlns:a16="http://schemas.microsoft.com/office/drawing/2014/main" id="{E174DC73-47E5-4429-83FA-E78901F9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208" y="5492067"/>
            <a:ext cx="18053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ja-JP" alt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ja-JP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64.233.160.0/19 </a:t>
            </a:r>
          </a:p>
        </p:txBody>
      </p:sp>
      <p:sp>
        <p:nvSpPr>
          <p:cNvPr id="669" name="Line 136">
            <a:extLst>
              <a:ext uri="{FF2B5EF4-FFF2-40B4-BE49-F238E27FC236}">
                <a16:creationId xmlns:a16="http://schemas.microsoft.com/office/drawing/2014/main" id="{C975B4CA-DD5C-4845-AD10-BCA0F8FC7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4508" y="5368242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0" name="Text Box 137">
            <a:extLst>
              <a:ext uri="{FF2B5EF4-FFF2-40B4-BE49-F238E27FC236}">
                <a16:creationId xmlns:a16="http://schemas.microsoft.com/office/drawing/2014/main" id="{EB6B17B3-34C1-4084-8092-055332FE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069" y="5760353"/>
            <a:ext cx="16562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64.233.169.105</a:t>
            </a:r>
          </a:p>
        </p:txBody>
      </p:sp>
      <p:sp>
        <p:nvSpPr>
          <p:cNvPr id="671" name="Text Box 138">
            <a:extLst>
              <a:ext uri="{FF2B5EF4-FFF2-40B4-BE49-F238E27FC236}">
                <a16:creationId xmlns:a16="http://schemas.microsoft.com/office/drawing/2014/main" id="{B57943F3-432C-4D9A-A12C-41C682D1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320" y="5466666"/>
            <a:ext cx="1251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2" name="Text Box 139">
            <a:extLst>
              <a:ext uri="{FF2B5EF4-FFF2-40B4-BE49-F238E27FC236}">
                <a16:creationId xmlns:a16="http://schemas.microsoft.com/office/drawing/2014/main" id="{CBB07DEE-0442-4EFA-9C79-4DACBEDA8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6420" y="1711436"/>
            <a:ext cx="1303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 </a:t>
            </a:r>
            <a:r>
              <a:rPr lang="zh-CN" alt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3" name="Group 95">
            <a:extLst>
              <a:ext uri="{FF2B5EF4-FFF2-40B4-BE49-F238E27FC236}">
                <a16:creationId xmlns:a16="http://schemas.microsoft.com/office/drawing/2014/main" id="{C7888EE7-416D-471A-859E-5F1B34525E5A}"/>
              </a:ext>
            </a:extLst>
          </p:cNvPr>
          <p:cNvGrpSpPr>
            <a:grpSpLocks/>
          </p:cNvGrpSpPr>
          <p:nvPr/>
        </p:nvGrpSpPr>
        <p:grpSpPr bwMode="auto">
          <a:xfrm>
            <a:off x="7782944" y="4839604"/>
            <a:ext cx="757238" cy="379413"/>
            <a:chOff x="2466" y="2026"/>
            <a:chExt cx="477" cy="282"/>
          </a:xfrm>
        </p:grpSpPr>
        <p:sp>
          <p:nvSpPr>
            <p:cNvPr id="674" name="Oval 96">
              <a:extLst>
                <a:ext uri="{FF2B5EF4-FFF2-40B4-BE49-F238E27FC236}">
                  <a16:creationId xmlns:a16="http://schemas.microsoft.com/office/drawing/2014/main" id="{A81951BE-3C09-462E-9C0D-D6EFA47CA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" name="Line 97">
              <a:extLst>
                <a:ext uri="{FF2B5EF4-FFF2-40B4-BE49-F238E27FC236}">
                  <a16:creationId xmlns:a16="http://schemas.microsoft.com/office/drawing/2014/main" id="{5297A1B2-CA44-48E6-B4B0-E8CA0703E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" name="Rectangle 98">
              <a:extLst>
                <a:ext uri="{FF2B5EF4-FFF2-40B4-BE49-F238E27FC236}">
                  <a16:creationId xmlns:a16="http://schemas.microsoft.com/office/drawing/2014/main" id="{4A2B4EDD-A752-4FB6-B206-8DB862B5B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7" name="Oval 99">
              <a:extLst>
                <a:ext uri="{FF2B5EF4-FFF2-40B4-BE49-F238E27FC236}">
                  <a16:creationId xmlns:a16="http://schemas.microsoft.com/office/drawing/2014/main" id="{AA1FD42A-0027-45FE-8422-20CF48B7D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8" name="Group 100">
              <a:extLst>
                <a:ext uri="{FF2B5EF4-FFF2-40B4-BE49-F238E27FC236}">
                  <a16:creationId xmlns:a16="http://schemas.microsoft.com/office/drawing/2014/main" id="{065E8543-D72D-4B61-BB33-ACF95D289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85" name="Line 101">
                <a:extLst>
                  <a:ext uri="{FF2B5EF4-FFF2-40B4-BE49-F238E27FC236}">
                    <a16:creationId xmlns:a16="http://schemas.microsoft.com/office/drawing/2014/main" id="{6B769F98-5E52-499B-86A1-CA61B73E8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6" name="Line 102">
                <a:extLst>
                  <a:ext uri="{FF2B5EF4-FFF2-40B4-BE49-F238E27FC236}">
                    <a16:creationId xmlns:a16="http://schemas.microsoft.com/office/drawing/2014/main" id="{BAB428DE-139C-4E70-B7C8-FE3FC5B12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7" name="Line 103">
                <a:extLst>
                  <a:ext uri="{FF2B5EF4-FFF2-40B4-BE49-F238E27FC236}">
                    <a16:creationId xmlns:a16="http://schemas.microsoft.com/office/drawing/2014/main" id="{BE88ED79-DAD5-4F96-BE34-2BF218D65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9" name="Group 104">
              <a:extLst>
                <a:ext uri="{FF2B5EF4-FFF2-40B4-BE49-F238E27FC236}">
                  <a16:creationId xmlns:a16="http://schemas.microsoft.com/office/drawing/2014/main" id="{4902E24E-35AB-41A4-A994-178D0C1D79A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82" name="Line 105">
                <a:extLst>
                  <a:ext uri="{FF2B5EF4-FFF2-40B4-BE49-F238E27FC236}">
                    <a16:creationId xmlns:a16="http://schemas.microsoft.com/office/drawing/2014/main" id="{DB1DA3D7-A317-470A-9649-73477DEBC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3" name="Line 106">
                <a:extLst>
                  <a:ext uri="{FF2B5EF4-FFF2-40B4-BE49-F238E27FC236}">
                    <a16:creationId xmlns:a16="http://schemas.microsoft.com/office/drawing/2014/main" id="{F418ECB2-D9D3-4BAB-A686-9620D45C0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4" name="Line 107">
                <a:extLst>
                  <a:ext uri="{FF2B5EF4-FFF2-40B4-BE49-F238E27FC236}">
                    <a16:creationId xmlns:a16="http://schemas.microsoft.com/office/drawing/2014/main" id="{D8AD2D15-F7E6-40BC-B09D-8EA905B4C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0" name="Line 108">
              <a:extLst>
                <a:ext uri="{FF2B5EF4-FFF2-40B4-BE49-F238E27FC236}">
                  <a16:creationId xmlns:a16="http://schemas.microsoft.com/office/drawing/2014/main" id="{925A5E6E-C5D8-45F8-B144-5A0750B66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1" name="Line 109">
              <a:extLst>
                <a:ext uri="{FF2B5EF4-FFF2-40B4-BE49-F238E27FC236}">
                  <a16:creationId xmlns:a16="http://schemas.microsoft.com/office/drawing/2014/main" id="{544EB5BE-00CC-4083-943E-3CF4B2A44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8" name="Group 166">
            <a:extLst>
              <a:ext uri="{FF2B5EF4-FFF2-40B4-BE49-F238E27FC236}">
                <a16:creationId xmlns:a16="http://schemas.microsoft.com/office/drawing/2014/main" id="{3E909472-B068-4849-97D8-92CED83AF266}"/>
              </a:ext>
            </a:extLst>
          </p:cNvPr>
          <p:cNvGrpSpPr>
            <a:grpSpLocks/>
          </p:cNvGrpSpPr>
          <p:nvPr/>
        </p:nvGrpSpPr>
        <p:grpSpPr bwMode="auto">
          <a:xfrm>
            <a:off x="7166994" y="3521978"/>
            <a:ext cx="400050" cy="152400"/>
            <a:chOff x="3228" y="1776"/>
            <a:chExt cx="252" cy="96"/>
          </a:xfrm>
        </p:grpSpPr>
        <p:sp>
          <p:nvSpPr>
            <p:cNvPr id="689" name="Line 164">
              <a:extLst>
                <a:ext uri="{FF2B5EF4-FFF2-40B4-BE49-F238E27FC236}">
                  <a16:creationId xmlns:a16="http://schemas.microsoft.com/office/drawing/2014/main" id="{13DA8CF5-42FE-46AD-82E5-CD8C358E3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0" name="Line 165">
              <a:extLst>
                <a:ext uri="{FF2B5EF4-FFF2-40B4-BE49-F238E27FC236}">
                  <a16:creationId xmlns:a16="http://schemas.microsoft.com/office/drawing/2014/main" id="{A3CE01AD-9262-4989-BEAD-B7BD3E141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1" name="Group 167">
            <a:extLst>
              <a:ext uri="{FF2B5EF4-FFF2-40B4-BE49-F238E27FC236}">
                <a16:creationId xmlns:a16="http://schemas.microsoft.com/office/drawing/2014/main" id="{E1F592AE-0FB0-49D3-BB19-C7DA200918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5644" y="3536266"/>
            <a:ext cx="400050" cy="152400"/>
            <a:chOff x="3228" y="1776"/>
            <a:chExt cx="252" cy="96"/>
          </a:xfrm>
        </p:grpSpPr>
        <p:sp>
          <p:nvSpPr>
            <p:cNvPr id="692" name="Line 168">
              <a:extLst>
                <a:ext uri="{FF2B5EF4-FFF2-40B4-BE49-F238E27FC236}">
                  <a16:creationId xmlns:a16="http://schemas.microsoft.com/office/drawing/2014/main" id="{D25D48AE-B618-4EEC-80CF-D2DC3EC1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3" name="Line 169">
              <a:extLst>
                <a:ext uri="{FF2B5EF4-FFF2-40B4-BE49-F238E27FC236}">
                  <a16:creationId xmlns:a16="http://schemas.microsoft.com/office/drawing/2014/main" id="{08F425F8-35E9-4023-AADB-D305F7E60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4" name="Group 170">
            <a:extLst>
              <a:ext uri="{FF2B5EF4-FFF2-40B4-BE49-F238E27FC236}">
                <a16:creationId xmlns:a16="http://schemas.microsoft.com/office/drawing/2014/main" id="{64B82BFC-D759-4262-BCF3-00CFAF4D8486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948044" y="3012391"/>
            <a:ext cx="400050" cy="152400"/>
            <a:chOff x="3228" y="1776"/>
            <a:chExt cx="252" cy="96"/>
          </a:xfrm>
        </p:grpSpPr>
        <p:sp>
          <p:nvSpPr>
            <p:cNvPr id="695" name="Line 171">
              <a:extLst>
                <a:ext uri="{FF2B5EF4-FFF2-40B4-BE49-F238E27FC236}">
                  <a16:creationId xmlns:a16="http://schemas.microsoft.com/office/drawing/2014/main" id="{19970792-2017-4785-9A61-B261E30B1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" name="Line 172">
              <a:extLst>
                <a:ext uri="{FF2B5EF4-FFF2-40B4-BE49-F238E27FC236}">
                  <a16:creationId xmlns:a16="http://schemas.microsoft.com/office/drawing/2014/main" id="{56BD1641-4454-4014-89D9-C0238EDCD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7" name="Group 173">
            <a:extLst>
              <a:ext uri="{FF2B5EF4-FFF2-40B4-BE49-F238E27FC236}">
                <a16:creationId xmlns:a16="http://schemas.microsoft.com/office/drawing/2014/main" id="{7C290086-A035-4E70-A253-3322CD16DCD3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10048307" y="3702953"/>
            <a:ext cx="400050" cy="152400"/>
            <a:chOff x="3228" y="1776"/>
            <a:chExt cx="252" cy="96"/>
          </a:xfrm>
        </p:grpSpPr>
        <p:sp>
          <p:nvSpPr>
            <p:cNvPr id="698" name="Line 174">
              <a:extLst>
                <a:ext uri="{FF2B5EF4-FFF2-40B4-BE49-F238E27FC236}">
                  <a16:creationId xmlns:a16="http://schemas.microsoft.com/office/drawing/2014/main" id="{81A6B817-30AF-4E04-B5E3-69198F8D9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9" name="Line 175">
              <a:extLst>
                <a:ext uri="{FF2B5EF4-FFF2-40B4-BE49-F238E27FC236}">
                  <a16:creationId xmlns:a16="http://schemas.microsoft.com/office/drawing/2014/main" id="{345D37CC-F0A2-440A-8E31-364B4C252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0" name="Group 176">
            <a:extLst>
              <a:ext uri="{FF2B5EF4-FFF2-40B4-BE49-F238E27FC236}">
                <a16:creationId xmlns:a16="http://schemas.microsoft.com/office/drawing/2014/main" id="{98EF861B-5D3E-4877-A3BF-8013A4FFBB4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224395" y="3722003"/>
            <a:ext cx="295275" cy="114300"/>
            <a:chOff x="3228" y="1776"/>
            <a:chExt cx="252" cy="96"/>
          </a:xfrm>
        </p:grpSpPr>
        <p:sp>
          <p:nvSpPr>
            <p:cNvPr id="701" name="Line 177">
              <a:extLst>
                <a:ext uri="{FF2B5EF4-FFF2-40B4-BE49-F238E27FC236}">
                  <a16:creationId xmlns:a16="http://schemas.microsoft.com/office/drawing/2014/main" id="{2DDA68F4-9458-4564-9441-C8882CFC3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2" name="Line 178">
              <a:extLst>
                <a:ext uri="{FF2B5EF4-FFF2-40B4-BE49-F238E27FC236}">
                  <a16:creationId xmlns:a16="http://schemas.microsoft.com/office/drawing/2014/main" id="{25071ADB-6CE2-474D-9D54-C9AC73C55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3" name="Group 179">
            <a:extLst>
              <a:ext uri="{FF2B5EF4-FFF2-40B4-BE49-F238E27FC236}">
                <a16:creationId xmlns:a16="http://schemas.microsoft.com/office/drawing/2014/main" id="{E337C585-67C3-4E9C-B2F6-2EC547F68DA1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9495858" y="3064778"/>
            <a:ext cx="452437" cy="57150"/>
            <a:chOff x="3228" y="1776"/>
            <a:chExt cx="252" cy="96"/>
          </a:xfrm>
        </p:grpSpPr>
        <p:sp>
          <p:nvSpPr>
            <p:cNvPr id="704" name="Line 180">
              <a:extLst>
                <a:ext uri="{FF2B5EF4-FFF2-40B4-BE49-F238E27FC236}">
                  <a16:creationId xmlns:a16="http://schemas.microsoft.com/office/drawing/2014/main" id="{5B9BAAAA-E1A2-4518-A126-03AFDA990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5" name="Line 181">
              <a:extLst>
                <a:ext uri="{FF2B5EF4-FFF2-40B4-BE49-F238E27FC236}">
                  <a16:creationId xmlns:a16="http://schemas.microsoft.com/office/drawing/2014/main" id="{9A1FE8E1-2C27-4886-9A78-9E669277B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6" name="Group 182">
            <a:extLst>
              <a:ext uri="{FF2B5EF4-FFF2-40B4-BE49-F238E27FC236}">
                <a16:creationId xmlns:a16="http://schemas.microsoft.com/office/drawing/2014/main" id="{FC3E179B-6470-4B84-B6A6-C9A4A70060C6}"/>
              </a:ext>
            </a:extLst>
          </p:cNvPr>
          <p:cNvGrpSpPr>
            <a:grpSpLocks/>
          </p:cNvGrpSpPr>
          <p:nvPr/>
        </p:nvGrpSpPr>
        <p:grpSpPr bwMode="auto">
          <a:xfrm>
            <a:off x="8638608" y="3269566"/>
            <a:ext cx="295275" cy="114300"/>
            <a:chOff x="3228" y="1776"/>
            <a:chExt cx="252" cy="96"/>
          </a:xfrm>
        </p:grpSpPr>
        <p:sp>
          <p:nvSpPr>
            <p:cNvPr id="707" name="Line 183">
              <a:extLst>
                <a:ext uri="{FF2B5EF4-FFF2-40B4-BE49-F238E27FC236}">
                  <a16:creationId xmlns:a16="http://schemas.microsoft.com/office/drawing/2014/main" id="{CE7DAE90-959F-4D89-B7DD-6E0388A83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8" name="Line 184">
              <a:extLst>
                <a:ext uri="{FF2B5EF4-FFF2-40B4-BE49-F238E27FC236}">
                  <a16:creationId xmlns:a16="http://schemas.microsoft.com/office/drawing/2014/main" id="{E36AE824-CC24-490A-877F-2544BC0C0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9" name="Group 185">
            <a:extLst>
              <a:ext uri="{FF2B5EF4-FFF2-40B4-BE49-F238E27FC236}">
                <a16:creationId xmlns:a16="http://schemas.microsoft.com/office/drawing/2014/main" id="{94263F05-5477-4B56-98A4-1BB7DDA5B99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76783" y="3269566"/>
            <a:ext cx="295275" cy="114300"/>
            <a:chOff x="3228" y="1776"/>
            <a:chExt cx="252" cy="96"/>
          </a:xfrm>
        </p:grpSpPr>
        <p:sp>
          <p:nvSpPr>
            <p:cNvPr id="710" name="Line 186">
              <a:extLst>
                <a:ext uri="{FF2B5EF4-FFF2-40B4-BE49-F238E27FC236}">
                  <a16:creationId xmlns:a16="http://schemas.microsoft.com/office/drawing/2014/main" id="{D96849FF-A8FE-45F5-B3C6-991B02E3D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1" name="Line 187">
              <a:extLst>
                <a:ext uri="{FF2B5EF4-FFF2-40B4-BE49-F238E27FC236}">
                  <a16:creationId xmlns:a16="http://schemas.microsoft.com/office/drawing/2014/main" id="{3EDBCAD8-4F17-41E9-9503-81290F71F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2" name="Group 188">
            <a:extLst>
              <a:ext uri="{FF2B5EF4-FFF2-40B4-BE49-F238E27FC236}">
                <a16:creationId xmlns:a16="http://schemas.microsoft.com/office/drawing/2014/main" id="{FDCFD64A-8D84-4432-AE54-368E535B24A3}"/>
              </a:ext>
            </a:extLst>
          </p:cNvPr>
          <p:cNvGrpSpPr>
            <a:grpSpLocks/>
          </p:cNvGrpSpPr>
          <p:nvPr/>
        </p:nvGrpSpPr>
        <p:grpSpPr bwMode="auto">
          <a:xfrm>
            <a:off x="7690870" y="5217428"/>
            <a:ext cx="295275" cy="114300"/>
            <a:chOff x="3228" y="1776"/>
            <a:chExt cx="252" cy="96"/>
          </a:xfrm>
        </p:grpSpPr>
        <p:sp>
          <p:nvSpPr>
            <p:cNvPr id="713" name="Line 189">
              <a:extLst>
                <a:ext uri="{FF2B5EF4-FFF2-40B4-BE49-F238E27FC236}">
                  <a16:creationId xmlns:a16="http://schemas.microsoft.com/office/drawing/2014/main" id="{D409FFB3-AE28-43C8-8D5F-57AB766D0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4" name="Line 190">
              <a:extLst>
                <a:ext uri="{FF2B5EF4-FFF2-40B4-BE49-F238E27FC236}">
                  <a16:creationId xmlns:a16="http://schemas.microsoft.com/office/drawing/2014/main" id="{7B96873A-A840-4E86-A96D-339373BE7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5" name="Group 191">
            <a:extLst>
              <a:ext uri="{FF2B5EF4-FFF2-40B4-BE49-F238E27FC236}">
                <a16:creationId xmlns:a16="http://schemas.microsoft.com/office/drawing/2014/main" id="{6994665A-298E-45A6-9B46-4F53ADE91C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29045" y="5217428"/>
            <a:ext cx="295275" cy="114300"/>
            <a:chOff x="3228" y="1776"/>
            <a:chExt cx="252" cy="96"/>
          </a:xfrm>
        </p:grpSpPr>
        <p:sp>
          <p:nvSpPr>
            <p:cNvPr id="716" name="Line 192">
              <a:extLst>
                <a:ext uri="{FF2B5EF4-FFF2-40B4-BE49-F238E27FC236}">
                  <a16:creationId xmlns:a16="http://schemas.microsoft.com/office/drawing/2014/main" id="{B99F8879-C08D-4DE7-9E39-E56734977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" name="Line 193">
              <a:extLst>
                <a:ext uri="{FF2B5EF4-FFF2-40B4-BE49-F238E27FC236}">
                  <a16:creationId xmlns:a16="http://schemas.microsoft.com/office/drawing/2014/main" id="{F0DCCFF2-E7F6-4DCE-A34A-A2E6228F8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" name="Group 194">
            <a:extLst>
              <a:ext uri="{FF2B5EF4-FFF2-40B4-BE49-F238E27FC236}">
                <a16:creationId xmlns:a16="http://schemas.microsoft.com/office/drawing/2014/main" id="{E68CFF39-90E5-49B8-9E9F-B38A050C6BEB}"/>
              </a:ext>
            </a:extLst>
          </p:cNvPr>
          <p:cNvGrpSpPr>
            <a:grpSpLocks/>
          </p:cNvGrpSpPr>
          <p:nvPr/>
        </p:nvGrpSpPr>
        <p:grpSpPr bwMode="auto">
          <a:xfrm>
            <a:off x="5923983" y="5574616"/>
            <a:ext cx="295275" cy="114300"/>
            <a:chOff x="3228" y="1776"/>
            <a:chExt cx="252" cy="96"/>
          </a:xfrm>
        </p:grpSpPr>
        <p:sp>
          <p:nvSpPr>
            <p:cNvPr id="719" name="Line 195">
              <a:extLst>
                <a:ext uri="{FF2B5EF4-FFF2-40B4-BE49-F238E27FC236}">
                  <a16:creationId xmlns:a16="http://schemas.microsoft.com/office/drawing/2014/main" id="{1C17CA12-900E-4C74-8936-907B37C59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" name="Line 196">
              <a:extLst>
                <a:ext uri="{FF2B5EF4-FFF2-40B4-BE49-F238E27FC236}">
                  <a16:creationId xmlns:a16="http://schemas.microsoft.com/office/drawing/2014/main" id="{7529B92A-D624-4C17-893E-DFD0B7633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1" name="Group 197">
            <a:extLst>
              <a:ext uri="{FF2B5EF4-FFF2-40B4-BE49-F238E27FC236}">
                <a16:creationId xmlns:a16="http://schemas.microsoft.com/office/drawing/2014/main" id="{F05DE13A-99FD-4642-B17A-6B8B8731E3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62158" y="5574616"/>
            <a:ext cx="295275" cy="114300"/>
            <a:chOff x="3228" y="1776"/>
            <a:chExt cx="252" cy="96"/>
          </a:xfrm>
        </p:grpSpPr>
        <p:sp>
          <p:nvSpPr>
            <p:cNvPr id="722" name="Line 198">
              <a:extLst>
                <a:ext uri="{FF2B5EF4-FFF2-40B4-BE49-F238E27FC236}">
                  <a16:creationId xmlns:a16="http://schemas.microsoft.com/office/drawing/2014/main" id="{06C3692E-4E3A-412C-AC6E-03846CD49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3" name="Line 199">
              <a:extLst>
                <a:ext uri="{FF2B5EF4-FFF2-40B4-BE49-F238E27FC236}">
                  <a16:creationId xmlns:a16="http://schemas.microsoft.com/office/drawing/2014/main" id="{FC5AF3C8-1A1D-4A6A-AB87-7AF5C192B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4" name="Group 200">
            <a:extLst>
              <a:ext uri="{FF2B5EF4-FFF2-40B4-BE49-F238E27FC236}">
                <a16:creationId xmlns:a16="http://schemas.microsoft.com/office/drawing/2014/main" id="{30ADFF6E-CE06-44BB-B6F4-80CE691CADCB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766945" y="5279341"/>
            <a:ext cx="295275" cy="114300"/>
            <a:chOff x="3228" y="1776"/>
            <a:chExt cx="252" cy="96"/>
          </a:xfrm>
        </p:grpSpPr>
        <p:sp>
          <p:nvSpPr>
            <p:cNvPr id="725" name="Line 201">
              <a:extLst>
                <a:ext uri="{FF2B5EF4-FFF2-40B4-BE49-F238E27FC236}">
                  <a16:creationId xmlns:a16="http://schemas.microsoft.com/office/drawing/2014/main" id="{50F512B0-0472-46DD-A44A-B4B2F4ED7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6" name="Line 202">
              <a:extLst>
                <a:ext uri="{FF2B5EF4-FFF2-40B4-BE49-F238E27FC236}">
                  <a16:creationId xmlns:a16="http://schemas.microsoft.com/office/drawing/2014/main" id="{FC6D4FD3-2A3B-4B93-BD83-9A6EBE166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7" name="Text Box 34">
            <a:extLst>
              <a:ext uri="{FF2B5EF4-FFF2-40B4-BE49-F238E27FC236}">
                <a16:creationId xmlns:a16="http://schemas.microsoft.com/office/drawing/2014/main" id="{717B8C04-1F79-4067-BCB0-F560EFB9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419" y="3602942"/>
            <a:ext cx="1383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校园网</a:t>
            </a:r>
            <a:endParaRPr lang="en-US" altLang="zh-CN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68.80.2.0/24</a:t>
            </a:r>
          </a:p>
        </p:txBody>
      </p:sp>
      <p:pic>
        <p:nvPicPr>
          <p:cNvPr id="728" name="Picture 401">
            <a:extLst>
              <a:ext uri="{FF2B5EF4-FFF2-40B4-BE49-F238E27FC236}">
                <a16:creationId xmlns:a16="http://schemas.microsoft.com/office/drawing/2014/main" id="{F1BB4490-DDC3-4D6C-B910-D670610E9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07" y="4682441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9" name="Text Box 404">
            <a:extLst>
              <a:ext uri="{FF2B5EF4-FFF2-40B4-BE49-F238E27FC236}">
                <a16:creationId xmlns:a16="http://schemas.microsoft.com/office/drawing/2014/main" id="{9D1B0D51-A984-46B8-AE75-30F9CBB3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082" y="4414153"/>
            <a:ext cx="10259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page</a:t>
            </a:r>
          </a:p>
        </p:txBody>
      </p:sp>
      <p:grpSp>
        <p:nvGrpSpPr>
          <p:cNvPr id="730" name="Group 405">
            <a:extLst>
              <a:ext uri="{FF2B5EF4-FFF2-40B4-BE49-F238E27FC236}">
                <a16:creationId xmlns:a16="http://schemas.microsoft.com/office/drawing/2014/main" id="{A795C8E7-08A2-48A8-B106-9D98120D730D}"/>
              </a:ext>
            </a:extLst>
          </p:cNvPr>
          <p:cNvGrpSpPr>
            <a:grpSpLocks/>
          </p:cNvGrpSpPr>
          <p:nvPr/>
        </p:nvGrpSpPr>
        <p:grpSpPr bwMode="auto">
          <a:xfrm>
            <a:off x="2274319" y="1636028"/>
            <a:ext cx="1416050" cy="1265238"/>
            <a:chOff x="146" y="690"/>
            <a:chExt cx="892" cy="797"/>
          </a:xfrm>
        </p:grpSpPr>
        <p:grpSp>
          <p:nvGrpSpPr>
            <p:cNvPr id="731" name="Group 400">
              <a:extLst>
                <a:ext uri="{FF2B5EF4-FFF2-40B4-BE49-F238E27FC236}">
                  <a16:creationId xmlns:a16="http://schemas.microsoft.com/office/drawing/2014/main" id="{B3EBB795-9FD7-4122-B111-5B2826C99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733" name="Freeform 398">
                <a:extLst>
                  <a:ext uri="{FF2B5EF4-FFF2-40B4-BE49-F238E27FC236}">
                    <a16:creationId xmlns:a16="http://schemas.microsoft.com/office/drawing/2014/main" id="{DE8FF7E3-B215-4810-9869-87A47E9BF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34" name="Group 392">
                <a:extLst>
                  <a:ext uri="{FF2B5EF4-FFF2-40B4-BE49-F238E27FC236}">
                    <a16:creationId xmlns:a16="http://schemas.microsoft.com/office/drawing/2014/main" id="{60AAB974-BC29-4F4E-A61E-1E1AAFCF7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736" name="Picture 393">
                  <a:extLst>
                    <a:ext uri="{FF2B5EF4-FFF2-40B4-BE49-F238E27FC236}">
                      <a16:creationId xmlns:a16="http://schemas.microsoft.com/office/drawing/2014/main" id="{0C67AA97-98E9-4A66-AC81-838097212A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37" name="Rectangle 394">
                  <a:extLst>
                    <a:ext uri="{FF2B5EF4-FFF2-40B4-BE49-F238E27FC236}">
                      <a16:creationId xmlns:a16="http://schemas.microsoft.com/office/drawing/2014/main" id="{4DECD17E-BA2E-4953-AE26-7E406FE15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35" name="Rectangle 399">
                <a:extLst>
                  <a:ext uri="{FF2B5EF4-FFF2-40B4-BE49-F238E27FC236}">
                    <a16:creationId xmlns:a16="http://schemas.microsoft.com/office/drawing/2014/main" id="{5A913714-D1DB-4BDE-AF12-9C30BBF9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2" name="Text Box 402">
              <a:extLst>
                <a:ext uri="{FF2B5EF4-FFF2-40B4-BE49-F238E27FC236}">
                  <a16:creationId xmlns:a16="http://schemas.microsoft.com/office/drawing/2014/main" id="{E1983658-139A-4B1C-9614-4E5EE7C89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850"/>
              <a:ext cx="55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browser</a:t>
              </a:r>
            </a:p>
          </p:txBody>
        </p:sp>
      </p:grpSp>
      <p:grpSp>
        <p:nvGrpSpPr>
          <p:cNvPr id="738" name="Group 356">
            <a:extLst>
              <a:ext uri="{FF2B5EF4-FFF2-40B4-BE49-F238E27FC236}">
                <a16:creationId xmlns:a16="http://schemas.microsoft.com/office/drawing/2014/main" id="{6CAC9A4A-C882-40D2-8CD5-E4616F10FACD}"/>
              </a:ext>
            </a:extLst>
          </p:cNvPr>
          <p:cNvGrpSpPr>
            <a:grpSpLocks/>
          </p:cNvGrpSpPr>
          <p:nvPr/>
        </p:nvGrpSpPr>
        <p:grpSpPr bwMode="auto">
          <a:xfrm>
            <a:off x="3496695" y="2372628"/>
            <a:ext cx="842963" cy="814388"/>
            <a:chOff x="313" y="1497"/>
            <a:chExt cx="1152" cy="1014"/>
          </a:xfrm>
        </p:grpSpPr>
        <p:pic>
          <p:nvPicPr>
            <p:cNvPr id="739" name="Picture 354" descr="laptop_stylized_small">
              <a:extLst>
                <a:ext uri="{FF2B5EF4-FFF2-40B4-BE49-F238E27FC236}">
                  <a16:creationId xmlns:a16="http://schemas.microsoft.com/office/drawing/2014/main" id="{3AB50D2B-01B5-49C7-A5C5-8C1D25D99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0" name="Picture 355" descr="antenna_stylized">
              <a:extLst>
                <a:ext uri="{FF2B5EF4-FFF2-40B4-BE49-F238E27FC236}">
                  <a16:creationId xmlns:a16="http://schemas.microsoft.com/office/drawing/2014/main" id="{FA65095E-526E-4927-96D2-951931F90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1" name="AutoShape 396">
            <a:extLst>
              <a:ext uri="{FF2B5EF4-FFF2-40B4-BE49-F238E27FC236}">
                <a16:creationId xmlns:a16="http://schemas.microsoft.com/office/drawing/2014/main" id="{E236FB1C-A6E9-4497-A14F-151E44D9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732" y="2740929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2" name="Picture 3">
            <a:extLst>
              <a:ext uri="{FF2B5EF4-FFF2-40B4-BE49-F238E27FC236}">
                <a16:creationId xmlns:a16="http://schemas.microsoft.com/office/drawing/2014/main" id="{A2E0F2D2-E632-472E-A2E0-1FF5D4665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57" y="2918728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43" name="Rectangle 43">
            <a:extLst>
              <a:ext uri="{FF2B5EF4-FFF2-40B4-BE49-F238E27FC236}">
                <a16:creationId xmlns:a16="http://schemas.microsoft.com/office/drawing/2014/main" id="{21D1C72F-8224-48B6-AE2D-8AEEECA4927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01694" y="4025216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4" name="Rectangle 43">
            <a:extLst>
              <a:ext uri="{FF2B5EF4-FFF2-40B4-BE49-F238E27FC236}">
                <a16:creationId xmlns:a16="http://schemas.microsoft.com/office/drawing/2014/main" id="{49B44359-54C4-44E1-A6CF-696EA6819483}"/>
              </a:ext>
            </a:extLst>
          </p:cNvPr>
          <p:cNvSpPr>
            <a:spLocks noChangeArrowheads="1"/>
          </p:cNvSpPr>
          <p:nvPr/>
        </p:nvSpPr>
        <p:spPr bwMode="auto">
          <a:xfrm rot="2460490">
            <a:off x="5060383" y="3682317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5" name="Oval 407">
            <a:extLst>
              <a:ext uri="{FF2B5EF4-FFF2-40B4-BE49-F238E27FC236}">
                <a16:creationId xmlns:a16="http://schemas.microsoft.com/office/drawing/2014/main" id="{92AC8FDA-9D3E-4C66-8653-DA12EEBE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094" y="4093479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46" name="Rectangle 410">
            <a:extLst>
              <a:ext uri="{FF2B5EF4-FFF2-40B4-BE49-F238E27FC236}">
                <a16:creationId xmlns:a16="http://schemas.microsoft.com/office/drawing/2014/main" id="{0A698C9E-4E93-496B-A733-866D2104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095" y="4064904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47" name="Oval 411">
            <a:extLst>
              <a:ext uri="{FF2B5EF4-FFF2-40B4-BE49-F238E27FC236}">
                <a16:creationId xmlns:a16="http://schemas.microsoft.com/office/drawing/2014/main" id="{13179EFE-054B-4BE0-9B2F-8BE27C1E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9" y="3895042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748" name="Group 1189">
            <a:extLst>
              <a:ext uri="{FF2B5EF4-FFF2-40B4-BE49-F238E27FC236}">
                <a16:creationId xmlns:a16="http://schemas.microsoft.com/office/drawing/2014/main" id="{78F235BA-5993-42FC-84E3-585144A82EC4}"/>
              </a:ext>
            </a:extLst>
          </p:cNvPr>
          <p:cNvGrpSpPr>
            <a:grpSpLocks/>
          </p:cNvGrpSpPr>
          <p:nvPr/>
        </p:nvGrpSpPr>
        <p:grpSpPr bwMode="auto">
          <a:xfrm>
            <a:off x="4706370" y="3971242"/>
            <a:ext cx="481013" cy="136525"/>
            <a:chOff x="2468" y="1332"/>
            <a:chExt cx="310" cy="60"/>
          </a:xfrm>
        </p:grpSpPr>
        <p:sp>
          <p:nvSpPr>
            <p:cNvPr id="749" name="Freeform 1190">
              <a:extLst>
                <a:ext uri="{FF2B5EF4-FFF2-40B4-BE49-F238E27FC236}">
                  <a16:creationId xmlns:a16="http://schemas.microsoft.com/office/drawing/2014/main" id="{2D7EE2AA-7717-4542-9457-52E255DF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Freeform 1191">
              <a:extLst>
                <a:ext uri="{FF2B5EF4-FFF2-40B4-BE49-F238E27FC236}">
                  <a16:creationId xmlns:a16="http://schemas.microsoft.com/office/drawing/2014/main" id="{732F0BEE-7185-45E6-AAE2-8DF74A0A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1" name="Line 1192">
            <a:extLst>
              <a:ext uri="{FF2B5EF4-FFF2-40B4-BE49-F238E27FC236}">
                <a16:creationId xmlns:a16="http://schemas.microsoft.com/office/drawing/2014/main" id="{1DC0D3B0-4301-4C96-80D7-14391F774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094" y="4031567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2" name="Line 1193">
            <a:extLst>
              <a:ext uri="{FF2B5EF4-FFF2-40B4-BE49-F238E27FC236}">
                <a16:creationId xmlns:a16="http://schemas.microsoft.com/office/drawing/2014/main" id="{AC0DE94C-3B19-417A-B6BF-912F96988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5819" y="4041091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3" name="Rectangle 43">
            <a:extLst>
              <a:ext uri="{FF2B5EF4-FFF2-40B4-BE49-F238E27FC236}">
                <a16:creationId xmlns:a16="http://schemas.microsoft.com/office/drawing/2014/main" id="{16B901B2-80A8-4375-B9F0-52A447B8A3E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23782" y="2839354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4" name="Group 1185">
            <a:extLst>
              <a:ext uri="{FF2B5EF4-FFF2-40B4-BE49-F238E27FC236}">
                <a16:creationId xmlns:a16="http://schemas.microsoft.com/office/drawing/2014/main" id="{41A7D7A6-CCB4-4462-9143-EB92AC307609}"/>
              </a:ext>
            </a:extLst>
          </p:cNvPr>
          <p:cNvGrpSpPr>
            <a:grpSpLocks/>
          </p:cNvGrpSpPr>
          <p:nvPr/>
        </p:nvGrpSpPr>
        <p:grpSpPr bwMode="auto">
          <a:xfrm>
            <a:off x="7324157" y="3140979"/>
            <a:ext cx="830262" cy="455613"/>
            <a:chOff x="4650" y="1129"/>
            <a:chExt cx="246" cy="95"/>
          </a:xfrm>
        </p:grpSpPr>
        <p:sp>
          <p:nvSpPr>
            <p:cNvPr id="755" name="Oval 407">
              <a:extLst>
                <a:ext uri="{FF2B5EF4-FFF2-40B4-BE49-F238E27FC236}">
                  <a16:creationId xmlns:a16="http://schemas.microsoft.com/office/drawing/2014/main" id="{FB4E8307-EFBC-4DAD-8580-9B3CC2584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56" name="Rectangle 410">
              <a:extLst>
                <a:ext uri="{FF2B5EF4-FFF2-40B4-BE49-F238E27FC236}">
                  <a16:creationId xmlns:a16="http://schemas.microsoft.com/office/drawing/2014/main" id="{52F0D8F0-5F0F-4A40-9440-42EE365DD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57" name="Oval 411">
              <a:extLst>
                <a:ext uri="{FF2B5EF4-FFF2-40B4-BE49-F238E27FC236}">
                  <a16:creationId xmlns:a16="http://schemas.microsoft.com/office/drawing/2014/main" id="{C2E6708A-2E52-4144-99CE-66337482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758" name="Group 1189">
              <a:extLst>
                <a:ext uri="{FF2B5EF4-FFF2-40B4-BE49-F238E27FC236}">
                  <a16:creationId xmlns:a16="http://schemas.microsoft.com/office/drawing/2014/main" id="{7B6379DC-9A39-4156-BF5F-2FDD8C3D1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61" name="Freeform 1190">
                <a:extLst>
                  <a:ext uri="{FF2B5EF4-FFF2-40B4-BE49-F238E27FC236}">
                    <a16:creationId xmlns:a16="http://schemas.microsoft.com/office/drawing/2014/main" id="{C70D5972-9E7A-4773-A792-81EEDCF71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2" name="Freeform 1191">
                <a:extLst>
                  <a:ext uri="{FF2B5EF4-FFF2-40B4-BE49-F238E27FC236}">
                    <a16:creationId xmlns:a16="http://schemas.microsoft.com/office/drawing/2014/main" id="{B917F378-97CF-4E6D-9545-FA256E01D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9" name="Line 1192">
              <a:extLst>
                <a:ext uri="{FF2B5EF4-FFF2-40B4-BE49-F238E27FC236}">
                  <a16:creationId xmlns:a16="http://schemas.microsoft.com/office/drawing/2014/main" id="{4015550E-86BC-4A7D-9694-1763383E1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Line 1193">
              <a:extLst>
                <a:ext uri="{FF2B5EF4-FFF2-40B4-BE49-F238E27FC236}">
                  <a16:creationId xmlns:a16="http://schemas.microsoft.com/office/drawing/2014/main" id="{2950C076-A227-495A-B16D-1408D81D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3" name="Group 1185">
            <a:extLst>
              <a:ext uri="{FF2B5EF4-FFF2-40B4-BE49-F238E27FC236}">
                <a16:creationId xmlns:a16="http://schemas.microsoft.com/office/drawing/2014/main" id="{37EF9A5C-1DB2-4ED1-BFBE-10F078D35CB0}"/>
              </a:ext>
            </a:extLst>
          </p:cNvPr>
          <p:cNvGrpSpPr>
            <a:grpSpLocks/>
          </p:cNvGrpSpPr>
          <p:nvPr/>
        </p:nvGrpSpPr>
        <p:grpSpPr bwMode="auto">
          <a:xfrm>
            <a:off x="8714808" y="2875866"/>
            <a:ext cx="808037" cy="425450"/>
            <a:chOff x="4650" y="1129"/>
            <a:chExt cx="246" cy="95"/>
          </a:xfrm>
        </p:grpSpPr>
        <p:sp>
          <p:nvSpPr>
            <p:cNvPr id="764" name="Oval 407">
              <a:extLst>
                <a:ext uri="{FF2B5EF4-FFF2-40B4-BE49-F238E27FC236}">
                  <a16:creationId xmlns:a16="http://schemas.microsoft.com/office/drawing/2014/main" id="{091D3333-6E9B-430A-BB79-265597FDC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65" name="Rectangle 410">
              <a:extLst>
                <a:ext uri="{FF2B5EF4-FFF2-40B4-BE49-F238E27FC236}">
                  <a16:creationId xmlns:a16="http://schemas.microsoft.com/office/drawing/2014/main" id="{E8FE61D3-90C3-4AEC-AB33-B9C1551F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66" name="Oval 411">
              <a:extLst>
                <a:ext uri="{FF2B5EF4-FFF2-40B4-BE49-F238E27FC236}">
                  <a16:creationId xmlns:a16="http://schemas.microsoft.com/office/drawing/2014/main" id="{2E554E75-5C22-49F6-A773-13070079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767" name="Group 1189">
              <a:extLst>
                <a:ext uri="{FF2B5EF4-FFF2-40B4-BE49-F238E27FC236}">
                  <a16:creationId xmlns:a16="http://schemas.microsoft.com/office/drawing/2014/main" id="{2F9E09E7-B105-4963-97D8-A9A088DA9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70" name="Freeform 1190">
                <a:extLst>
                  <a:ext uri="{FF2B5EF4-FFF2-40B4-BE49-F238E27FC236}">
                    <a16:creationId xmlns:a16="http://schemas.microsoft.com/office/drawing/2014/main" id="{BE1D5AF1-D013-4472-B4AF-EDC1FA38B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1" name="Freeform 1191">
                <a:extLst>
                  <a:ext uri="{FF2B5EF4-FFF2-40B4-BE49-F238E27FC236}">
                    <a16:creationId xmlns:a16="http://schemas.microsoft.com/office/drawing/2014/main" id="{8255E076-5012-43F9-B9E3-96E154D5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8" name="Line 1192">
              <a:extLst>
                <a:ext uri="{FF2B5EF4-FFF2-40B4-BE49-F238E27FC236}">
                  <a16:creationId xmlns:a16="http://schemas.microsoft.com/office/drawing/2014/main" id="{3878843A-59E0-4C66-B813-F88CD725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9" name="Line 1193">
              <a:extLst>
                <a:ext uri="{FF2B5EF4-FFF2-40B4-BE49-F238E27FC236}">
                  <a16:creationId xmlns:a16="http://schemas.microsoft.com/office/drawing/2014/main" id="{8C619205-8C3B-40B1-95DB-E56402E5E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2" name="Group 1185">
            <a:extLst>
              <a:ext uri="{FF2B5EF4-FFF2-40B4-BE49-F238E27FC236}">
                <a16:creationId xmlns:a16="http://schemas.microsoft.com/office/drawing/2014/main" id="{99EDB8EF-8C57-4175-B90A-5A7115A4BB44}"/>
              </a:ext>
            </a:extLst>
          </p:cNvPr>
          <p:cNvGrpSpPr>
            <a:grpSpLocks/>
          </p:cNvGrpSpPr>
          <p:nvPr/>
        </p:nvGrpSpPr>
        <p:grpSpPr bwMode="auto">
          <a:xfrm>
            <a:off x="9329170" y="3812492"/>
            <a:ext cx="892175" cy="390525"/>
            <a:chOff x="4650" y="1129"/>
            <a:chExt cx="246" cy="95"/>
          </a:xfrm>
        </p:grpSpPr>
        <p:sp>
          <p:nvSpPr>
            <p:cNvPr id="773" name="Oval 407">
              <a:extLst>
                <a:ext uri="{FF2B5EF4-FFF2-40B4-BE49-F238E27FC236}">
                  <a16:creationId xmlns:a16="http://schemas.microsoft.com/office/drawing/2014/main" id="{60141960-8B05-4502-A748-56BE7B15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74" name="Rectangle 410">
              <a:extLst>
                <a:ext uri="{FF2B5EF4-FFF2-40B4-BE49-F238E27FC236}">
                  <a16:creationId xmlns:a16="http://schemas.microsoft.com/office/drawing/2014/main" id="{4733E669-C121-4749-B99F-13000414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75" name="Oval 411">
              <a:extLst>
                <a:ext uri="{FF2B5EF4-FFF2-40B4-BE49-F238E27FC236}">
                  <a16:creationId xmlns:a16="http://schemas.microsoft.com/office/drawing/2014/main" id="{88FAFF29-336F-48B1-A84B-B457DE8A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776" name="Group 1189">
              <a:extLst>
                <a:ext uri="{FF2B5EF4-FFF2-40B4-BE49-F238E27FC236}">
                  <a16:creationId xmlns:a16="http://schemas.microsoft.com/office/drawing/2014/main" id="{39F591F8-4019-4AC0-BC73-9DA971BBA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79" name="Freeform 1190">
                <a:extLst>
                  <a:ext uri="{FF2B5EF4-FFF2-40B4-BE49-F238E27FC236}">
                    <a16:creationId xmlns:a16="http://schemas.microsoft.com/office/drawing/2014/main" id="{A576FAA5-47D9-4403-B0CB-2365BFA1C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0" name="Freeform 1191">
                <a:extLst>
                  <a:ext uri="{FF2B5EF4-FFF2-40B4-BE49-F238E27FC236}">
                    <a16:creationId xmlns:a16="http://schemas.microsoft.com/office/drawing/2014/main" id="{B8D2856A-189A-47C6-80EA-2FEC85867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7" name="Line 1192">
              <a:extLst>
                <a:ext uri="{FF2B5EF4-FFF2-40B4-BE49-F238E27FC236}">
                  <a16:creationId xmlns:a16="http://schemas.microsoft.com/office/drawing/2014/main" id="{22E25B8D-82E5-45C0-A079-4EC25C246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" name="Line 1193">
              <a:extLst>
                <a:ext uri="{FF2B5EF4-FFF2-40B4-BE49-F238E27FC236}">
                  <a16:creationId xmlns:a16="http://schemas.microsoft.com/office/drawing/2014/main" id="{BC6D2BE5-E2C0-4BA5-8B89-5FD3DE491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1" name="Group 1185">
            <a:extLst>
              <a:ext uri="{FF2B5EF4-FFF2-40B4-BE49-F238E27FC236}">
                <a16:creationId xmlns:a16="http://schemas.microsoft.com/office/drawing/2014/main" id="{7FDD08EA-1954-4C32-B41A-FA97C9F0526C}"/>
              </a:ext>
            </a:extLst>
          </p:cNvPr>
          <p:cNvGrpSpPr>
            <a:grpSpLocks/>
          </p:cNvGrpSpPr>
          <p:nvPr/>
        </p:nvGrpSpPr>
        <p:grpSpPr bwMode="auto">
          <a:xfrm>
            <a:off x="7740083" y="4818966"/>
            <a:ext cx="808037" cy="425450"/>
            <a:chOff x="4650" y="1129"/>
            <a:chExt cx="246" cy="95"/>
          </a:xfrm>
        </p:grpSpPr>
        <p:sp>
          <p:nvSpPr>
            <p:cNvPr id="782" name="Oval 407">
              <a:extLst>
                <a:ext uri="{FF2B5EF4-FFF2-40B4-BE49-F238E27FC236}">
                  <a16:creationId xmlns:a16="http://schemas.microsoft.com/office/drawing/2014/main" id="{53B52D28-C2BF-4694-8DF1-8748FA39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83" name="Rectangle 410">
              <a:extLst>
                <a:ext uri="{FF2B5EF4-FFF2-40B4-BE49-F238E27FC236}">
                  <a16:creationId xmlns:a16="http://schemas.microsoft.com/office/drawing/2014/main" id="{E7B25391-EFF6-448E-A124-93E7184DD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84" name="Oval 411">
              <a:extLst>
                <a:ext uri="{FF2B5EF4-FFF2-40B4-BE49-F238E27FC236}">
                  <a16:creationId xmlns:a16="http://schemas.microsoft.com/office/drawing/2014/main" id="{6BA2D9E5-E05B-4151-939A-7970C8AC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785" name="Group 1189">
              <a:extLst>
                <a:ext uri="{FF2B5EF4-FFF2-40B4-BE49-F238E27FC236}">
                  <a16:creationId xmlns:a16="http://schemas.microsoft.com/office/drawing/2014/main" id="{9FAC62A6-7C82-43E8-AA47-56F86DE4D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88" name="Freeform 1190">
                <a:extLst>
                  <a:ext uri="{FF2B5EF4-FFF2-40B4-BE49-F238E27FC236}">
                    <a16:creationId xmlns:a16="http://schemas.microsoft.com/office/drawing/2014/main" id="{5E4567E1-6703-41AC-9C99-89176106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9" name="Freeform 1191">
                <a:extLst>
                  <a:ext uri="{FF2B5EF4-FFF2-40B4-BE49-F238E27FC236}">
                    <a16:creationId xmlns:a16="http://schemas.microsoft.com/office/drawing/2014/main" id="{D06EAE58-37B2-4419-9BD7-0CE998C4A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6" name="Line 1192">
              <a:extLst>
                <a:ext uri="{FF2B5EF4-FFF2-40B4-BE49-F238E27FC236}">
                  <a16:creationId xmlns:a16="http://schemas.microsoft.com/office/drawing/2014/main" id="{97B91A35-894B-4CD9-9F6B-A91502A9B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7" name="Line 1193">
              <a:extLst>
                <a:ext uri="{FF2B5EF4-FFF2-40B4-BE49-F238E27FC236}">
                  <a16:creationId xmlns:a16="http://schemas.microsoft.com/office/drawing/2014/main" id="{A7F7C304-B816-40F9-B0A7-6E8A07C75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0" name="Group 1185">
            <a:extLst>
              <a:ext uri="{FF2B5EF4-FFF2-40B4-BE49-F238E27FC236}">
                <a16:creationId xmlns:a16="http://schemas.microsoft.com/office/drawing/2014/main" id="{C822969F-5331-4B97-8475-EB84F13F4887}"/>
              </a:ext>
            </a:extLst>
          </p:cNvPr>
          <p:cNvGrpSpPr>
            <a:grpSpLocks/>
          </p:cNvGrpSpPr>
          <p:nvPr/>
        </p:nvGrpSpPr>
        <p:grpSpPr bwMode="auto">
          <a:xfrm>
            <a:off x="5998594" y="5184091"/>
            <a:ext cx="808038" cy="425450"/>
            <a:chOff x="4650" y="1129"/>
            <a:chExt cx="246" cy="95"/>
          </a:xfrm>
        </p:grpSpPr>
        <p:sp>
          <p:nvSpPr>
            <p:cNvPr id="791" name="Oval 407">
              <a:extLst>
                <a:ext uri="{FF2B5EF4-FFF2-40B4-BE49-F238E27FC236}">
                  <a16:creationId xmlns:a16="http://schemas.microsoft.com/office/drawing/2014/main" id="{E0852772-E6E9-4050-8036-7C91E3DB5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92" name="Rectangle 410">
              <a:extLst>
                <a:ext uri="{FF2B5EF4-FFF2-40B4-BE49-F238E27FC236}">
                  <a16:creationId xmlns:a16="http://schemas.microsoft.com/office/drawing/2014/main" id="{76B64048-7ECF-4817-99E5-3ACFBA70B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793" name="Oval 411">
              <a:extLst>
                <a:ext uri="{FF2B5EF4-FFF2-40B4-BE49-F238E27FC236}">
                  <a16:creationId xmlns:a16="http://schemas.microsoft.com/office/drawing/2014/main" id="{4195D7A8-BFEF-45FC-AEFC-CB1552B7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pSp>
          <p:nvGrpSpPr>
            <p:cNvPr id="794" name="Group 1189">
              <a:extLst>
                <a:ext uri="{FF2B5EF4-FFF2-40B4-BE49-F238E27FC236}">
                  <a16:creationId xmlns:a16="http://schemas.microsoft.com/office/drawing/2014/main" id="{62B47BCF-809E-4913-BFF6-03510484D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97" name="Freeform 1190">
                <a:extLst>
                  <a:ext uri="{FF2B5EF4-FFF2-40B4-BE49-F238E27FC236}">
                    <a16:creationId xmlns:a16="http://schemas.microsoft.com/office/drawing/2014/main" id="{592E97C9-5E23-4273-B05D-4F38F050F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8" name="Freeform 1191">
                <a:extLst>
                  <a:ext uri="{FF2B5EF4-FFF2-40B4-BE49-F238E27FC236}">
                    <a16:creationId xmlns:a16="http://schemas.microsoft.com/office/drawing/2014/main" id="{CE17DB69-4ED5-4A79-A2D4-3E9F44146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5" name="Line 1192">
              <a:extLst>
                <a:ext uri="{FF2B5EF4-FFF2-40B4-BE49-F238E27FC236}">
                  <a16:creationId xmlns:a16="http://schemas.microsoft.com/office/drawing/2014/main" id="{276BC5E1-B257-4FCE-BBC6-A5043AF31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6" name="Line 1193">
              <a:extLst>
                <a:ext uri="{FF2B5EF4-FFF2-40B4-BE49-F238E27FC236}">
                  <a16:creationId xmlns:a16="http://schemas.microsoft.com/office/drawing/2014/main" id="{CDA0CB8E-4EBA-40EC-93B3-F2BC0BFFC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9" name="Group 248">
            <a:extLst>
              <a:ext uri="{FF2B5EF4-FFF2-40B4-BE49-F238E27FC236}">
                <a16:creationId xmlns:a16="http://schemas.microsoft.com/office/drawing/2014/main" id="{E623D591-7855-4E1E-81B9-70E444121A75}"/>
              </a:ext>
            </a:extLst>
          </p:cNvPr>
          <p:cNvGrpSpPr>
            <a:grpSpLocks/>
          </p:cNvGrpSpPr>
          <p:nvPr/>
        </p:nvGrpSpPr>
        <p:grpSpPr bwMode="auto">
          <a:xfrm>
            <a:off x="9203758" y="2032903"/>
            <a:ext cx="358775" cy="623888"/>
            <a:chOff x="4140" y="429"/>
            <a:chExt cx="1425" cy="2396"/>
          </a:xfrm>
        </p:grpSpPr>
        <p:sp>
          <p:nvSpPr>
            <p:cNvPr id="800" name="Freeform 148">
              <a:extLst>
                <a:ext uri="{FF2B5EF4-FFF2-40B4-BE49-F238E27FC236}">
                  <a16:creationId xmlns:a16="http://schemas.microsoft.com/office/drawing/2014/main" id="{53FC2F10-5402-4DA3-9E9F-E8F7707F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1" name="Rectangle 149">
              <a:extLst>
                <a:ext uri="{FF2B5EF4-FFF2-40B4-BE49-F238E27FC236}">
                  <a16:creationId xmlns:a16="http://schemas.microsoft.com/office/drawing/2014/main" id="{7A048661-0AFF-4498-9EFB-66894D620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2" name="Freeform 150">
              <a:extLst>
                <a:ext uri="{FF2B5EF4-FFF2-40B4-BE49-F238E27FC236}">
                  <a16:creationId xmlns:a16="http://schemas.microsoft.com/office/drawing/2014/main" id="{957F7888-97AA-4664-A020-43B3A4F2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3" name="Freeform 151">
              <a:extLst>
                <a:ext uri="{FF2B5EF4-FFF2-40B4-BE49-F238E27FC236}">
                  <a16:creationId xmlns:a16="http://schemas.microsoft.com/office/drawing/2014/main" id="{D5892FD8-DB64-4EB7-A9E7-FD0B92A3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4" name="Rectangle 152">
              <a:extLst>
                <a:ext uri="{FF2B5EF4-FFF2-40B4-BE49-F238E27FC236}">
                  <a16:creationId xmlns:a16="http://schemas.microsoft.com/office/drawing/2014/main" id="{C4CD0C21-8EE3-4F9A-A202-096F657F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5" name="Group 153">
              <a:extLst>
                <a:ext uri="{FF2B5EF4-FFF2-40B4-BE49-F238E27FC236}">
                  <a16:creationId xmlns:a16="http://schemas.microsoft.com/office/drawing/2014/main" id="{52326B94-9344-4EC2-9DD6-347030218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30" name="AutoShape 154">
                <a:extLst>
                  <a:ext uri="{FF2B5EF4-FFF2-40B4-BE49-F238E27FC236}">
                    <a16:creationId xmlns:a16="http://schemas.microsoft.com/office/drawing/2014/main" id="{1AEBA630-03B0-45DD-9E49-8CD85148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1" name="AutoShape 155">
                <a:extLst>
                  <a:ext uri="{FF2B5EF4-FFF2-40B4-BE49-F238E27FC236}">
                    <a16:creationId xmlns:a16="http://schemas.microsoft.com/office/drawing/2014/main" id="{E3E93C24-9590-4A38-9AD9-B12F9990A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6" name="Rectangle 156">
              <a:extLst>
                <a:ext uri="{FF2B5EF4-FFF2-40B4-BE49-F238E27FC236}">
                  <a16:creationId xmlns:a16="http://schemas.microsoft.com/office/drawing/2014/main" id="{91F60EDE-994E-4E44-9EF0-10472D3D5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7" name="Group 157">
              <a:extLst>
                <a:ext uri="{FF2B5EF4-FFF2-40B4-BE49-F238E27FC236}">
                  <a16:creationId xmlns:a16="http://schemas.microsoft.com/office/drawing/2014/main" id="{E0A46478-9D13-4AA6-A1E8-E27CD5F5A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" name="AutoShape 158">
                <a:extLst>
                  <a:ext uri="{FF2B5EF4-FFF2-40B4-BE49-F238E27FC236}">
                    <a16:creationId xmlns:a16="http://schemas.microsoft.com/office/drawing/2014/main" id="{E7BACB3F-E1D6-4432-813C-084824B38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9" name="AutoShape 159">
                <a:extLst>
                  <a:ext uri="{FF2B5EF4-FFF2-40B4-BE49-F238E27FC236}">
                    <a16:creationId xmlns:a16="http://schemas.microsoft.com/office/drawing/2014/main" id="{092FFB61-9D55-4F12-922E-34533C4FA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8" name="Rectangle 160">
              <a:extLst>
                <a:ext uri="{FF2B5EF4-FFF2-40B4-BE49-F238E27FC236}">
                  <a16:creationId xmlns:a16="http://schemas.microsoft.com/office/drawing/2014/main" id="{EB73BD94-AFD3-4DD1-8A08-AD4870BA2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" name="Rectangle 161">
              <a:extLst>
                <a:ext uri="{FF2B5EF4-FFF2-40B4-BE49-F238E27FC236}">
                  <a16:creationId xmlns:a16="http://schemas.microsoft.com/office/drawing/2014/main" id="{5C2392B8-98CB-4BEB-ABAB-B2F0F2C39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0" name="Group 162">
              <a:extLst>
                <a:ext uri="{FF2B5EF4-FFF2-40B4-BE49-F238E27FC236}">
                  <a16:creationId xmlns:a16="http://schemas.microsoft.com/office/drawing/2014/main" id="{728668BD-C7EA-4E00-A8D8-10FC2636C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6" name="AutoShape 163">
                <a:extLst>
                  <a:ext uri="{FF2B5EF4-FFF2-40B4-BE49-F238E27FC236}">
                    <a16:creationId xmlns:a16="http://schemas.microsoft.com/office/drawing/2014/main" id="{C175BDAF-22D7-4202-B3C7-B92408E61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7" name="AutoShape 164">
                <a:extLst>
                  <a:ext uri="{FF2B5EF4-FFF2-40B4-BE49-F238E27FC236}">
                    <a16:creationId xmlns:a16="http://schemas.microsoft.com/office/drawing/2014/main" id="{DA34CAA5-B786-4AA1-B98E-0D3260EDD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1" name="Freeform 165">
              <a:extLst>
                <a:ext uri="{FF2B5EF4-FFF2-40B4-BE49-F238E27FC236}">
                  <a16:creationId xmlns:a16="http://schemas.microsoft.com/office/drawing/2014/main" id="{68E83E0D-6613-4D0A-883C-3B56C9174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2" name="Group 166">
              <a:extLst>
                <a:ext uri="{FF2B5EF4-FFF2-40B4-BE49-F238E27FC236}">
                  <a16:creationId xmlns:a16="http://schemas.microsoft.com/office/drawing/2014/main" id="{A9CB19E0-76C8-4BEE-979D-11350C28D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4" name="AutoShape 167">
                <a:extLst>
                  <a:ext uri="{FF2B5EF4-FFF2-40B4-BE49-F238E27FC236}">
                    <a16:creationId xmlns:a16="http://schemas.microsoft.com/office/drawing/2014/main" id="{979E83DE-3491-4419-8675-5EC85EC4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5" name="AutoShape 168">
                <a:extLst>
                  <a:ext uri="{FF2B5EF4-FFF2-40B4-BE49-F238E27FC236}">
                    <a16:creationId xmlns:a16="http://schemas.microsoft.com/office/drawing/2014/main" id="{BADF41B9-E9F1-45DB-8B2C-263C5C1D4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3" name="Rectangle 169">
              <a:extLst>
                <a:ext uri="{FF2B5EF4-FFF2-40B4-BE49-F238E27FC236}">
                  <a16:creationId xmlns:a16="http://schemas.microsoft.com/office/drawing/2014/main" id="{278B4AC7-A812-477D-9C72-4AAF3CED8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4" name="Freeform 170">
              <a:extLst>
                <a:ext uri="{FF2B5EF4-FFF2-40B4-BE49-F238E27FC236}">
                  <a16:creationId xmlns:a16="http://schemas.microsoft.com/office/drawing/2014/main" id="{E3C38EBC-7C16-48A0-B2D8-37DD93B9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5" name="Freeform 171">
              <a:extLst>
                <a:ext uri="{FF2B5EF4-FFF2-40B4-BE49-F238E27FC236}">
                  <a16:creationId xmlns:a16="http://schemas.microsoft.com/office/drawing/2014/main" id="{75269044-743E-41B4-A713-E6CAAB4D3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6" name="Oval 172">
              <a:extLst>
                <a:ext uri="{FF2B5EF4-FFF2-40B4-BE49-F238E27FC236}">
                  <a16:creationId xmlns:a16="http://schemas.microsoft.com/office/drawing/2014/main" id="{A05FD0C7-07B3-461A-927D-FC445877E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" name="Freeform 173">
              <a:extLst>
                <a:ext uri="{FF2B5EF4-FFF2-40B4-BE49-F238E27FC236}">
                  <a16:creationId xmlns:a16="http://schemas.microsoft.com/office/drawing/2014/main" id="{0FBDBFB4-A8C2-4593-948A-E1130ACF4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8" name="AutoShape 174">
              <a:extLst>
                <a:ext uri="{FF2B5EF4-FFF2-40B4-BE49-F238E27FC236}">
                  <a16:creationId xmlns:a16="http://schemas.microsoft.com/office/drawing/2014/main" id="{9E35A078-8A7A-4F3A-8D4D-501CA128D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AutoShape 175">
              <a:extLst>
                <a:ext uri="{FF2B5EF4-FFF2-40B4-BE49-F238E27FC236}">
                  <a16:creationId xmlns:a16="http://schemas.microsoft.com/office/drawing/2014/main" id="{80446DC7-9046-4226-A30B-04CD86A7B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Oval 176">
              <a:extLst>
                <a:ext uri="{FF2B5EF4-FFF2-40B4-BE49-F238E27FC236}">
                  <a16:creationId xmlns:a16="http://schemas.microsoft.com/office/drawing/2014/main" id="{E238F6E7-95FD-4C27-A9E0-647C45EB5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Oval 177">
              <a:extLst>
                <a:ext uri="{FF2B5EF4-FFF2-40B4-BE49-F238E27FC236}">
                  <a16:creationId xmlns:a16="http://schemas.microsoft.com/office/drawing/2014/main" id="{2BFA176F-E5FA-456D-A25E-8E1DB5A8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" name="Oval 178">
              <a:extLst>
                <a:ext uri="{FF2B5EF4-FFF2-40B4-BE49-F238E27FC236}">
                  <a16:creationId xmlns:a16="http://schemas.microsoft.com/office/drawing/2014/main" id="{384BCA44-23E6-46FB-BEA4-6232051D7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" name="Rectangle 179">
              <a:extLst>
                <a:ext uri="{FF2B5EF4-FFF2-40B4-BE49-F238E27FC236}">
                  <a16:creationId xmlns:a16="http://schemas.microsoft.com/office/drawing/2014/main" id="{5CB5F327-EA53-4282-87E9-9B0976AB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2" name="Group 248">
            <a:extLst>
              <a:ext uri="{FF2B5EF4-FFF2-40B4-BE49-F238E27FC236}">
                <a16:creationId xmlns:a16="http://schemas.microsoft.com/office/drawing/2014/main" id="{04D3067F-FBF4-429C-BA94-4C947127FDD8}"/>
              </a:ext>
            </a:extLst>
          </p:cNvPr>
          <p:cNvGrpSpPr>
            <a:grpSpLocks/>
          </p:cNvGrpSpPr>
          <p:nvPr/>
        </p:nvGrpSpPr>
        <p:grpSpPr bwMode="auto">
          <a:xfrm>
            <a:off x="4861945" y="4928503"/>
            <a:ext cx="358775" cy="623888"/>
            <a:chOff x="4140" y="429"/>
            <a:chExt cx="1425" cy="2396"/>
          </a:xfrm>
        </p:grpSpPr>
        <p:sp>
          <p:nvSpPr>
            <p:cNvPr id="833" name="Freeform 148">
              <a:extLst>
                <a:ext uri="{FF2B5EF4-FFF2-40B4-BE49-F238E27FC236}">
                  <a16:creationId xmlns:a16="http://schemas.microsoft.com/office/drawing/2014/main" id="{DC23DD48-95F8-4292-B696-B06173980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4" name="Rectangle 149">
              <a:extLst>
                <a:ext uri="{FF2B5EF4-FFF2-40B4-BE49-F238E27FC236}">
                  <a16:creationId xmlns:a16="http://schemas.microsoft.com/office/drawing/2014/main" id="{5CC79A33-1B00-47F3-9730-EEB98969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5" name="Freeform 150">
              <a:extLst>
                <a:ext uri="{FF2B5EF4-FFF2-40B4-BE49-F238E27FC236}">
                  <a16:creationId xmlns:a16="http://schemas.microsoft.com/office/drawing/2014/main" id="{52001B26-5065-4067-B6A9-D449DF741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6" name="Freeform 151">
              <a:extLst>
                <a:ext uri="{FF2B5EF4-FFF2-40B4-BE49-F238E27FC236}">
                  <a16:creationId xmlns:a16="http://schemas.microsoft.com/office/drawing/2014/main" id="{F3AF5567-987C-4BAB-BC0E-5ABE0A8A4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7" name="Rectangle 152">
              <a:extLst>
                <a:ext uri="{FF2B5EF4-FFF2-40B4-BE49-F238E27FC236}">
                  <a16:creationId xmlns:a16="http://schemas.microsoft.com/office/drawing/2014/main" id="{67DC09A2-A079-43E8-A974-AA1B72A2C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38" name="Group 153">
              <a:extLst>
                <a:ext uri="{FF2B5EF4-FFF2-40B4-BE49-F238E27FC236}">
                  <a16:creationId xmlns:a16="http://schemas.microsoft.com/office/drawing/2014/main" id="{38C09E70-C371-440A-956B-C3EB0BDC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3" name="AutoShape 154">
                <a:extLst>
                  <a:ext uri="{FF2B5EF4-FFF2-40B4-BE49-F238E27FC236}">
                    <a16:creationId xmlns:a16="http://schemas.microsoft.com/office/drawing/2014/main" id="{E4DB1D72-1532-41B5-9D5F-78E5FEA29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4" name="AutoShape 155">
                <a:extLst>
                  <a:ext uri="{FF2B5EF4-FFF2-40B4-BE49-F238E27FC236}">
                    <a16:creationId xmlns:a16="http://schemas.microsoft.com/office/drawing/2014/main" id="{BBF9D8EE-BC1C-40B9-AB36-1ED4105B8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9" name="Rectangle 156">
              <a:extLst>
                <a:ext uri="{FF2B5EF4-FFF2-40B4-BE49-F238E27FC236}">
                  <a16:creationId xmlns:a16="http://schemas.microsoft.com/office/drawing/2014/main" id="{3B86175D-78B7-4B4A-9CC9-61949A91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0" name="Group 157">
              <a:extLst>
                <a:ext uri="{FF2B5EF4-FFF2-40B4-BE49-F238E27FC236}">
                  <a16:creationId xmlns:a16="http://schemas.microsoft.com/office/drawing/2014/main" id="{69E87D29-43C2-45FD-88DF-B62B15FE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" name="AutoShape 158">
                <a:extLst>
                  <a:ext uri="{FF2B5EF4-FFF2-40B4-BE49-F238E27FC236}">
                    <a16:creationId xmlns:a16="http://schemas.microsoft.com/office/drawing/2014/main" id="{78A08064-577A-48B5-90C2-526FF8C57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2" name="AutoShape 159">
                <a:extLst>
                  <a:ext uri="{FF2B5EF4-FFF2-40B4-BE49-F238E27FC236}">
                    <a16:creationId xmlns:a16="http://schemas.microsoft.com/office/drawing/2014/main" id="{ECB5AA4F-E575-4823-9657-1106B3158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1" name="Rectangle 160">
              <a:extLst>
                <a:ext uri="{FF2B5EF4-FFF2-40B4-BE49-F238E27FC236}">
                  <a16:creationId xmlns:a16="http://schemas.microsoft.com/office/drawing/2014/main" id="{2E8DE410-20B9-4813-A85F-567BDA76A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2" name="Rectangle 161">
              <a:extLst>
                <a:ext uri="{FF2B5EF4-FFF2-40B4-BE49-F238E27FC236}">
                  <a16:creationId xmlns:a16="http://schemas.microsoft.com/office/drawing/2014/main" id="{533E7B5C-D140-4D03-94DD-EF45A6BB6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3" name="Group 162">
              <a:extLst>
                <a:ext uri="{FF2B5EF4-FFF2-40B4-BE49-F238E27FC236}">
                  <a16:creationId xmlns:a16="http://schemas.microsoft.com/office/drawing/2014/main" id="{9C65ACD8-46D9-44B8-A64D-3025F8F6E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9" name="AutoShape 163">
                <a:extLst>
                  <a:ext uri="{FF2B5EF4-FFF2-40B4-BE49-F238E27FC236}">
                    <a16:creationId xmlns:a16="http://schemas.microsoft.com/office/drawing/2014/main" id="{1DFEDFF2-7612-48CB-97A0-E39FC003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0" name="AutoShape 164">
                <a:extLst>
                  <a:ext uri="{FF2B5EF4-FFF2-40B4-BE49-F238E27FC236}">
                    <a16:creationId xmlns:a16="http://schemas.microsoft.com/office/drawing/2014/main" id="{FC5736FB-078F-42BD-AF81-DA1CD1644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4" name="Freeform 165">
              <a:extLst>
                <a:ext uri="{FF2B5EF4-FFF2-40B4-BE49-F238E27FC236}">
                  <a16:creationId xmlns:a16="http://schemas.microsoft.com/office/drawing/2014/main" id="{B589D690-ABF3-475F-AF53-B72186D51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5" name="Group 166">
              <a:extLst>
                <a:ext uri="{FF2B5EF4-FFF2-40B4-BE49-F238E27FC236}">
                  <a16:creationId xmlns:a16="http://schemas.microsoft.com/office/drawing/2014/main" id="{705619BB-E082-4D3B-B269-A53CBC957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7" name="AutoShape 167">
                <a:extLst>
                  <a:ext uri="{FF2B5EF4-FFF2-40B4-BE49-F238E27FC236}">
                    <a16:creationId xmlns:a16="http://schemas.microsoft.com/office/drawing/2014/main" id="{91A0E44A-B1D4-45A0-A4D3-3545535A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8" name="AutoShape 168">
                <a:extLst>
                  <a:ext uri="{FF2B5EF4-FFF2-40B4-BE49-F238E27FC236}">
                    <a16:creationId xmlns:a16="http://schemas.microsoft.com/office/drawing/2014/main" id="{EE97A799-DA1D-41E0-A995-0D913A2BB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6" name="Rectangle 169">
              <a:extLst>
                <a:ext uri="{FF2B5EF4-FFF2-40B4-BE49-F238E27FC236}">
                  <a16:creationId xmlns:a16="http://schemas.microsoft.com/office/drawing/2014/main" id="{492FA2AB-A052-4B04-89C6-2C4B1CDC2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7" name="Freeform 170">
              <a:extLst>
                <a:ext uri="{FF2B5EF4-FFF2-40B4-BE49-F238E27FC236}">
                  <a16:creationId xmlns:a16="http://schemas.microsoft.com/office/drawing/2014/main" id="{865621BA-871E-4A2E-9376-7119A8CCC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8" name="Freeform 171">
              <a:extLst>
                <a:ext uri="{FF2B5EF4-FFF2-40B4-BE49-F238E27FC236}">
                  <a16:creationId xmlns:a16="http://schemas.microsoft.com/office/drawing/2014/main" id="{5AF862D5-900F-44B0-A1B3-AE366A39A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" name="Oval 172">
              <a:extLst>
                <a:ext uri="{FF2B5EF4-FFF2-40B4-BE49-F238E27FC236}">
                  <a16:creationId xmlns:a16="http://schemas.microsoft.com/office/drawing/2014/main" id="{ADDD4562-489A-4F11-91DD-9B61DEEE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" name="Freeform 173">
              <a:extLst>
                <a:ext uri="{FF2B5EF4-FFF2-40B4-BE49-F238E27FC236}">
                  <a16:creationId xmlns:a16="http://schemas.microsoft.com/office/drawing/2014/main" id="{EF7124AF-0884-41CB-91FB-F43D754E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1" name="AutoShape 174">
              <a:extLst>
                <a:ext uri="{FF2B5EF4-FFF2-40B4-BE49-F238E27FC236}">
                  <a16:creationId xmlns:a16="http://schemas.microsoft.com/office/drawing/2014/main" id="{B15D6372-83FB-4237-8769-7BC85233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2" name="AutoShape 175">
              <a:extLst>
                <a:ext uri="{FF2B5EF4-FFF2-40B4-BE49-F238E27FC236}">
                  <a16:creationId xmlns:a16="http://schemas.microsoft.com/office/drawing/2014/main" id="{46550EAF-D7F6-48E5-A1E1-8FF569D1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3" name="Oval 176">
              <a:extLst>
                <a:ext uri="{FF2B5EF4-FFF2-40B4-BE49-F238E27FC236}">
                  <a16:creationId xmlns:a16="http://schemas.microsoft.com/office/drawing/2014/main" id="{C066EA12-0ED3-40CA-8D6C-2CA9BE477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4" name="Oval 177">
              <a:extLst>
                <a:ext uri="{FF2B5EF4-FFF2-40B4-BE49-F238E27FC236}">
                  <a16:creationId xmlns:a16="http://schemas.microsoft.com/office/drawing/2014/main" id="{D1374D80-E77F-4912-AA34-673449339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5" name="Oval 178">
              <a:extLst>
                <a:ext uri="{FF2B5EF4-FFF2-40B4-BE49-F238E27FC236}">
                  <a16:creationId xmlns:a16="http://schemas.microsoft.com/office/drawing/2014/main" id="{90D16159-04B5-46F2-B124-1570B43F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6" name="Rectangle 179">
              <a:extLst>
                <a:ext uri="{FF2B5EF4-FFF2-40B4-BE49-F238E27FC236}">
                  <a16:creationId xmlns:a16="http://schemas.microsoft.com/office/drawing/2014/main" id="{E781CA13-57D0-48F7-A9F3-AD600102E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/>
      <p:bldP spid="7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A1249-44E8-42E5-BDEA-330AEC7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第一步：连网准备</a:t>
            </a:r>
          </a:p>
        </p:txBody>
      </p:sp>
      <p:grpSp>
        <p:nvGrpSpPr>
          <p:cNvPr id="4" name="Group 156">
            <a:extLst>
              <a:ext uri="{FF2B5EF4-FFF2-40B4-BE49-F238E27FC236}">
                <a16:creationId xmlns:a16="http://schemas.microsoft.com/office/drawing/2014/main" id="{C454655F-DB15-457D-98DF-9A99DA449831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1273175"/>
            <a:ext cx="3554412" cy="3066395"/>
            <a:chOff x="773113" y="1273175"/>
            <a:chExt cx="3554412" cy="30657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B079D57-0114-47ED-B824-E9503E264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2FFEAB27-E465-4559-9186-702741DCC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7E863A9E-0A1D-404A-9656-92D0D8F20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CCEF2F0F-AFD3-4A89-AA83-EF8866DD5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1837DFC1-5A0E-4DEA-8FF2-15E962B0B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40">
              <a:extLst>
                <a:ext uri="{FF2B5EF4-FFF2-40B4-BE49-F238E27FC236}">
                  <a16:creationId xmlns:a16="http://schemas.microsoft.com/office/drawing/2014/main" id="{31040B15-148B-4F09-A68F-916E41F28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3623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(runs DHCP)</a:t>
              </a:r>
            </a:p>
          </p:txBody>
        </p:sp>
        <p:grpSp>
          <p:nvGrpSpPr>
            <p:cNvPr id="11" name="Group 356">
              <a:extLst>
                <a:ext uri="{FF2B5EF4-FFF2-40B4-BE49-F238E27FC236}">
                  <a16:creationId xmlns:a16="http://schemas.microsoft.com/office/drawing/2014/main" id="{39052746-047C-46B1-96F1-B47A4BDD0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63" name="Picture 354" descr="laptop_stylized_small">
                <a:extLst>
                  <a:ext uri="{FF2B5EF4-FFF2-40B4-BE49-F238E27FC236}">
                    <a16:creationId xmlns:a16="http://schemas.microsoft.com/office/drawing/2014/main" id="{E58BBAFE-C318-41F5-9202-84C94F89DA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55" descr="antenna_stylized">
                <a:extLst>
                  <a:ext uri="{FF2B5EF4-FFF2-40B4-BE49-F238E27FC236}">
                    <a16:creationId xmlns:a16="http://schemas.microsoft.com/office/drawing/2014/main" id="{BA0BDE0C-1CDC-4390-9BE7-0B6E1F886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BCF42B02-931D-4110-AA5B-8DCF5A82C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43">
              <a:extLst>
                <a:ext uri="{FF2B5EF4-FFF2-40B4-BE49-F238E27FC236}">
                  <a16:creationId xmlns:a16="http://schemas.microsoft.com/office/drawing/2014/main" id="{736B93A9-8945-42A6-9CCA-E9E2C9D530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56C0FC49-849C-4CC7-BE22-B23800834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51A32E89-41DC-49E9-A586-0DDE61C509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248">
              <a:extLst>
                <a:ext uri="{FF2B5EF4-FFF2-40B4-BE49-F238E27FC236}">
                  <a16:creationId xmlns:a16="http://schemas.microsoft.com/office/drawing/2014/main" id="{40E794DB-4868-4602-BE25-31AD4FBD0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31" name="Freeform 148">
                <a:extLst>
                  <a:ext uri="{FF2B5EF4-FFF2-40B4-BE49-F238E27FC236}">
                    <a16:creationId xmlns:a16="http://schemas.microsoft.com/office/drawing/2014/main" id="{0F7F177A-032D-4729-BF93-E930213A9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9">
                <a:extLst>
                  <a:ext uri="{FF2B5EF4-FFF2-40B4-BE49-F238E27FC236}">
                    <a16:creationId xmlns:a16="http://schemas.microsoft.com/office/drawing/2014/main" id="{7A4EEFDD-9D1D-443F-9218-AF703F9F5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50">
                <a:extLst>
                  <a:ext uri="{FF2B5EF4-FFF2-40B4-BE49-F238E27FC236}">
                    <a16:creationId xmlns:a16="http://schemas.microsoft.com/office/drawing/2014/main" id="{292D05A2-00CF-4190-8226-FFA43E672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51">
                <a:extLst>
                  <a:ext uri="{FF2B5EF4-FFF2-40B4-BE49-F238E27FC236}">
                    <a16:creationId xmlns:a16="http://schemas.microsoft.com/office/drawing/2014/main" id="{F016D620-25BD-4C46-A197-4D825CE5C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52">
                <a:extLst>
                  <a:ext uri="{FF2B5EF4-FFF2-40B4-BE49-F238E27FC236}">
                    <a16:creationId xmlns:a16="http://schemas.microsoft.com/office/drawing/2014/main" id="{7B9CC231-BC4C-4648-BAAB-FB99D94CC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6" name="Group 153">
                <a:extLst>
                  <a:ext uri="{FF2B5EF4-FFF2-40B4-BE49-F238E27FC236}">
                    <a16:creationId xmlns:a16="http://schemas.microsoft.com/office/drawing/2014/main" id="{FC5386AC-0741-4916-AB55-D45E767A37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154">
                  <a:extLst>
                    <a:ext uri="{FF2B5EF4-FFF2-40B4-BE49-F238E27FC236}">
                      <a16:creationId xmlns:a16="http://schemas.microsoft.com/office/drawing/2014/main" id="{773F7B06-85E4-4330-B153-F1F1EB780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155">
                  <a:extLst>
                    <a:ext uri="{FF2B5EF4-FFF2-40B4-BE49-F238E27FC236}">
                      <a16:creationId xmlns:a16="http://schemas.microsoft.com/office/drawing/2014/main" id="{3FBD0D4E-3C1A-4A87-A1BC-A3277A4EA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7" name="Rectangle 156">
                <a:extLst>
                  <a:ext uri="{FF2B5EF4-FFF2-40B4-BE49-F238E27FC236}">
                    <a16:creationId xmlns:a16="http://schemas.microsoft.com/office/drawing/2014/main" id="{AE7F6B98-DE04-4BCD-9B73-BBAE20987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157">
                <a:extLst>
                  <a:ext uri="{FF2B5EF4-FFF2-40B4-BE49-F238E27FC236}">
                    <a16:creationId xmlns:a16="http://schemas.microsoft.com/office/drawing/2014/main" id="{FB11BBFC-B8CD-433B-8696-FE0604810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158">
                  <a:extLst>
                    <a:ext uri="{FF2B5EF4-FFF2-40B4-BE49-F238E27FC236}">
                      <a16:creationId xmlns:a16="http://schemas.microsoft.com/office/drawing/2014/main" id="{54E6E253-1499-4E05-922B-4224A03B3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159">
                  <a:extLst>
                    <a:ext uri="{FF2B5EF4-FFF2-40B4-BE49-F238E27FC236}">
                      <a16:creationId xmlns:a16="http://schemas.microsoft.com/office/drawing/2014/main" id="{00C40D61-6343-439E-BD49-A6EDF21C3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" name="Rectangle 160">
                <a:extLst>
                  <a:ext uri="{FF2B5EF4-FFF2-40B4-BE49-F238E27FC236}">
                    <a16:creationId xmlns:a16="http://schemas.microsoft.com/office/drawing/2014/main" id="{2A6214D8-D0ED-45D4-9FDF-1BC9FBEAA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161">
                <a:extLst>
                  <a:ext uri="{FF2B5EF4-FFF2-40B4-BE49-F238E27FC236}">
                    <a16:creationId xmlns:a16="http://schemas.microsoft.com/office/drawing/2014/main" id="{84F6A3A3-0FBF-4019-8D7B-CE8F41903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1" name="Group 162">
                <a:extLst>
                  <a:ext uri="{FF2B5EF4-FFF2-40B4-BE49-F238E27FC236}">
                    <a16:creationId xmlns:a16="http://schemas.microsoft.com/office/drawing/2014/main" id="{06994DF5-0D63-46E1-9F94-AF83C9CEB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163">
                  <a:extLst>
                    <a:ext uri="{FF2B5EF4-FFF2-40B4-BE49-F238E27FC236}">
                      <a16:creationId xmlns:a16="http://schemas.microsoft.com/office/drawing/2014/main" id="{9AB6F5FD-B529-4612-A916-14579B29E6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164">
                  <a:extLst>
                    <a:ext uri="{FF2B5EF4-FFF2-40B4-BE49-F238E27FC236}">
                      <a16:creationId xmlns:a16="http://schemas.microsoft.com/office/drawing/2014/main" id="{4FCA32AE-642C-4F82-A639-D376861B7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Freeform 165">
                <a:extLst>
                  <a:ext uri="{FF2B5EF4-FFF2-40B4-BE49-F238E27FC236}">
                    <a16:creationId xmlns:a16="http://schemas.microsoft.com/office/drawing/2014/main" id="{7623B66C-1691-48A7-BF9D-F2E5C43B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Group 166">
                <a:extLst>
                  <a:ext uri="{FF2B5EF4-FFF2-40B4-BE49-F238E27FC236}">
                    <a16:creationId xmlns:a16="http://schemas.microsoft.com/office/drawing/2014/main" id="{3E9A75A1-42F8-44AC-B151-F54D209930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167">
                  <a:extLst>
                    <a:ext uri="{FF2B5EF4-FFF2-40B4-BE49-F238E27FC236}">
                      <a16:creationId xmlns:a16="http://schemas.microsoft.com/office/drawing/2014/main" id="{83DDA952-1A69-4E5A-9F3A-0C6344C9B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168">
                  <a:extLst>
                    <a:ext uri="{FF2B5EF4-FFF2-40B4-BE49-F238E27FC236}">
                      <a16:creationId xmlns:a16="http://schemas.microsoft.com/office/drawing/2014/main" id="{E003B5C5-25D7-40E2-8062-AC3DB379F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269D1840-5D56-47E9-A94C-89E59F2F0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70">
                <a:extLst>
                  <a:ext uri="{FF2B5EF4-FFF2-40B4-BE49-F238E27FC236}">
                    <a16:creationId xmlns:a16="http://schemas.microsoft.com/office/drawing/2014/main" id="{82891036-617C-4A2E-8E98-9C19E4BDE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71">
                <a:extLst>
                  <a:ext uri="{FF2B5EF4-FFF2-40B4-BE49-F238E27FC236}">
                    <a16:creationId xmlns:a16="http://schemas.microsoft.com/office/drawing/2014/main" id="{611A5DD5-FF09-4632-A640-EAED7AAD1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Oval 172">
                <a:extLst>
                  <a:ext uri="{FF2B5EF4-FFF2-40B4-BE49-F238E27FC236}">
                    <a16:creationId xmlns:a16="http://schemas.microsoft.com/office/drawing/2014/main" id="{47682B81-582D-439B-B204-57EF00F1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3">
                <a:extLst>
                  <a:ext uri="{FF2B5EF4-FFF2-40B4-BE49-F238E27FC236}">
                    <a16:creationId xmlns:a16="http://schemas.microsoft.com/office/drawing/2014/main" id="{2A622FE2-B7E8-4CDE-9CCF-E50F973AB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AutoShape 174">
                <a:extLst>
                  <a:ext uri="{FF2B5EF4-FFF2-40B4-BE49-F238E27FC236}">
                    <a16:creationId xmlns:a16="http://schemas.microsoft.com/office/drawing/2014/main" id="{A89B0582-5DE3-45E3-8322-00623775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AutoShape 175">
                <a:extLst>
                  <a:ext uri="{FF2B5EF4-FFF2-40B4-BE49-F238E27FC236}">
                    <a16:creationId xmlns:a16="http://schemas.microsoft.com/office/drawing/2014/main" id="{CE814D6B-6F1A-4628-B703-34F1C7B95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76">
                <a:extLst>
                  <a:ext uri="{FF2B5EF4-FFF2-40B4-BE49-F238E27FC236}">
                    <a16:creationId xmlns:a16="http://schemas.microsoft.com/office/drawing/2014/main" id="{666C6B3B-9645-486E-BCC8-EEA867327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77">
                <a:extLst>
                  <a:ext uri="{FF2B5EF4-FFF2-40B4-BE49-F238E27FC236}">
                    <a16:creationId xmlns:a16="http://schemas.microsoft.com/office/drawing/2014/main" id="{B1279F7C-D980-4545-B468-5D7221465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78">
                <a:extLst>
                  <a:ext uri="{FF2B5EF4-FFF2-40B4-BE49-F238E27FC236}">
                    <a16:creationId xmlns:a16="http://schemas.microsoft.com/office/drawing/2014/main" id="{356FBB70-4B49-4F85-BA81-9A1519117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79">
                <a:extLst>
                  <a:ext uri="{FF2B5EF4-FFF2-40B4-BE49-F238E27FC236}">
                    <a16:creationId xmlns:a16="http://schemas.microsoft.com/office/drawing/2014/main" id="{E9154FB6-4CD4-4A91-8147-0F281892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E5819850-B173-4264-8B35-226516DCE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" name="Oval 49">
                <a:extLst>
                  <a:ext uri="{FF2B5EF4-FFF2-40B4-BE49-F238E27FC236}">
                    <a16:creationId xmlns:a16="http://schemas.microsoft.com/office/drawing/2014/main" id="{B8E265E4-C635-4CAE-B766-E44B8FA1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BEC0DF4B-DD3C-4158-80BD-44AFDAD7C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1D6F1024-3F36-4E24-BAB3-60468AD95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E4867F5D-5076-4117-A89E-8B940AC89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3">
                <a:extLst>
                  <a:ext uri="{FF2B5EF4-FFF2-40B4-BE49-F238E27FC236}">
                    <a16:creationId xmlns:a16="http://schemas.microsoft.com/office/drawing/2014/main" id="{6045BDDD-937A-4F06-8ACC-9D7C8D99F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54">
                <a:extLst>
                  <a:ext uri="{FF2B5EF4-FFF2-40B4-BE49-F238E27FC236}">
                    <a16:creationId xmlns:a16="http://schemas.microsoft.com/office/drawing/2014/main" id="{688FEE16-E035-4297-97F4-BE0CF4E47B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7F582760-30E9-4ACF-B83D-180282D62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2092355D-C426-425B-97EB-4BC4F997D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730357F7-9477-4E9F-BD4A-3B64B3C3B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58">
                <a:extLst>
                  <a:ext uri="{FF2B5EF4-FFF2-40B4-BE49-F238E27FC236}">
                    <a16:creationId xmlns:a16="http://schemas.microsoft.com/office/drawing/2014/main" id="{76F099B6-F865-44F4-BAB7-B0E6BFDB45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" name="Line 59">
                  <a:extLst>
                    <a:ext uri="{FF2B5EF4-FFF2-40B4-BE49-F238E27FC236}">
                      <a16:creationId xmlns:a16="http://schemas.microsoft.com/office/drawing/2014/main" id="{4DD2C4F6-FE8F-400A-89F9-6D8548DFC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60">
                  <a:extLst>
                    <a:ext uri="{FF2B5EF4-FFF2-40B4-BE49-F238E27FC236}">
                      <a16:creationId xmlns:a16="http://schemas.microsoft.com/office/drawing/2014/main" id="{606B223A-6914-4242-AAF8-15F69BFC6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Line 61">
                  <a:extLst>
                    <a:ext uri="{FF2B5EF4-FFF2-40B4-BE49-F238E27FC236}">
                      <a16:creationId xmlns:a16="http://schemas.microsoft.com/office/drawing/2014/main" id="{6CE908E7-9A53-465D-AC0E-97323C61F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5" name="Rectangle 189">
            <a:extLst>
              <a:ext uri="{FF2B5EF4-FFF2-40B4-BE49-F238E27FC236}">
                <a16:creationId xmlns:a16="http://schemas.microsoft.com/office/drawing/2014/main" id="{3DA9AFD2-E0C6-42D7-96B2-AFEDD0A85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61138" y="1128712"/>
            <a:ext cx="5259387" cy="1106953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主机上网需要：自身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地址、第一跳路由器（网关）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地址：通过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en-US" sz="22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sz="22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AutoShape 221">
            <a:extLst>
              <a:ext uri="{FF2B5EF4-FFF2-40B4-BE49-F238E27FC236}">
                <a16:creationId xmlns:a16="http://schemas.microsoft.com/office/drawing/2014/main" id="{8F65864D-CEDB-4511-AFE4-1CE5DDC99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Group 250">
            <a:extLst>
              <a:ext uri="{FF2B5EF4-FFF2-40B4-BE49-F238E27FC236}">
                <a16:creationId xmlns:a16="http://schemas.microsoft.com/office/drawing/2014/main" id="{FF4E85AC-DB86-4E25-B4D3-08F644211704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68" name="Freeform 249">
              <a:extLst>
                <a:ext uri="{FF2B5EF4-FFF2-40B4-BE49-F238E27FC236}">
                  <a16:creationId xmlns:a16="http://schemas.microsoft.com/office/drawing/2014/main" id="{884F6985-A72E-41FC-A92E-00905EDAB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248">
              <a:extLst>
                <a:ext uri="{FF2B5EF4-FFF2-40B4-BE49-F238E27FC236}">
                  <a16:creationId xmlns:a16="http://schemas.microsoft.com/office/drawing/2014/main" id="{53C40956-2ADE-4A81-AB0B-604E0FB30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0" name="Rectangle 242">
                <a:extLst>
                  <a:ext uri="{FF2B5EF4-FFF2-40B4-BE49-F238E27FC236}">
                    <a16:creationId xmlns:a16="http://schemas.microsoft.com/office/drawing/2014/main" id="{9F553DCF-65B3-40D9-82B9-4D156C665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 Box 241">
                <a:extLst>
                  <a:ext uri="{FF2B5EF4-FFF2-40B4-BE49-F238E27FC236}">
                    <a16:creationId xmlns:a16="http://schemas.microsoft.com/office/drawing/2014/main" id="{10B2F4CF-5A4D-480F-8F4D-68651434B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72" name="Line 243">
                <a:extLst>
                  <a:ext uri="{FF2B5EF4-FFF2-40B4-BE49-F238E27FC236}">
                    <a16:creationId xmlns:a16="http://schemas.microsoft.com/office/drawing/2014/main" id="{D1550E2C-0A59-48F8-A243-21EC873E5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244">
                <a:extLst>
                  <a:ext uri="{FF2B5EF4-FFF2-40B4-BE49-F238E27FC236}">
                    <a16:creationId xmlns:a16="http://schemas.microsoft.com/office/drawing/2014/main" id="{D8335F4F-3B69-4A25-B85C-08B3F7CC0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245">
                <a:extLst>
                  <a:ext uri="{FF2B5EF4-FFF2-40B4-BE49-F238E27FC236}">
                    <a16:creationId xmlns:a16="http://schemas.microsoft.com/office/drawing/2014/main" id="{280F40FA-7328-4ED3-B9D3-26ACF2FE7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Line 246">
                <a:extLst>
                  <a:ext uri="{FF2B5EF4-FFF2-40B4-BE49-F238E27FC236}">
                    <a16:creationId xmlns:a16="http://schemas.microsoft.com/office/drawing/2014/main" id="{A2E29C15-20E6-4AC9-9A0D-6E1F0DAF8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6" name="Group 253">
            <a:extLst>
              <a:ext uri="{FF2B5EF4-FFF2-40B4-BE49-F238E27FC236}">
                <a16:creationId xmlns:a16="http://schemas.microsoft.com/office/drawing/2014/main" id="{7F3D9021-FE49-489A-B14E-4742ED8894C6}"/>
              </a:ext>
            </a:extLst>
          </p:cNvPr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77" name="Rectangle 251">
              <a:extLst>
                <a:ext uri="{FF2B5EF4-FFF2-40B4-BE49-F238E27FC236}">
                  <a16:creationId xmlns:a16="http://schemas.microsoft.com/office/drawing/2014/main" id="{C015D10B-E2C6-4657-8558-AB92C88E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252">
              <a:extLst>
                <a:ext uri="{FF2B5EF4-FFF2-40B4-BE49-F238E27FC236}">
                  <a16:creationId xmlns:a16="http://schemas.microsoft.com/office/drawing/2014/main" id="{8041DB2E-CCB7-4DD4-BF82-D3B67E25F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DHCP</a:t>
              </a:r>
            </a:p>
          </p:txBody>
        </p:sp>
      </p:grpSp>
      <p:grpSp>
        <p:nvGrpSpPr>
          <p:cNvPr id="79" name="Group 299">
            <a:extLst>
              <a:ext uri="{FF2B5EF4-FFF2-40B4-BE49-F238E27FC236}">
                <a16:creationId xmlns:a16="http://schemas.microsoft.com/office/drawing/2014/main" id="{9CC8F0DB-1667-4EA6-8154-C0858E8A89D8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80" name="Group 296">
              <a:extLst>
                <a:ext uri="{FF2B5EF4-FFF2-40B4-BE49-F238E27FC236}">
                  <a16:creationId xmlns:a16="http://schemas.microsoft.com/office/drawing/2014/main" id="{E12070EA-CBA6-4FB6-839F-EDC4D6D80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82" name="Group 295">
                <a:extLst>
                  <a:ext uri="{FF2B5EF4-FFF2-40B4-BE49-F238E27FC236}">
                    <a16:creationId xmlns:a16="http://schemas.microsoft.com/office/drawing/2014/main" id="{9D2A4F3B-48CF-468D-8041-9268CB8F6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7" name="Group 254">
                  <a:extLst>
                    <a:ext uri="{FF2B5EF4-FFF2-40B4-BE49-F238E27FC236}">
                      <a16:creationId xmlns:a16="http://schemas.microsoft.com/office/drawing/2014/main" id="{06835314-BB42-4C5E-9D6C-B2607A1A3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10" name="Rectangle 255">
                    <a:extLst>
                      <a:ext uri="{FF2B5EF4-FFF2-40B4-BE49-F238E27FC236}">
                        <a16:creationId xmlns:a16="http://schemas.microsoft.com/office/drawing/2014/main" id="{1081728F-8E10-4755-B3D8-AD1931707B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1" name="Text Box 256">
                    <a:extLst>
                      <a:ext uri="{FF2B5EF4-FFF2-40B4-BE49-F238E27FC236}">
                        <a16:creationId xmlns:a16="http://schemas.microsoft.com/office/drawing/2014/main" id="{418E003B-5246-4D21-B173-522D9DF5E7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sp>
              <p:nvSpPr>
                <p:cNvPr id="108" name="Rectangle 266">
                  <a:extLst>
                    <a:ext uri="{FF2B5EF4-FFF2-40B4-BE49-F238E27FC236}">
                      <a16:creationId xmlns:a16="http://schemas.microsoft.com/office/drawing/2014/main" id="{2F3426D2-7A7F-4C1E-8187-F93F7E512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Rectangle 267">
                  <a:extLst>
                    <a:ext uri="{FF2B5EF4-FFF2-40B4-BE49-F238E27FC236}">
                      <a16:creationId xmlns:a16="http://schemas.microsoft.com/office/drawing/2014/main" id="{F8C4C48A-EAC7-4E86-9C25-D063A1871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3" name="Group 274">
                <a:extLst>
                  <a:ext uri="{FF2B5EF4-FFF2-40B4-BE49-F238E27FC236}">
                    <a16:creationId xmlns:a16="http://schemas.microsoft.com/office/drawing/2014/main" id="{666BB482-9382-4B1B-B375-F0A5636246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1" name="Group 268">
                  <a:extLst>
                    <a:ext uri="{FF2B5EF4-FFF2-40B4-BE49-F238E27FC236}">
                      <a16:creationId xmlns:a16="http://schemas.microsoft.com/office/drawing/2014/main" id="{E335BEB3-3979-49D8-91B4-58DDEAF7AB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5" name="Rectangle 269">
                    <a:extLst>
                      <a:ext uri="{FF2B5EF4-FFF2-40B4-BE49-F238E27FC236}">
                        <a16:creationId xmlns:a16="http://schemas.microsoft.com/office/drawing/2014/main" id="{5561C975-C478-4141-B459-CF6F274E78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6" name="Text Box 270">
                    <a:extLst>
                      <a:ext uri="{FF2B5EF4-FFF2-40B4-BE49-F238E27FC236}">
                        <a16:creationId xmlns:a16="http://schemas.microsoft.com/office/drawing/2014/main" id="{4EB39F8E-A1B5-48CF-91D7-2A27F71ABF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grpSp>
              <p:nvGrpSpPr>
                <p:cNvPr id="102" name="Group 273">
                  <a:extLst>
                    <a:ext uri="{FF2B5EF4-FFF2-40B4-BE49-F238E27FC236}">
                      <a16:creationId xmlns:a16="http://schemas.microsoft.com/office/drawing/2014/main" id="{D1F69735-C8FE-41B3-8291-0B94C270CC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3" name="Rectangle 271">
                    <a:extLst>
                      <a:ext uri="{FF2B5EF4-FFF2-40B4-BE49-F238E27FC236}">
                        <a16:creationId xmlns:a16="http://schemas.microsoft.com/office/drawing/2014/main" id="{3012228E-EB23-4D8B-9662-9C864B7A5E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4" name="Rectangle 272">
                    <a:extLst>
                      <a:ext uri="{FF2B5EF4-FFF2-40B4-BE49-F238E27FC236}">
                        <a16:creationId xmlns:a16="http://schemas.microsoft.com/office/drawing/2014/main" id="{8CF9FA8A-EE44-420F-9FF6-6651B8D151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84" name="Group 293">
                <a:extLst>
                  <a:ext uri="{FF2B5EF4-FFF2-40B4-BE49-F238E27FC236}">
                    <a16:creationId xmlns:a16="http://schemas.microsoft.com/office/drawing/2014/main" id="{7827282B-0D5C-4A7B-AEA9-5015032CA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9" name="Rectangle 276">
                  <a:extLst>
                    <a:ext uri="{FF2B5EF4-FFF2-40B4-BE49-F238E27FC236}">
                      <a16:creationId xmlns:a16="http://schemas.microsoft.com/office/drawing/2014/main" id="{CDBFB866-7FB4-465C-8C55-077C761D2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Rectangle 277">
                  <a:extLst>
                    <a:ext uri="{FF2B5EF4-FFF2-40B4-BE49-F238E27FC236}">
                      <a16:creationId xmlns:a16="http://schemas.microsoft.com/office/drawing/2014/main" id="{A5E03577-F45E-4A53-9574-572748C91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5" name="Group 294">
                <a:extLst>
                  <a:ext uri="{FF2B5EF4-FFF2-40B4-BE49-F238E27FC236}">
                    <a16:creationId xmlns:a16="http://schemas.microsoft.com/office/drawing/2014/main" id="{B6ED8525-6759-4393-8BE8-562D7F0A9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86" name="Group 287">
                  <a:extLst>
                    <a:ext uri="{FF2B5EF4-FFF2-40B4-BE49-F238E27FC236}">
                      <a16:creationId xmlns:a16="http://schemas.microsoft.com/office/drawing/2014/main" id="{796F3E48-033D-4FFE-B3BD-B8EAEDA69C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0" name="Group 278">
                    <a:extLst>
                      <a:ext uri="{FF2B5EF4-FFF2-40B4-BE49-F238E27FC236}">
                        <a16:creationId xmlns:a16="http://schemas.microsoft.com/office/drawing/2014/main" id="{4B555B03-1C68-49D5-97A8-02B31508B3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3" name="Group 279">
                      <a:extLst>
                        <a:ext uri="{FF2B5EF4-FFF2-40B4-BE49-F238E27FC236}">
                          <a16:creationId xmlns:a16="http://schemas.microsoft.com/office/drawing/2014/main" id="{4884288E-A170-409A-ABE9-0E10561FF5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7" name="Rectangle 280">
                        <a:extLst>
                          <a:ext uri="{FF2B5EF4-FFF2-40B4-BE49-F238E27FC236}">
                            <a16:creationId xmlns:a16="http://schemas.microsoft.com/office/drawing/2014/main" id="{421C28ED-414E-43BD-ACEB-7A8AE719C8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98" name="Text Box 281">
                        <a:extLst>
                          <a:ext uri="{FF2B5EF4-FFF2-40B4-BE49-F238E27FC236}">
                            <a16:creationId xmlns:a16="http://schemas.microsoft.com/office/drawing/2014/main" id="{60682A64-DB20-432B-A42E-2B07BA967BA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" name="Group 282">
                      <a:extLst>
                        <a:ext uri="{FF2B5EF4-FFF2-40B4-BE49-F238E27FC236}">
                          <a16:creationId xmlns:a16="http://schemas.microsoft.com/office/drawing/2014/main" id="{DE2A1211-43FD-4C74-8ED1-9B9BC4BEB6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" name="Rectangle 283">
                        <a:extLst>
                          <a:ext uri="{FF2B5EF4-FFF2-40B4-BE49-F238E27FC236}">
                            <a16:creationId xmlns:a16="http://schemas.microsoft.com/office/drawing/2014/main" id="{934CBF19-9625-475B-8450-6943C7C3C1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96" name="Rectangle 284">
                        <a:extLst>
                          <a:ext uri="{FF2B5EF4-FFF2-40B4-BE49-F238E27FC236}">
                            <a16:creationId xmlns:a16="http://schemas.microsoft.com/office/drawing/2014/main" id="{B835B245-3D2C-4952-B3F7-0A5D77C511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91" name="Rectangle 285">
                    <a:extLst>
                      <a:ext uri="{FF2B5EF4-FFF2-40B4-BE49-F238E27FC236}">
                        <a16:creationId xmlns:a16="http://schemas.microsoft.com/office/drawing/2014/main" id="{B648FD93-1227-47F4-B9D3-5A404F594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" name="Rectangle 286">
                    <a:extLst>
                      <a:ext uri="{FF2B5EF4-FFF2-40B4-BE49-F238E27FC236}">
                        <a16:creationId xmlns:a16="http://schemas.microsoft.com/office/drawing/2014/main" id="{1006227B-8E96-4E5B-BB0E-68385675DA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7" name="Rectangle 288">
                  <a:extLst>
                    <a:ext uri="{FF2B5EF4-FFF2-40B4-BE49-F238E27FC236}">
                      <a16:creationId xmlns:a16="http://schemas.microsoft.com/office/drawing/2014/main" id="{8DC51353-405D-4B4F-A6CD-EACE60EFE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" name="Rectangle 290">
                  <a:extLst>
                    <a:ext uri="{FF2B5EF4-FFF2-40B4-BE49-F238E27FC236}">
                      <a16:creationId xmlns:a16="http://schemas.microsoft.com/office/drawing/2014/main" id="{3CE86619-ED51-460F-9BAF-BAB1605E73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Rectangle 291">
                  <a:extLst>
                    <a:ext uri="{FF2B5EF4-FFF2-40B4-BE49-F238E27FC236}">
                      <a16:creationId xmlns:a16="http://schemas.microsoft.com/office/drawing/2014/main" id="{34139CDA-21AE-42CA-8D77-E5227DA546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1" name="AutoShape 297">
              <a:extLst>
                <a:ext uri="{FF2B5EF4-FFF2-40B4-BE49-F238E27FC236}">
                  <a16:creationId xmlns:a16="http://schemas.microsoft.com/office/drawing/2014/main" id="{FBD34AA7-96F8-4274-B61D-39F935D5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Group 318">
            <a:extLst>
              <a:ext uri="{FF2B5EF4-FFF2-40B4-BE49-F238E27FC236}">
                <a16:creationId xmlns:a16="http://schemas.microsoft.com/office/drawing/2014/main" id="{F66D29F2-8BB5-48A9-A952-9D62923DE267}"/>
              </a:ext>
            </a:extLst>
          </p:cNvPr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113" name="Group 319">
              <a:extLst>
                <a:ext uri="{FF2B5EF4-FFF2-40B4-BE49-F238E27FC236}">
                  <a16:creationId xmlns:a16="http://schemas.microsoft.com/office/drawing/2014/main" id="{C7C52BBD-6F95-4132-A37F-7926FEA17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17" name="Group 320">
                <a:extLst>
                  <a:ext uri="{FF2B5EF4-FFF2-40B4-BE49-F238E27FC236}">
                    <a16:creationId xmlns:a16="http://schemas.microsoft.com/office/drawing/2014/main" id="{5471E93D-887E-4F37-AFDB-E884F206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20" name="Group 321">
                  <a:extLst>
                    <a:ext uri="{FF2B5EF4-FFF2-40B4-BE49-F238E27FC236}">
                      <a16:creationId xmlns:a16="http://schemas.microsoft.com/office/drawing/2014/main" id="{399315EA-AFBE-4FE5-9496-6BB7FA3BB0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24" name="Rectangle 322">
                    <a:extLst>
                      <a:ext uri="{FF2B5EF4-FFF2-40B4-BE49-F238E27FC236}">
                        <a16:creationId xmlns:a16="http://schemas.microsoft.com/office/drawing/2014/main" id="{74E53892-9F09-416D-A43B-67B90191C7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5" name="Text Box 323">
                    <a:extLst>
                      <a:ext uri="{FF2B5EF4-FFF2-40B4-BE49-F238E27FC236}">
                        <a16:creationId xmlns:a16="http://schemas.microsoft.com/office/drawing/2014/main" id="{C7A31667-5736-42C8-9C8D-FBA6EFB03C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grpSp>
              <p:nvGrpSpPr>
                <p:cNvPr id="121" name="Group 324">
                  <a:extLst>
                    <a:ext uri="{FF2B5EF4-FFF2-40B4-BE49-F238E27FC236}">
                      <a16:creationId xmlns:a16="http://schemas.microsoft.com/office/drawing/2014/main" id="{E5EBC1DA-5590-4F7E-9AF4-F931B97253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22" name="Rectangle 325">
                    <a:extLst>
                      <a:ext uri="{FF2B5EF4-FFF2-40B4-BE49-F238E27FC236}">
                        <a16:creationId xmlns:a16="http://schemas.microsoft.com/office/drawing/2014/main" id="{973CDD00-21B5-4734-8F47-F23C9C1FFA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" name="Rectangle 326">
                    <a:extLst>
                      <a:ext uri="{FF2B5EF4-FFF2-40B4-BE49-F238E27FC236}">
                        <a16:creationId xmlns:a16="http://schemas.microsoft.com/office/drawing/2014/main" id="{423C8632-9EDA-44AC-954F-A94D77ABF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8" name="Rectangle 327">
                <a:extLst>
                  <a:ext uri="{FF2B5EF4-FFF2-40B4-BE49-F238E27FC236}">
                    <a16:creationId xmlns:a16="http://schemas.microsoft.com/office/drawing/2014/main" id="{77A1EFAE-B0BE-4563-A5D6-A5391131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328">
                <a:extLst>
                  <a:ext uri="{FF2B5EF4-FFF2-40B4-BE49-F238E27FC236}">
                    <a16:creationId xmlns:a16="http://schemas.microsoft.com/office/drawing/2014/main" id="{79E1C07E-8668-4B2C-AD3C-3896D704A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4" name="Rectangle 329">
              <a:extLst>
                <a:ext uri="{FF2B5EF4-FFF2-40B4-BE49-F238E27FC236}">
                  <a16:creationId xmlns:a16="http://schemas.microsoft.com/office/drawing/2014/main" id="{02B4D39A-3651-49E6-A109-41FB913D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Rectangle 330">
              <a:extLst>
                <a:ext uri="{FF2B5EF4-FFF2-40B4-BE49-F238E27FC236}">
                  <a16:creationId xmlns:a16="http://schemas.microsoft.com/office/drawing/2014/main" id="{633C0D5F-4BCF-4609-8475-46EF3FE89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Rectangle 331">
              <a:extLst>
                <a:ext uri="{FF2B5EF4-FFF2-40B4-BE49-F238E27FC236}">
                  <a16:creationId xmlns:a16="http://schemas.microsoft.com/office/drawing/2014/main" id="{03CE82F3-E154-488E-A044-6BFEED509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Group 342">
            <a:extLst>
              <a:ext uri="{FF2B5EF4-FFF2-40B4-BE49-F238E27FC236}">
                <a16:creationId xmlns:a16="http://schemas.microsoft.com/office/drawing/2014/main" id="{3F893F0A-E351-4CED-A1F6-5E2637DFF51A}"/>
              </a:ext>
            </a:extLst>
          </p:cNvPr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127" name="Freeform 334">
              <a:extLst>
                <a:ext uri="{FF2B5EF4-FFF2-40B4-BE49-F238E27FC236}">
                  <a16:creationId xmlns:a16="http://schemas.microsoft.com/office/drawing/2014/main" id="{89AABC77-62AE-4D24-98CB-7888AEB06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Group 335">
              <a:extLst>
                <a:ext uri="{FF2B5EF4-FFF2-40B4-BE49-F238E27FC236}">
                  <a16:creationId xmlns:a16="http://schemas.microsoft.com/office/drawing/2014/main" id="{A5778733-F2D0-48BA-9748-62FD1E233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29" name="Rectangle 336">
                <a:extLst>
                  <a:ext uri="{FF2B5EF4-FFF2-40B4-BE49-F238E27FC236}">
                    <a16:creationId xmlns:a16="http://schemas.microsoft.com/office/drawing/2014/main" id="{58B61AC8-6A29-4A28-9B1C-A17EF76BF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Text Box 337">
                <a:extLst>
                  <a:ext uri="{FF2B5EF4-FFF2-40B4-BE49-F238E27FC236}">
                    <a16:creationId xmlns:a16="http://schemas.microsoft.com/office/drawing/2014/main" id="{F2C8BCA5-597A-40DD-B984-B282E4F56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131" name="Line 338">
                <a:extLst>
                  <a:ext uri="{FF2B5EF4-FFF2-40B4-BE49-F238E27FC236}">
                    <a16:creationId xmlns:a16="http://schemas.microsoft.com/office/drawing/2014/main" id="{4473923D-61BF-4775-9FCB-C37456687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Line 339">
                <a:extLst>
                  <a:ext uri="{FF2B5EF4-FFF2-40B4-BE49-F238E27FC236}">
                    <a16:creationId xmlns:a16="http://schemas.microsoft.com/office/drawing/2014/main" id="{CC8D064E-E1CE-4B38-A7EF-5DEFA7108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Line 340">
                <a:extLst>
                  <a:ext uri="{FF2B5EF4-FFF2-40B4-BE49-F238E27FC236}">
                    <a16:creationId xmlns:a16="http://schemas.microsoft.com/office/drawing/2014/main" id="{8A4DCAD7-E5C5-4D88-8A93-C36BFC02C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Line 341">
                <a:extLst>
                  <a:ext uri="{FF2B5EF4-FFF2-40B4-BE49-F238E27FC236}">
                    <a16:creationId xmlns:a16="http://schemas.microsoft.com/office/drawing/2014/main" id="{922E91A3-3ABF-47EE-B1CC-5A09C9CCD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5" name="Group 442">
            <a:extLst>
              <a:ext uri="{FF2B5EF4-FFF2-40B4-BE49-F238E27FC236}">
                <a16:creationId xmlns:a16="http://schemas.microsoft.com/office/drawing/2014/main" id="{7F723684-E588-4A86-8C5E-68D935065B22}"/>
              </a:ext>
            </a:extLst>
          </p:cNvPr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136" name="Group 344">
              <a:extLst>
                <a:ext uri="{FF2B5EF4-FFF2-40B4-BE49-F238E27FC236}">
                  <a16:creationId xmlns:a16="http://schemas.microsoft.com/office/drawing/2014/main" id="{EB532E33-12D7-4F5B-854F-45F7F36D0F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41" name="Group 345">
                <a:extLst>
                  <a:ext uri="{FF2B5EF4-FFF2-40B4-BE49-F238E27FC236}">
                    <a16:creationId xmlns:a16="http://schemas.microsoft.com/office/drawing/2014/main" id="{806A1A5E-B23F-4D03-A4A5-9EDD57FAC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66" name="Group 346">
                  <a:extLst>
                    <a:ext uri="{FF2B5EF4-FFF2-40B4-BE49-F238E27FC236}">
                      <a16:creationId xmlns:a16="http://schemas.microsoft.com/office/drawing/2014/main" id="{71C1F130-F50F-4D7D-86CA-0140EF295C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69" name="Rectangle 347">
                    <a:extLst>
                      <a:ext uri="{FF2B5EF4-FFF2-40B4-BE49-F238E27FC236}">
                        <a16:creationId xmlns:a16="http://schemas.microsoft.com/office/drawing/2014/main" id="{766C5946-37F2-4B51-B284-9407B14914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0" name="Text Box 348">
                    <a:extLst>
                      <a:ext uri="{FF2B5EF4-FFF2-40B4-BE49-F238E27FC236}">
                        <a16:creationId xmlns:a16="http://schemas.microsoft.com/office/drawing/2014/main" id="{D05C6F55-73BF-4807-9DF4-6DA56CDFC3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sp>
              <p:nvSpPr>
                <p:cNvPr id="167" name="Rectangle 349">
                  <a:extLst>
                    <a:ext uri="{FF2B5EF4-FFF2-40B4-BE49-F238E27FC236}">
                      <a16:creationId xmlns:a16="http://schemas.microsoft.com/office/drawing/2014/main" id="{D4001EFD-6569-4D6F-AC59-7CE511297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8" name="Rectangle 350">
                  <a:extLst>
                    <a:ext uri="{FF2B5EF4-FFF2-40B4-BE49-F238E27FC236}">
                      <a16:creationId xmlns:a16="http://schemas.microsoft.com/office/drawing/2014/main" id="{FCE9967F-D1C8-48CA-B396-87FB9DA04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2" name="Group 351">
                <a:extLst>
                  <a:ext uri="{FF2B5EF4-FFF2-40B4-BE49-F238E27FC236}">
                    <a16:creationId xmlns:a16="http://schemas.microsoft.com/office/drawing/2014/main" id="{B2F3ECC3-02A0-48D4-945B-1450C3484D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60" name="Group 352">
                  <a:extLst>
                    <a:ext uri="{FF2B5EF4-FFF2-40B4-BE49-F238E27FC236}">
                      <a16:creationId xmlns:a16="http://schemas.microsoft.com/office/drawing/2014/main" id="{2C9ECEE8-10D0-412E-99EE-FE5A63C23D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64" name="Rectangle 353">
                    <a:extLst>
                      <a:ext uri="{FF2B5EF4-FFF2-40B4-BE49-F238E27FC236}">
                        <a16:creationId xmlns:a16="http://schemas.microsoft.com/office/drawing/2014/main" id="{418825FD-03D9-4DD8-8BFA-7DBD88E462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5" name="Text Box 354">
                    <a:extLst>
                      <a:ext uri="{FF2B5EF4-FFF2-40B4-BE49-F238E27FC236}">
                        <a16:creationId xmlns:a16="http://schemas.microsoft.com/office/drawing/2014/main" id="{3515964A-E37E-4AB7-B96A-6717C17206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grpSp>
              <p:nvGrpSpPr>
                <p:cNvPr id="161" name="Group 355">
                  <a:extLst>
                    <a:ext uri="{FF2B5EF4-FFF2-40B4-BE49-F238E27FC236}">
                      <a16:creationId xmlns:a16="http://schemas.microsoft.com/office/drawing/2014/main" id="{BB32DF17-8126-4F6B-85F3-B0E50DCA0E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62" name="Rectangle 356">
                    <a:extLst>
                      <a:ext uri="{FF2B5EF4-FFF2-40B4-BE49-F238E27FC236}">
                        <a16:creationId xmlns:a16="http://schemas.microsoft.com/office/drawing/2014/main" id="{863EAD28-7B3B-4FF9-BDCA-34E816F2D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3" name="Rectangle 357">
                    <a:extLst>
                      <a:ext uri="{FF2B5EF4-FFF2-40B4-BE49-F238E27FC236}">
                        <a16:creationId xmlns:a16="http://schemas.microsoft.com/office/drawing/2014/main" id="{C82D9A40-003A-4671-9CCC-191D405DB4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3" name="Group 358">
                <a:extLst>
                  <a:ext uri="{FF2B5EF4-FFF2-40B4-BE49-F238E27FC236}">
                    <a16:creationId xmlns:a16="http://schemas.microsoft.com/office/drawing/2014/main" id="{03F27CC4-F551-481E-B9C4-0746FAD00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58" name="Rectangle 359">
                  <a:extLst>
                    <a:ext uri="{FF2B5EF4-FFF2-40B4-BE49-F238E27FC236}">
                      <a16:creationId xmlns:a16="http://schemas.microsoft.com/office/drawing/2014/main" id="{D6B4BA28-EA61-4C51-8A47-02E2BBA2B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Rectangle 360">
                  <a:extLst>
                    <a:ext uri="{FF2B5EF4-FFF2-40B4-BE49-F238E27FC236}">
                      <a16:creationId xmlns:a16="http://schemas.microsoft.com/office/drawing/2014/main" id="{00108440-A60B-413E-9071-45CB7855E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4" name="Group 361">
                <a:extLst>
                  <a:ext uri="{FF2B5EF4-FFF2-40B4-BE49-F238E27FC236}">
                    <a16:creationId xmlns:a16="http://schemas.microsoft.com/office/drawing/2014/main" id="{62A036F7-3D7E-4AC6-A916-E963617E6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5" name="Group 362">
                  <a:extLst>
                    <a:ext uri="{FF2B5EF4-FFF2-40B4-BE49-F238E27FC236}">
                      <a16:creationId xmlns:a16="http://schemas.microsoft.com/office/drawing/2014/main" id="{B2CEAB9E-309F-48FC-A5D0-65383574B4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9" name="Group 363">
                    <a:extLst>
                      <a:ext uri="{FF2B5EF4-FFF2-40B4-BE49-F238E27FC236}">
                        <a16:creationId xmlns:a16="http://schemas.microsoft.com/office/drawing/2014/main" id="{74009560-3E81-4228-AB1E-5E470DE3E4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52" name="Group 364">
                      <a:extLst>
                        <a:ext uri="{FF2B5EF4-FFF2-40B4-BE49-F238E27FC236}">
                          <a16:creationId xmlns:a16="http://schemas.microsoft.com/office/drawing/2014/main" id="{043B162E-3FF9-4C40-ABDD-0159C76D70D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56" name="Rectangle 365">
                        <a:extLst>
                          <a:ext uri="{FF2B5EF4-FFF2-40B4-BE49-F238E27FC236}">
                            <a16:creationId xmlns:a16="http://schemas.microsoft.com/office/drawing/2014/main" id="{146F4781-5BF5-4CDD-BD05-645096981B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7" name="Text Box 366">
                        <a:extLst>
                          <a:ext uri="{FF2B5EF4-FFF2-40B4-BE49-F238E27FC236}">
                            <a16:creationId xmlns:a16="http://schemas.microsoft.com/office/drawing/2014/main" id="{9E6E5BC2-676E-403B-94BB-6CFA1C5EDB3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53" name="Group 367">
                      <a:extLst>
                        <a:ext uri="{FF2B5EF4-FFF2-40B4-BE49-F238E27FC236}">
                          <a16:creationId xmlns:a16="http://schemas.microsoft.com/office/drawing/2014/main" id="{A89B3417-2048-4BD4-BDAA-4624AB07B3A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54" name="Rectangle 368">
                        <a:extLst>
                          <a:ext uri="{FF2B5EF4-FFF2-40B4-BE49-F238E27FC236}">
                            <a16:creationId xmlns:a16="http://schemas.microsoft.com/office/drawing/2014/main" id="{825B97BD-C889-4F45-9353-AA9962163A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5" name="Rectangle 369">
                        <a:extLst>
                          <a:ext uri="{FF2B5EF4-FFF2-40B4-BE49-F238E27FC236}">
                            <a16:creationId xmlns:a16="http://schemas.microsoft.com/office/drawing/2014/main" id="{D3512C48-81EA-4041-BBDB-A7AFC8FDF5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50" name="Rectangle 370">
                    <a:extLst>
                      <a:ext uri="{FF2B5EF4-FFF2-40B4-BE49-F238E27FC236}">
                        <a16:creationId xmlns:a16="http://schemas.microsoft.com/office/drawing/2014/main" id="{EF2BC5DA-F40C-464E-860A-DE261AB6B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1" name="Rectangle 371">
                    <a:extLst>
                      <a:ext uri="{FF2B5EF4-FFF2-40B4-BE49-F238E27FC236}">
                        <a16:creationId xmlns:a16="http://schemas.microsoft.com/office/drawing/2014/main" id="{653E6901-0362-4A67-952E-468343F0E4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46" name="Rectangle 372">
                  <a:extLst>
                    <a:ext uri="{FF2B5EF4-FFF2-40B4-BE49-F238E27FC236}">
                      <a16:creationId xmlns:a16="http://schemas.microsoft.com/office/drawing/2014/main" id="{649E8195-B5C5-448B-9118-6809485E21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7" name="Rectangle 373">
                  <a:extLst>
                    <a:ext uri="{FF2B5EF4-FFF2-40B4-BE49-F238E27FC236}">
                      <a16:creationId xmlns:a16="http://schemas.microsoft.com/office/drawing/2014/main" id="{0D0C95B4-4A5C-4421-AF3C-9341AAA68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Rectangle 374">
                  <a:extLst>
                    <a:ext uri="{FF2B5EF4-FFF2-40B4-BE49-F238E27FC236}">
                      <a16:creationId xmlns:a16="http://schemas.microsoft.com/office/drawing/2014/main" id="{4D5D6BA4-1CAD-4485-A8EC-9CCE026A9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7" name="AutoShape 375">
              <a:extLst>
                <a:ext uri="{FF2B5EF4-FFF2-40B4-BE49-F238E27FC236}">
                  <a16:creationId xmlns:a16="http://schemas.microsoft.com/office/drawing/2014/main" id="{ACC3317A-1963-4256-B222-7E8AC5D815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8" name="Group 379">
              <a:extLst>
                <a:ext uri="{FF2B5EF4-FFF2-40B4-BE49-F238E27FC236}">
                  <a16:creationId xmlns:a16="http://schemas.microsoft.com/office/drawing/2014/main" id="{E4758332-6295-4F56-85FD-74F7B103D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39" name="Rectangle 380">
                <a:extLst>
                  <a:ext uri="{FF2B5EF4-FFF2-40B4-BE49-F238E27FC236}">
                    <a16:creationId xmlns:a16="http://schemas.microsoft.com/office/drawing/2014/main" id="{E57CC095-6B18-469E-81C3-DB95D0E09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Text Box 381">
                <a:extLst>
                  <a:ext uri="{FF2B5EF4-FFF2-40B4-BE49-F238E27FC236}">
                    <a16:creationId xmlns:a16="http://schemas.microsoft.com/office/drawing/2014/main" id="{2AEC1852-816E-44A8-BE7F-7E408078A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DHCP</a:t>
                </a:r>
              </a:p>
            </p:txBody>
          </p:sp>
        </p:grpSp>
      </p:grpSp>
      <p:grpSp>
        <p:nvGrpSpPr>
          <p:cNvPr id="171" name="Group 476">
            <a:extLst>
              <a:ext uri="{FF2B5EF4-FFF2-40B4-BE49-F238E27FC236}">
                <a16:creationId xmlns:a16="http://schemas.microsoft.com/office/drawing/2014/main" id="{7C899724-3F18-4E9F-B77F-F6F4E621F745}"/>
              </a:ext>
            </a:extLst>
          </p:cNvPr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172" name="Rectangle 477">
              <a:extLst>
                <a:ext uri="{FF2B5EF4-FFF2-40B4-BE49-F238E27FC236}">
                  <a16:creationId xmlns:a16="http://schemas.microsoft.com/office/drawing/2014/main" id="{30BA434F-0ACE-426F-B2CA-96C5EFAEB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Text Box 478">
              <a:extLst>
                <a:ext uri="{FF2B5EF4-FFF2-40B4-BE49-F238E27FC236}">
                  <a16:creationId xmlns:a16="http://schemas.microsoft.com/office/drawing/2014/main" id="{E50B222C-E79B-4162-8DBD-055766E27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DHCP</a:t>
              </a:r>
            </a:p>
          </p:txBody>
        </p:sp>
      </p:grpSp>
      <p:sp>
        <p:nvSpPr>
          <p:cNvPr id="174" name="Rectangle 479">
            <a:extLst>
              <a:ext uri="{FF2B5EF4-FFF2-40B4-BE49-F238E27FC236}">
                <a16:creationId xmlns:a16="http://schemas.microsoft.com/office/drawing/2014/main" id="{5C7CE408-3298-46B3-88D7-9F3E0819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2" y="2553454"/>
            <a:ext cx="5438295" cy="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主机将</a:t>
            </a:r>
            <a:r>
              <a:rPr 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Discovery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802.3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Rectangle 480">
            <a:extLst>
              <a:ext uri="{FF2B5EF4-FFF2-40B4-BE49-F238E27FC236}">
                <a16:creationId xmlns:a16="http://schemas.microsoft.com/office/drawing/2014/main" id="{150D28E0-8B44-476B-A176-890C8F13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2" y="3665539"/>
            <a:ext cx="525938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以太网帧在局域网</a:t>
            </a: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FF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FF),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被运行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服务器的路由器收到。同时，交换机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逆向学习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，记录主机的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Rectangle 481">
            <a:extLst>
              <a:ext uri="{FF2B5EF4-FFF2-40B4-BE49-F238E27FC236}">
                <a16:creationId xmlns:a16="http://schemas.microsoft.com/office/drawing/2014/main" id="{46A74197-8DBD-4F92-A316-4F749996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5316539"/>
            <a:ext cx="502443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解封装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以太网、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头部，得到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5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  <p:bldP spid="66" grpId="0" animBg="1"/>
      <p:bldP spid="66" grpId="1" animBg="1"/>
      <p:bldP spid="174" grpId="0"/>
      <p:bldP spid="175" grpId="0"/>
      <p:bldP spid="1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761B4-9856-4C22-AAB1-14EAD1BB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第一步：连网准备</a:t>
            </a:r>
          </a:p>
        </p:txBody>
      </p:sp>
      <p:grpSp>
        <p:nvGrpSpPr>
          <p:cNvPr id="4" name="Group 152">
            <a:extLst>
              <a:ext uri="{FF2B5EF4-FFF2-40B4-BE49-F238E27FC236}">
                <a16:creationId xmlns:a16="http://schemas.microsoft.com/office/drawing/2014/main" id="{48ACB82C-DA7C-4AE6-A484-C9A8BE55B223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1273175"/>
            <a:ext cx="3554412" cy="3066395"/>
            <a:chOff x="773113" y="1273175"/>
            <a:chExt cx="3554412" cy="30657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A718D6A-C0C1-48E3-8106-D3AC1FAF2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13D114DA-297A-45C6-837F-ABE87D58E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39E71915-30CB-4159-B267-B29FCC1C7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C02C6CC0-1E58-4A40-9741-0E5FA2554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133C1E15-CCE7-4CBC-A2D2-971FF9630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40">
              <a:extLst>
                <a:ext uri="{FF2B5EF4-FFF2-40B4-BE49-F238E27FC236}">
                  <a16:creationId xmlns:a16="http://schemas.microsoft.com/office/drawing/2014/main" id="{A5BC58CE-B324-4DE5-848D-9149A18FD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3623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(runs DHCP)</a:t>
              </a:r>
            </a:p>
          </p:txBody>
        </p:sp>
        <p:grpSp>
          <p:nvGrpSpPr>
            <p:cNvPr id="11" name="Group 356">
              <a:extLst>
                <a:ext uri="{FF2B5EF4-FFF2-40B4-BE49-F238E27FC236}">
                  <a16:creationId xmlns:a16="http://schemas.microsoft.com/office/drawing/2014/main" id="{35E5B72A-34D9-4BD1-A840-B16FFD988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63" name="Picture 354" descr="laptop_stylized_small">
                <a:extLst>
                  <a:ext uri="{FF2B5EF4-FFF2-40B4-BE49-F238E27FC236}">
                    <a16:creationId xmlns:a16="http://schemas.microsoft.com/office/drawing/2014/main" id="{E3945AEE-4D0B-41CB-82A3-0A785BA228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55" descr="antenna_stylized">
                <a:extLst>
                  <a:ext uri="{FF2B5EF4-FFF2-40B4-BE49-F238E27FC236}">
                    <a16:creationId xmlns:a16="http://schemas.microsoft.com/office/drawing/2014/main" id="{1F55EB76-20B8-4BF4-89C4-E38AF290E2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7D83251C-BB9B-451E-89A8-2346005AE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43">
              <a:extLst>
                <a:ext uri="{FF2B5EF4-FFF2-40B4-BE49-F238E27FC236}">
                  <a16:creationId xmlns:a16="http://schemas.microsoft.com/office/drawing/2014/main" id="{EDD45E57-C7B1-4060-A426-A6DBC72337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CC03DAAB-D985-411F-A239-CADA4EA97D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2422B487-0765-4BD0-B319-61B45B3061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248">
              <a:extLst>
                <a:ext uri="{FF2B5EF4-FFF2-40B4-BE49-F238E27FC236}">
                  <a16:creationId xmlns:a16="http://schemas.microsoft.com/office/drawing/2014/main" id="{4C63B512-02D0-4442-9161-15372BCF0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31" name="Freeform 148">
                <a:extLst>
                  <a:ext uri="{FF2B5EF4-FFF2-40B4-BE49-F238E27FC236}">
                    <a16:creationId xmlns:a16="http://schemas.microsoft.com/office/drawing/2014/main" id="{9AF0EEB3-930D-4C7A-885E-77951DB2C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9">
                <a:extLst>
                  <a:ext uri="{FF2B5EF4-FFF2-40B4-BE49-F238E27FC236}">
                    <a16:creationId xmlns:a16="http://schemas.microsoft.com/office/drawing/2014/main" id="{95C5BF7D-7E40-462A-8340-A18909EFD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50">
                <a:extLst>
                  <a:ext uri="{FF2B5EF4-FFF2-40B4-BE49-F238E27FC236}">
                    <a16:creationId xmlns:a16="http://schemas.microsoft.com/office/drawing/2014/main" id="{364B01BA-AAA1-4378-8EC0-A2CA49AED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51">
                <a:extLst>
                  <a:ext uri="{FF2B5EF4-FFF2-40B4-BE49-F238E27FC236}">
                    <a16:creationId xmlns:a16="http://schemas.microsoft.com/office/drawing/2014/main" id="{2242E2F2-B083-4729-B796-C5BF7098F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52">
                <a:extLst>
                  <a:ext uri="{FF2B5EF4-FFF2-40B4-BE49-F238E27FC236}">
                    <a16:creationId xmlns:a16="http://schemas.microsoft.com/office/drawing/2014/main" id="{735AFC82-5947-475A-8782-D8D3DE289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6" name="Group 153">
                <a:extLst>
                  <a:ext uri="{FF2B5EF4-FFF2-40B4-BE49-F238E27FC236}">
                    <a16:creationId xmlns:a16="http://schemas.microsoft.com/office/drawing/2014/main" id="{CFAF9714-8BF8-4C16-BD71-BF78083E8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154">
                  <a:extLst>
                    <a:ext uri="{FF2B5EF4-FFF2-40B4-BE49-F238E27FC236}">
                      <a16:creationId xmlns:a16="http://schemas.microsoft.com/office/drawing/2014/main" id="{EA8EB2DB-7E39-415C-8E07-796AB6A5B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155">
                  <a:extLst>
                    <a:ext uri="{FF2B5EF4-FFF2-40B4-BE49-F238E27FC236}">
                      <a16:creationId xmlns:a16="http://schemas.microsoft.com/office/drawing/2014/main" id="{1A1B1169-3F3B-4676-B772-EE8378C3C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7" name="Rectangle 156">
                <a:extLst>
                  <a:ext uri="{FF2B5EF4-FFF2-40B4-BE49-F238E27FC236}">
                    <a16:creationId xmlns:a16="http://schemas.microsoft.com/office/drawing/2014/main" id="{DEE8BC30-BE17-4419-9132-73C9BCE9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157">
                <a:extLst>
                  <a:ext uri="{FF2B5EF4-FFF2-40B4-BE49-F238E27FC236}">
                    <a16:creationId xmlns:a16="http://schemas.microsoft.com/office/drawing/2014/main" id="{1F97592A-AED2-477F-9134-27786371B5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158">
                  <a:extLst>
                    <a:ext uri="{FF2B5EF4-FFF2-40B4-BE49-F238E27FC236}">
                      <a16:creationId xmlns:a16="http://schemas.microsoft.com/office/drawing/2014/main" id="{5ECC674F-446B-47F3-876F-445EED40C3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159">
                  <a:extLst>
                    <a:ext uri="{FF2B5EF4-FFF2-40B4-BE49-F238E27FC236}">
                      <a16:creationId xmlns:a16="http://schemas.microsoft.com/office/drawing/2014/main" id="{2F50D7D3-C98D-439A-881E-794EDA40D2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" name="Rectangle 160">
                <a:extLst>
                  <a:ext uri="{FF2B5EF4-FFF2-40B4-BE49-F238E27FC236}">
                    <a16:creationId xmlns:a16="http://schemas.microsoft.com/office/drawing/2014/main" id="{8C7B1272-CB55-4560-A681-646DC6B23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161">
                <a:extLst>
                  <a:ext uri="{FF2B5EF4-FFF2-40B4-BE49-F238E27FC236}">
                    <a16:creationId xmlns:a16="http://schemas.microsoft.com/office/drawing/2014/main" id="{4CB8212B-48CC-4EE2-B84B-6C4E5F5C0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1" name="Group 162">
                <a:extLst>
                  <a:ext uri="{FF2B5EF4-FFF2-40B4-BE49-F238E27FC236}">
                    <a16:creationId xmlns:a16="http://schemas.microsoft.com/office/drawing/2014/main" id="{A371EC85-E542-475D-96C1-D3F7A4635C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163">
                  <a:extLst>
                    <a:ext uri="{FF2B5EF4-FFF2-40B4-BE49-F238E27FC236}">
                      <a16:creationId xmlns:a16="http://schemas.microsoft.com/office/drawing/2014/main" id="{6BF99A00-8550-4834-9DC5-BCC5D1419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164">
                  <a:extLst>
                    <a:ext uri="{FF2B5EF4-FFF2-40B4-BE49-F238E27FC236}">
                      <a16:creationId xmlns:a16="http://schemas.microsoft.com/office/drawing/2014/main" id="{F07E33E3-8242-42BD-82E0-63089C87E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Freeform 165">
                <a:extLst>
                  <a:ext uri="{FF2B5EF4-FFF2-40B4-BE49-F238E27FC236}">
                    <a16:creationId xmlns:a16="http://schemas.microsoft.com/office/drawing/2014/main" id="{78ACB1CB-2D3F-40E7-9873-72E89A8EC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Group 166">
                <a:extLst>
                  <a:ext uri="{FF2B5EF4-FFF2-40B4-BE49-F238E27FC236}">
                    <a16:creationId xmlns:a16="http://schemas.microsoft.com/office/drawing/2014/main" id="{E079B1B4-DD1A-4BC8-B981-473D1FA39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167">
                  <a:extLst>
                    <a:ext uri="{FF2B5EF4-FFF2-40B4-BE49-F238E27FC236}">
                      <a16:creationId xmlns:a16="http://schemas.microsoft.com/office/drawing/2014/main" id="{2FC3E1A6-884E-4E0D-A1F1-8C2590D52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168">
                  <a:extLst>
                    <a:ext uri="{FF2B5EF4-FFF2-40B4-BE49-F238E27FC236}">
                      <a16:creationId xmlns:a16="http://schemas.microsoft.com/office/drawing/2014/main" id="{D6F3491B-DA21-4370-8177-F862F96F84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81570175-B787-402E-89F8-666D1ECC0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70">
                <a:extLst>
                  <a:ext uri="{FF2B5EF4-FFF2-40B4-BE49-F238E27FC236}">
                    <a16:creationId xmlns:a16="http://schemas.microsoft.com/office/drawing/2014/main" id="{60338CAC-1B95-48F6-B581-92993EE2F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71">
                <a:extLst>
                  <a:ext uri="{FF2B5EF4-FFF2-40B4-BE49-F238E27FC236}">
                    <a16:creationId xmlns:a16="http://schemas.microsoft.com/office/drawing/2014/main" id="{282C14F9-FDB2-44D5-9AA0-D44E3731D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Oval 172">
                <a:extLst>
                  <a:ext uri="{FF2B5EF4-FFF2-40B4-BE49-F238E27FC236}">
                    <a16:creationId xmlns:a16="http://schemas.microsoft.com/office/drawing/2014/main" id="{D31FBBED-359C-4E0E-9716-722AA3BC1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3">
                <a:extLst>
                  <a:ext uri="{FF2B5EF4-FFF2-40B4-BE49-F238E27FC236}">
                    <a16:creationId xmlns:a16="http://schemas.microsoft.com/office/drawing/2014/main" id="{16764639-F28C-4A1C-A2FF-87EA3D184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AutoShape 174">
                <a:extLst>
                  <a:ext uri="{FF2B5EF4-FFF2-40B4-BE49-F238E27FC236}">
                    <a16:creationId xmlns:a16="http://schemas.microsoft.com/office/drawing/2014/main" id="{9DC3F669-B241-4171-B554-72EDC22FF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AutoShape 175">
                <a:extLst>
                  <a:ext uri="{FF2B5EF4-FFF2-40B4-BE49-F238E27FC236}">
                    <a16:creationId xmlns:a16="http://schemas.microsoft.com/office/drawing/2014/main" id="{3522AAA8-6B20-4B1D-870C-DFB5316C1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76">
                <a:extLst>
                  <a:ext uri="{FF2B5EF4-FFF2-40B4-BE49-F238E27FC236}">
                    <a16:creationId xmlns:a16="http://schemas.microsoft.com/office/drawing/2014/main" id="{518EC12E-5DAB-4856-8023-EC7CEF462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77">
                <a:extLst>
                  <a:ext uri="{FF2B5EF4-FFF2-40B4-BE49-F238E27FC236}">
                    <a16:creationId xmlns:a16="http://schemas.microsoft.com/office/drawing/2014/main" id="{63CCBDEB-937A-453F-AF75-73B76C50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78">
                <a:extLst>
                  <a:ext uri="{FF2B5EF4-FFF2-40B4-BE49-F238E27FC236}">
                    <a16:creationId xmlns:a16="http://schemas.microsoft.com/office/drawing/2014/main" id="{4DB9ADEF-9352-49E0-9681-F025EA428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79">
                <a:extLst>
                  <a:ext uri="{FF2B5EF4-FFF2-40B4-BE49-F238E27FC236}">
                    <a16:creationId xmlns:a16="http://schemas.microsoft.com/office/drawing/2014/main" id="{27AA6F20-A662-4BDE-B121-6761C5809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96A6A3F4-9063-4143-9054-B9283DF9C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" name="Oval 49">
                <a:extLst>
                  <a:ext uri="{FF2B5EF4-FFF2-40B4-BE49-F238E27FC236}">
                    <a16:creationId xmlns:a16="http://schemas.microsoft.com/office/drawing/2014/main" id="{CDACF8FC-D980-4836-B637-270F55B9E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2CC00BFA-856D-42F4-8038-D4EE4724E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C0BAA7A8-63BA-4560-A93B-54F5DC864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C6FD3807-A33D-46CB-AD8D-62832F1E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3">
                <a:extLst>
                  <a:ext uri="{FF2B5EF4-FFF2-40B4-BE49-F238E27FC236}">
                    <a16:creationId xmlns:a16="http://schemas.microsoft.com/office/drawing/2014/main" id="{6E33985B-581F-4372-8996-E08A7FCB5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54">
                <a:extLst>
                  <a:ext uri="{FF2B5EF4-FFF2-40B4-BE49-F238E27FC236}">
                    <a16:creationId xmlns:a16="http://schemas.microsoft.com/office/drawing/2014/main" id="{A9056E6D-48CF-45CB-BF4B-023A2D9DB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C7EC4787-7F00-4A0A-9CA1-FA9911B4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E3486F51-4FD1-4B03-895D-BDBF018A5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24224751-306F-42C0-A0DF-A919221CA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58">
                <a:extLst>
                  <a:ext uri="{FF2B5EF4-FFF2-40B4-BE49-F238E27FC236}">
                    <a16:creationId xmlns:a16="http://schemas.microsoft.com/office/drawing/2014/main" id="{95786CEC-579F-4AB3-84DD-8A873DF0D5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" name="Line 59">
                  <a:extLst>
                    <a:ext uri="{FF2B5EF4-FFF2-40B4-BE49-F238E27FC236}">
                      <a16:creationId xmlns:a16="http://schemas.microsoft.com/office/drawing/2014/main" id="{2DA7DD05-47A9-4A29-84D6-1110D94DC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60">
                  <a:extLst>
                    <a:ext uri="{FF2B5EF4-FFF2-40B4-BE49-F238E27FC236}">
                      <a16:creationId xmlns:a16="http://schemas.microsoft.com/office/drawing/2014/main" id="{E2D15595-3BD9-41A7-8B33-259E72E73E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Line 61">
                  <a:extLst>
                    <a:ext uri="{FF2B5EF4-FFF2-40B4-BE49-F238E27FC236}">
                      <a16:creationId xmlns:a16="http://schemas.microsoft.com/office/drawing/2014/main" id="{0CFA4972-8AFD-481E-8855-3BB2F8F7B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3F94BE01-66F9-450B-8BBD-98508BE48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61139" y="1251150"/>
            <a:ext cx="5246686" cy="12065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服务器生成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Offer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报文，包含分配给主机的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地址、第一跳路由器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45">
            <a:extLst>
              <a:ext uri="{FF2B5EF4-FFF2-40B4-BE49-F238E27FC236}">
                <a16:creationId xmlns:a16="http://schemas.microsoft.com/office/drawing/2014/main" id="{FC5076B1-65D0-4ED4-9CB6-5FB7C8D70CE0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485E997F-7BE9-42CF-8BF6-F7EC4714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Group 47">
              <a:extLst>
                <a:ext uri="{FF2B5EF4-FFF2-40B4-BE49-F238E27FC236}">
                  <a16:creationId xmlns:a16="http://schemas.microsoft.com/office/drawing/2014/main" id="{997AF95A-9EFC-4446-B974-16B2E2D68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9" name="Rectangle 48">
                <a:extLst>
                  <a:ext uri="{FF2B5EF4-FFF2-40B4-BE49-F238E27FC236}">
                    <a16:creationId xmlns:a16="http://schemas.microsoft.com/office/drawing/2014/main" id="{AB2EA5C9-EB4C-4667-8943-3CA4C6BE6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Text Box 49">
                <a:extLst>
                  <a:ext uri="{FF2B5EF4-FFF2-40B4-BE49-F238E27FC236}">
                    <a16:creationId xmlns:a16="http://schemas.microsoft.com/office/drawing/2014/main" id="{728F38D2-EF6A-425C-9331-3FBFF5AABC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71" name="Line 50">
                <a:extLst>
                  <a:ext uri="{FF2B5EF4-FFF2-40B4-BE49-F238E27FC236}">
                    <a16:creationId xmlns:a16="http://schemas.microsoft.com/office/drawing/2014/main" id="{78F5A6E8-ACD3-4625-85D8-D43CF41E0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Line 51">
                <a:extLst>
                  <a:ext uri="{FF2B5EF4-FFF2-40B4-BE49-F238E27FC236}">
                    <a16:creationId xmlns:a16="http://schemas.microsoft.com/office/drawing/2014/main" id="{7D933653-BAC6-4B23-8CF7-5E7E67269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52">
                <a:extLst>
                  <a:ext uri="{FF2B5EF4-FFF2-40B4-BE49-F238E27FC236}">
                    <a16:creationId xmlns:a16="http://schemas.microsoft.com/office/drawing/2014/main" id="{AEA5227C-BE03-48DB-A770-746293514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53">
                <a:extLst>
                  <a:ext uri="{FF2B5EF4-FFF2-40B4-BE49-F238E27FC236}">
                    <a16:creationId xmlns:a16="http://schemas.microsoft.com/office/drawing/2014/main" id="{F8E2B7E9-1FCB-481C-A954-EA305B06B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Group 57">
            <a:extLst>
              <a:ext uri="{FF2B5EF4-FFF2-40B4-BE49-F238E27FC236}">
                <a16:creationId xmlns:a16="http://schemas.microsoft.com/office/drawing/2014/main" id="{F2996D60-6238-4E40-B34E-903A2BDC314C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76" name="Group 58">
              <a:extLst>
                <a:ext uri="{FF2B5EF4-FFF2-40B4-BE49-F238E27FC236}">
                  <a16:creationId xmlns:a16="http://schemas.microsoft.com/office/drawing/2014/main" id="{D77FCB78-AFB0-4ABD-837E-AD95FBCFA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8" name="Group 59">
                <a:extLst>
                  <a:ext uri="{FF2B5EF4-FFF2-40B4-BE49-F238E27FC236}">
                    <a16:creationId xmlns:a16="http://schemas.microsoft.com/office/drawing/2014/main" id="{FB524841-8CDF-487A-B4B1-7EFFD202A3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3" name="Group 60">
                  <a:extLst>
                    <a:ext uri="{FF2B5EF4-FFF2-40B4-BE49-F238E27FC236}">
                      <a16:creationId xmlns:a16="http://schemas.microsoft.com/office/drawing/2014/main" id="{447B45A2-5795-4EC1-8D5D-E7AF7251C9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6" name="Rectangle 61">
                    <a:extLst>
                      <a:ext uri="{FF2B5EF4-FFF2-40B4-BE49-F238E27FC236}">
                        <a16:creationId xmlns:a16="http://schemas.microsoft.com/office/drawing/2014/main" id="{E18265D1-AD0D-463D-9567-B2869ABB2B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7" name="Text Box 62">
                    <a:extLst>
                      <a:ext uri="{FF2B5EF4-FFF2-40B4-BE49-F238E27FC236}">
                        <a16:creationId xmlns:a16="http://schemas.microsoft.com/office/drawing/2014/main" id="{104A9F0B-2774-4699-A144-EB53724CAB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sp>
              <p:nvSpPr>
                <p:cNvPr id="104" name="Rectangle 63">
                  <a:extLst>
                    <a:ext uri="{FF2B5EF4-FFF2-40B4-BE49-F238E27FC236}">
                      <a16:creationId xmlns:a16="http://schemas.microsoft.com/office/drawing/2014/main" id="{0245682F-7C57-4BC0-A717-76ABEC7FC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Rectangle 64">
                  <a:extLst>
                    <a:ext uri="{FF2B5EF4-FFF2-40B4-BE49-F238E27FC236}">
                      <a16:creationId xmlns:a16="http://schemas.microsoft.com/office/drawing/2014/main" id="{579360FD-0F77-4A67-AF04-78810BC30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9" name="Group 65">
                <a:extLst>
                  <a:ext uri="{FF2B5EF4-FFF2-40B4-BE49-F238E27FC236}">
                    <a16:creationId xmlns:a16="http://schemas.microsoft.com/office/drawing/2014/main" id="{9C47FCC3-1406-4AA5-AEE6-FECD44942A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7" name="Group 66">
                  <a:extLst>
                    <a:ext uri="{FF2B5EF4-FFF2-40B4-BE49-F238E27FC236}">
                      <a16:creationId xmlns:a16="http://schemas.microsoft.com/office/drawing/2014/main" id="{3D140A04-0782-416E-A2A9-091ECF6938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" name="Rectangle 67">
                    <a:extLst>
                      <a:ext uri="{FF2B5EF4-FFF2-40B4-BE49-F238E27FC236}">
                        <a16:creationId xmlns:a16="http://schemas.microsoft.com/office/drawing/2014/main" id="{0CBF3A86-598A-496E-B1AD-5A56F6A3B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2" name="Text Box 68">
                    <a:extLst>
                      <a:ext uri="{FF2B5EF4-FFF2-40B4-BE49-F238E27FC236}">
                        <a16:creationId xmlns:a16="http://schemas.microsoft.com/office/drawing/2014/main" id="{8EA09920-0A25-48C0-9D37-907EBFA0B4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grpSp>
              <p:nvGrpSpPr>
                <p:cNvPr id="98" name="Group 69">
                  <a:extLst>
                    <a:ext uri="{FF2B5EF4-FFF2-40B4-BE49-F238E27FC236}">
                      <a16:creationId xmlns:a16="http://schemas.microsoft.com/office/drawing/2014/main" id="{31C80966-6E90-4E4D-897C-ADFF2B9431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9" name="Rectangle 70">
                    <a:extLst>
                      <a:ext uri="{FF2B5EF4-FFF2-40B4-BE49-F238E27FC236}">
                        <a16:creationId xmlns:a16="http://schemas.microsoft.com/office/drawing/2014/main" id="{877A4674-8D76-4BCF-96AC-5B044BB8C0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0" name="Rectangle 71">
                    <a:extLst>
                      <a:ext uri="{FF2B5EF4-FFF2-40B4-BE49-F238E27FC236}">
                        <a16:creationId xmlns:a16="http://schemas.microsoft.com/office/drawing/2014/main" id="{0F1D3FC5-CC53-4808-8148-315384147A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80" name="Group 72">
                <a:extLst>
                  <a:ext uri="{FF2B5EF4-FFF2-40B4-BE49-F238E27FC236}">
                    <a16:creationId xmlns:a16="http://schemas.microsoft.com/office/drawing/2014/main" id="{236EDCEA-071B-4723-AA55-38B5B13BD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" name="Rectangle 73">
                  <a:extLst>
                    <a:ext uri="{FF2B5EF4-FFF2-40B4-BE49-F238E27FC236}">
                      <a16:creationId xmlns:a16="http://schemas.microsoft.com/office/drawing/2014/main" id="{8E5BA928-E34A-4B63-B609-10836BACC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Rectangle 74">
                  <a:extLst>
                    <a:ext uri="{FF2B5EF4-FFF2-40B4-BE49-F238E27FC236}">
                      <a16:creationId xmlns:a16="http://schemas.microsoft.com/office/drawing/2014/main" id="{F3317230-1A7A-4530-BCFD-312FE2753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" name="Group 75">
                <a:extLst>
                  <a:ext uri="{FF2B5EF4-FFF2-40B4-BE49-F238E27FC236}">
                    <a16:creationId xmlns:a16="http://schemas.microsoft.com/office/drawing/2014/main" id="{C7C465F9-47FC-4CBA-A5F4-2B036F083B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82" name="Group 76">
                  <a:extLst>
                    <a:ext uri="{FF2B5EF4-FFF2-40B4-BE49-F238E27FC236}">
                      <a16:creationId xmlns:a16="http://schemas.microsoft.com/office/drawing/2014/main" id="{FD2132A0-9B07-4DDB-963A-852F2CD692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86" name="Group 77">
                    <a:extLst>
                      <a:ext uri="{FF2B5EF4-FFF2-40B4-BE49-F238E27FC236}">
                        <a16:creationId xmlns:a16="http://schemas.microsoft.com/office/drawing/2014/main" id="{7F4883DA-9981-4C77-A2A9-B9D9116D59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89" name="Group 78">
                      <a:extLst>
                        <a:ext uri="{FF2B5EF4-FFF2-40B4-BE49-F238E27FC236}">
                          <a16:creationId xmlns:a16="http://schemas.microsoft.com/office/drawing/2014/main" id="{0C4FDF5E-FE52-4245-A870-2ACE217C8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3" name="Rectangle 79">
                        <a:extLst>
                          <a:ext uri="{FF2B5EF4-FFF2-40B4-BE49-F238E27FC236}">
                            <a16:creationId xmlns:a16="http://schemas.microsoft.com/office/drawing/2014/main" id="{69AA2744-E66C-4B08-91CD-D192063BBB1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94" name="Text Box 80">
                        <a:extLst>
                          <a:ext uri="{FF2B5EF4-FFF2-40B4-BE49-F238E27FC236}">
                            <a16:creationId xmlns:a16="http://schemas.microsoft.com/office/drawing/2014/main" id="{CAC20273-FFCD-469E-B3E9-E0B7F0EA204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0" name="Group 81">
                      <a:extLst>
                        <a:ext uri="{FF2B5EF4-FFF2-40B4-BE49-F238E27FC236}">
                          <a16:creationId xmlns:a16="http://schemas.microsoft.com/office/drawing/2014/main" id="{2847B84B-D356-4D78-898C-D8B77175B1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" name="Rectangle 82">
                        <a:extLst>
                          <a:ext uri="{FF2B5EF4-FFF2-40B4-BE49-F238E27FC236}">
                            <a16:creationId xmlns:a16="http://schemas.microsoft.com/office/drawing/2014/main" id="{95BDA07D-8974-4C09-97A7-0918AE5B4C0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92" name="Rectangle 83">
                        <a:extLst>
                          <a:ext uri="{FF2B5EF4-FFF2-40B4-BE49-F238E27FC236}">
                            <a16:creationId xmlns:a16="http://schemas.microsoft.com/office/drawing/2014/main" id="{C67F15EA-611A-4C2A-B864-7C1F3FEBE1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87" name="Rectangle 84">
                    <a:extLst>
                      <a:ext uri="{FF2B5EF4-FFF2-40B4-BE49-F238E27FC236}">
                        <a16:creationId xmlns:a16="http://schemas.microsoft.com/office/drawing/2014/main" id="{A53D2170-A1C6-41DD-9F7E-4793AA4ED7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" name="Rectangle 85">
                    <a:extLst>
                      <a:ext uri="{FF2B5EF4-FFF2-40B4-BE49-F238E27FC236}">
                        <a16:creationId xmlns:a16="http://schemas.microsoft.com/office/drawing/2014/main" id="{827EB1A8-F785-421B-A86A-FC55E7DCB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3" name="Rectangle 86">
                  <a:extLst>
                    <a:ext uri="{FF2B5EF4-FFF2-40B4-BE49-F238E27FC236}">
                      <a16:creationId xmlns:a16="http://schemas.microsoft.com/office/drawing/2014/main" id="{4E7B2DBE-ECFF-44BD-AE34-668DB0634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Rectangle 87">
                  <a:extLst>
                    <a:ext uri="{FF2B5EF4-FFF2-40B4-BE49-F238E27FC236}">
                      <a16:creationId xmlns:a16="http://schemas.microsoft.com/office/drawing/2014/main" id="{FA5F1CA0-F9A1-4F40-93AD-B8DEC497C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Rectangle 88">
                  <a:extLst>
                    <a:ext uri="{FF2B5EF4-FFF2-40B4-BE49-F238E27FC236}">
                      <a16:creationId xmlns:a16="http://schemas.microsoft.com/office/drawing/2014/main" id="{AF7C7CA8-6E95-409B-A60A-412070978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7" name="AutoShape 89">
              <a:extLst>
                <a:ext uri="{FF2B5EF4-FFF2-40B4-BE49-F238E27FC236}">
                  <a16:creationId xmlns:a16="http://schemas.microsoft.com/office/drawing/2014/main" id="{E9DAC784-44C8-48BE-B913-3957EA004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Group 90">
            <a:extLst>
              <a:ext uri="{FF2B5EF4-FFF2-40B4-BE49-F238E27FC236}">
                <a16:creationId xmlns:a16="http://schemas.microsoft.com/office/drawing/2014/main" id="{4341ED8C-787D-4006-8076-E074DF6DC7B2}"/>
              </a:ext>
            </a:extLst>
          </p:cNvPr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109" name="Group 91">
              <a:extLst>
                <a:ext uri="{FF2B5EF4-FFF2-40B4-BE49-F238E27FC236}">
                  <a16:creationId xmlns:a16="http://schemas.microsoft.com/office/drawing/2014/main" id="{522D9FDF-B0F3-467D-AAA1-12A6351A8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13" name="Group 92">
                <a:extLst>
                  <a:ext uri="{FF2B5EF4-FFF2-40B4-BE49-F238E27FC236}">
                    <a16:creationId xmlns:a16="http://schemas.microsoft.com/office/drawing/2014/main" id="{E17992E8-AC88-4CD0-AB88-1E6742023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16" name="Group 93">
                  <a:extLst>
                    <a:ext uri="{FF2B5EF4-FFF2-40B4-BE49-F238E27FC236}">
                      <a16:creationId xmlns:a16="http://schemas.microsoft.com/office/drawing/2014/main" id="{6A83F086-CB74-4585-AE67-62778F4051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20" name="Rectangle 94">
                    <a:extLst>
                      <a:ext uri="{FF2B5EF4-FFF2-40B4-BE49-F238E27FC236}">
                        <a16:creationId xmlns:a16="http://schemas.microsoft.com/office/drawing/2014/main" id="{C54C18CD-2BEF-4AAB-A787-87F7003F96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1" name="Text Box 95">
                    <a:extLst>
                      <a:ext uri="{FF2B5EF4-FFF2-40B4-BE49-F238E27FC236}">
                        <a16:creationId xmlns:a16="http://schemas.microsoft.com/office/drawing/2014/main" id="{818A6F9F-8ABC-4A94-B7A1-1066D15BC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grpSp>
              <p:nvGrpSpPr>
                <p:cNvPr id="117" name="Group 96">
                  <a:extLst>
                    <a:ext uri="{FF2B5EF4-FFF2-40B4-BE49-F238E27FC236}">
                      <a16:creationId xmlns:a16="http://schemas.microsoft.com/office/drawing/2014/main" id="{AE2C0E7E-9DC0-4C4A-B303-2B872CE136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18" name="Rectangle 97">
                    <a:extLst>
                      <a:ext uri="{FF2B5EF4-FFF2-40B4-BE49-F238E27FC236}">
                        <a16:creationId xmlns:a16="http://schemas.microsoft.com/office/drawing/2014/main" id="{BBB570B4-6F17-49C4-BE69-F6ABB06B4B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9" name="Rectangle 98">
                    <a:extLst>
                      <a:ext uri="{FF2B5EF4-FFF2-40B4-BE49-F238E27FC236}">
                        <a16:creationId xmlns:a16="http://schemas.microsoft.com/office/drawing/2014/main" id="{55F83C5F-205C-4205-8CAE-DC74455387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4" name="Rectangle 99">
                <a:extLst>
                  <a:ext uri="{FF2B5EF4-FFF2-40B4-BE49-F238E27FC236}">
                    <a16:creationId xmlns:a16="http://schemas.microsoft.com/office/drawing/2014/main" id="{AB0A09D5-6B9E-47DC-A25E-2E92BA406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100">
                <a:extLst>
                  <a:ext uri="{FF2B5EF4-FFF2-40B4-BE49-F238E27FC236}">
                    <a16:creationId xmlns:a16="http://schemas.microsoft.com/office/drawing/2014/main" id="{7798C86E-409F-40F2-8C3B-CEAF17AF0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0" name="Rectangle 101">
              <a:extLst>
                <a:ext uri="{FF2B5EF4-FFF2-40B4-BE49-F238E27FC236}">
                  <a16:creationId xmlns:a16="http://schemas.microsoft.com/office/drawing/2014/main" id="{3F2247EE-2A48-440A-91B7-60D92771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009F3E86-0C4F-4850-9356-E9E61AB6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Rectangle 103">
              <a:extLst>
                <a:ext uri="{FF2B5EF4-FFF2-40B4-BE49-F238E27FC236}">
                  <a16:creationId xmlns:a16="http://schemas.microsoft.com/office/drawing/2014/main" id="{B7215B8E-A901-4422-8500-0FFE1D6E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Group 104">
            <a:extLst>
              <a:ext uri="{FF2B5EF4-FFF2-40B4-BE49-F238E27FC236}">
                <a16:creationId xmlns:a16="http://schemas.microsoft.com/office/drawing/2014/main" id="{0394B72B-E9B4-483A-B131-C73813353D5A}"/>
              </a:ext>
            </a:extLst>
          </p:cNvPr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123" name="Freeform 105">
              <a:extLst>
                <a:ext uri="{FF2B5EF4-FFF2-40B4-BE49-F238E27FC236}">
                  <a16:creationId xmlns:a16="http://schemas.microsoft.com/office/drawing/2014/main" id="{AC684331-064D-4D5C-BF28-03FD490FA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4" name="Group 106">
              <a:extLst>
                <a:ext uri="{FF2B5EF4-FFF2-40B4-BE49-F238E27FC236}">
                  <a16:creationId xmlns:a16="http://schemas.microsoft.com/office/drawing/2014/main" id="{078C1871-58CF-48F9-ABEA-535732802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25" name="Rectangle 107">
                <a:extLst>
                  <a:ext uri="{FF2B5EF4-FFF2-40B4-BE49-F238E27FC236}">
                    <a16:creationId xmlns:a16="http://schemas.microsoft.com/office/drawing/2014/main" id="{CAE72282-6FEC-4A60-A654-D0A7A0E45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Text Box 108">
                <a:extLst>
                  <a:ext uri="{FF2B5EF4-FFF2-40B4-BE49-F238E27FC236}">
                    <a16:creationId xmlns:a16="http://schemas.microsoft.com/office/drawing/2014/main" id="{C47DF399-7511-4D13-9FF5-C0EE68F4D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933D9C1E-4C83-4320-90AD-2EDA0054C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0DDB7D3D-A026-4F6A-921A-BD0F2121B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B633637C-C62F-4646-A0FE-4EA317651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11082DAA-4BA2-42F0-A4C5-77460BC3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1" name="Group 113">
            <a:extLst>
              <a:ext uri="{FF2B5EF4-FFF2-40B4-BE49-F238E27FC236}">
                <a16:creationId xmlns:a16="http://schemas.microsoft.com/office/drawing/2014/main" id="{9AB066E0-A938-4EF9-B886-86A62D897866}"/>
              </a:ext>
            </a:extLst>
          </p:cNvPr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132" name="Group 114">
              <a:extLst>
                <a:ext uri="{FF2B5EF4-FFF2-40B4-BE49-F238E27FC236}">
                  <a16:creationId xmlns:a16="http://schemas.microsoft.com/office/drawing/2014/main" id="{14CB0676-EC29-429E-9D29-F0B458272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37" name="Group 115">
                <a:extLst>
                  <a:ext uri="{FF2B5EF4-FFF2-40B4-BE49-F238E27FC236}">
                    <a16:creationId xmlns:a16="http://schemas.microsoft.com/office/drawing/2014/main" id="{99C3892E-67BC-435D-85C3-4EB81CF3BA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62" name="Group 116">
                  <a:extLst>
                    <a:ext uri="{FF2B5EF4-FFF2-40B4-BE49-F238E27FC236}">
                      <a16:creationId xmlns:a16="http://schemas.microsoft.com/office/drawing/2014/main" id="{1799D95F-8B54-47B6-A3C5-F45DB8B0C4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65" name="Rectangle 117">
                    <a:extLst>
                      <a:ext uri="{FF2B5EF4-FFF2-40B4-BE49-F238E27FC236}">
                        <a16:creationId xmlns:a16="http://schemas.microsoft.com/office/drawing/2014/main" id="{57C5B104-62F9-4BAE-8866-11230CFCE2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6" name="Text Box 118">
                    <a:extLst>
                      <a:ext uri="{FF2B5EF4-FFF2-40B4-BE49-F238E27FC236}">
                        <a16:creationId xmlns:a16="http://schemas.microsoft.com/office/drawing/2014/main" id="{7A4DFEC2-CA73-4DEB-AB24-464B6F9697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sp>
              <p:nvSpPr>
                <p:cNvPr id="163" name="Rectangle 119">
                  <a:extLst>
                    <a:ext uri="{FF2B5EF4-FFF2-40B4-BE49-F238E27FC236}">
                      <a16:creationId xmlns:a16="http://schemas.microsoft.com/office/drawing/2014/main" id="{B3C5E15A-9690-4906-9C7E-02969CC9A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" name="Rectangle 120">
                  <a:extLst>
                    <a:ext uri="{FF2B5EF4-FFF2-40B4-BE49-F238E27FC236}">
                      <a16:creationId xmlns:a16="http://schemas.microsoft.com/office/drawing/2014/main" id="{38B5B6AE-3E06-4362-9004-726797D3C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" name="Group 121">
                <a:extLst>
                  <a:ext uri="{FF2B5EF4-FFF2-40B4-BE49-F238E27FC236}">
                    <a16:creationId xmlns:a16="http://schemas.microsoft.com/office/drawing/2014/main" id="{BE6BF9B3-67A7-4ECA-A6A5-E377CFB919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56" name="Group 122">
                  <a:extLst>
                    <a:ext uri="{FF2B5EF4-FFF2-40B4-BE49-F238E27FC236}">
                      <a16:creationId xmlns:a16="http://schemas.microsoft.com/office/drawing/2014/main" id="{6D1BA6A6-0267-4988-997E-840543B6DA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60" name="Rectangle 123">
                    <a:extLst>
                      <a:ext uri="{FF2B5EF4-FFF2-40B4-BE49-F238E27FC236}">
                        <a16:creationId xmlns:a16="http://schemas.microsoft.com/office/drawing/2014/main" id="{27B6C879-5E8F-42BE-AA6D-E16563EE32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1" name="Text Box 124">
                    <a:extLst>
                      <a:ext uri="{FF2B5EF4-FFF2-40B4-BE49-F238E27FC236}">
                        <a16:creationId xmlns:a16="http://schemas.microsoft.com/office/drawing/2014/main" id="{8DA813CE-30AB-4221-B9E4-1176FBE774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DHCP</a:t>
                    </a:r>
                  </a:p>
                </p:txBody>
              </p:sp>
            </p:grpSp>
            <p:grpSp>
              <p:nvGrpSpPr>
                <p:cNvPr id="157" name="Group 125">
                  <a:extLst>
                    <a:ext uri="{FF2B5EF4-FFF2-40B4-BE49-F238E27FC236}">
                      <a16:creationId xmlns:a16="http://schemas.microsoft.com/office/drawing/2014/main" id="{71866610-1443-42ED-874D-4BD2062278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58" name="Rectangle 126">
                    <a:extLst>
                      <a:ext uri="{FF2B5EF4-FFF2-40B4-BE49-F238E27FC236}">
                        <a16:creationId xmlns:a16="http://schemas.microsoft.com/office/drawing/2014/main" id="{5E645689-E952-4B28-AB6C-36BE87FBB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9" name="Rectangle 127">
                    <a:extLst>
                      <a:ext uri="{FF2B5EF4-FFF2-40B4-BE49-F238E27FC236}">
                        <a16:creationId xmlns:a16="http://schemas.microsoft.com/office/drawing/2014/main" id="{B61E0627-FBB8-4912-AF3A-446940139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39" name="Group 128">
                <a:extLst>
                  <a:ext uri="{FF2B5EF4-FFF2-40B4-BE49-F238E27FC236}">
                    <a16:creationId xmlns:a16="http://schemas.microsoft.com/office/drawing/2014/main" id="{FB240CBA-FCA0-4210-94E9-0E3908861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54" name="Rectangle 129">
                  <a:extLst>
                    <a:ext uri="{FF2B5EF4-FFF2-40B4-BE49-F238E27FC236}">
                      <a16:creationId xmlns:a16="http://schemas.microsoft.com/office/drawing/2014/main" id="{9A72948D-872D-448C-BB5A-E501D9AE2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Rectangle 130">
                  <a:extLst>
                    <a:ext uri="{FF2B5EF4-FFF2-40B4-BE49-F238E27FC236}">
                      <a16:creationId xmlns:a16="http://schemas.microsoft.com/office/drawing/2014/main" id="{60151972-4DC6-4BDD-93B5-DE0949554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0" name="Group 131">
                <a:extLst>
                  <a:ext uri="{FF2B5EF4-FFF2-40B4-BE49-F238E27FC236}">
                    <a16:creationId xmlns:a16="http://schemas.microsoft.com/office/drawing/2014/main" id="{7E8CCEB8-438C-45FA-84AC-ADE8328276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1" name="Group 132">
                  <a:extLst>
                    <a:ext uri="{FF2B5EF4-FFF2-40B4-BE49-F238E27FC236}">
                      <a16:creationId xmlns:a16="http://schemas.microsoft.com/office/drawing/2014/main" id="{72D245B4-4D84-40C1-92AA-5BACC49D85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5" name="Group 133">
                    <a:extLst>
                      <a:ext uri="{FF2B5EF4-FFF2-40B4-BE49-F238E27FC236}">
                        <a16:creationId xmlns:a16="http://schemas.microsoft.com/office/drawing/2014/main" id="{20943E8E-F640-4D84-A08A-C6EBC82339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48" name="Group 134">
                      <a:extLst>
                        <a:ext uri="{FF2B5EF4-FFF2-40B4-BE49-F238E27FC236}">
                          <a16:creationId xmlns:a16="http://schemas.microsoft.com/office/drawing/2014/main" id="{B299AE37-EC7E-4704-BF4D-9E58BD114C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52" name="Rectangle 135">
                        <a:extLst>
                          <a:ext uri="{FF2B5EF4-FFF2-40B4-BE49-F238E27FC236}">
                            <a16:creationId xmlns:a16="http://schemas.microsoft.com/office/drawing/2014/main" id="{0E38021A-5202-42E0-9EA2-6698505666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3" name="Text Box 136">
                        <a:extLst>
                          <a:ext uri="{FF2B5EF4-FFF2-40B4-BE49-F238E27FC236}">
                            <a16:creationId xmlns:a16="http://schemas.microsoft.com/office/drawing/2014/main" id="{0503980D-4AA4-41A8-9F09-F025A8A404D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49" name="Group 137">
                      <a:extLst>
                        <a:ext uri="{FF2B5EF4-FFF2-40B4-BE49-F238E27FC236}">
                          <a16:creationId xmlns:a16="http://schemas.microsoft.com/office/drawing/2014/main" id="{AEA072BC-E611-43D1-A633-CE2A3525C0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50" name="Rectangle 138">
                        <a:extLst>
                          <a:ext uri="{FF2B5EF4-FFF2-40B4-BE49-F238E27FC236}">
                            <a16:creationId xmlns:a16="http://schemas.microsoft.com/office/drawing/2014/main" id="{F236D98B-ECA7-4561-B0AA-C91F40255E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1" name="Rectangle 139">
                        <a:extLst>
                          <a:ext uri="{FF2B5EF4-FFF2-40B4-BE49-F238E27FC236}">
                            <a16:creationId xmlns:a16="http://schemas.microsoft.com/office/drawing/2014/main" id="{99692767-C8C9-4EB4-A0E1-AD146C3744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46" name="Rectangle 140">
                    <a:extLst>
                      <a:ext uri="{FF2B5EF4-FFF2-40B4-BE49-F238E27FC236}">
                        <a16:creationId xmlns:a16="http://schemas.microsoft.com/office/drawing/2014/main" id="{E40C6681-BA8E-4922-BEE0-843BF2E59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7" name="Rectangle 141">
                    <a:extLst>
                      <a:ext uri="{FF2B5EF4-FFF2-40B4-BE49-F238E27FC236}">
                        <a16:creationId xmlns:a16="http://schemas.microsoft.com/office/drawing/2014/main" id="{E6827050-724B-4285-B71E-0EA87E3141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42" name="Rectangle 142">
                  <a:extLst>
                    <a:ext uri="{FF2B5EF4-FFF2-40B4-BE49-F238E27FC236}">
                      <a16:creationId xmlns:a16="http://schemas.microsoft.com/office/drawing/2014/main" id="{8FCF8736-B13E-42E8-AA7D-2EB08E190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Rectangle 143">
                  <a:extLst>
                    <a:ext uri="{FF2B5EF4-FFF2-40B4-BE49-F238E27FC236}">
                      <a16:creationId xmlns:a16="http://schemas.microsoft.com/office/drawing/2014/main" id="{8B264743-534B-4A62-B362-CCD6BA19E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Rectangle 144">
                  <a:extLst>
                    <a:ext uri="{FF2B5EF4-FFF2-40B4-BE49-F238E27FC236}">
                      <a16:creationId xmlns:a16="http://schemas.microsoft.com/office/drawing/2014/main" id="{58FFB687-9A07-4C6C-B218-12E889427B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3" name="AutoShape 145">
              <a:extLst>
                <a:ext uri="{FF2B5EF4-FFF2-40B4-BE49-F238E27FC236}">
                  <a16:creationId xmlns:a16="http://schemas.microsoft.com/office/drawing/2014/main" id="{DB263449-55DD-458B-9FCB-0ADC7BE6A6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146">
              <a:extLst>
                <a:ext uri="{FF2B5EF4-FFF2-40B4-BE49-F238E27FC236}">
                  <a16:creationId xmlns:a16="http://schemas.microsoft.com/office/drawing/2014/main" id="{8865A678-5A75-4105-A30F-7E53766FA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35" name="Rectangle 147">
                <a:extLst>
                  <a:ext uri="{FF2B5EF4-FFF2-40B4-BE49-F238E27FC236}">
                    <a16:creationId xmlns:a16="http://schemas.microsoft.com/office/drawing/2014/main" id="{3E59BC6A-5598-47BD-87A8-5B85722AF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Text Box 148">
                <a:extLst>
                  <a:ext uri="{FF2B5EF4-FFF2-40B4-BE49-F238E27FC236}">
                    <a16:creationId xmlns:a16="http://schemas.microsoft.com/office/drawing/2014/main" id="{0F9737D9-6DBF-4522-9B14-409DBCAC2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DHCP</a:t>
                </a:r>
              </a:p>
            </p:txBody>
          </p:sp>
        </p:grpSp>
      </p:grpSp>
      <p:grpSp>
        <p:nvGrpSpPr>
          <p:cNvPr id="167" name="Group 149">
            <a:extLst>
              <a:ext uri="{FF2B5EF4-FFF2-40B4-BE49-F238E27FC236}">
                <a16:creationId xmlns:a16="http://schemas.microsoft.com/office/drawing/2014/main" id="{D2682DC1-C304-4177-B0AC-757498D4FBE1}"/>
              </a:ext>
            </a:extLst>
          </p:cNvPr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168" name="Rectangle 150">
              <a:extLst>
                <a:ext uri="{FF2B5EF4-FFF2-40B4-BE49-F238E27FC236}">
                  <a16:creationId xmlns:a16="http://schemas.microsoft.com/office/drawing/2014/main" id="{FA0041A0-4CC1-4728-8334-46E5BC3E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Text Box 151">
              <a:extLst>
                <a:ext uri="{FF2B5EF4-FFF2-40B4-BE49-F238E27FC236}">
                  <a16:creationId xmlns:a16="http://schemas.microsoft.com/office/drawing/2014/main" id="{7BF064E4-0FFB-4B96-92E8-B2CC28471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DHCP</a:t>
              </a:r>
            </a:p>
          </p:txBody>
        </p:sp>
      </p:grpSp>
      <p:sp>
        <p:nvSpPr>
          <p:cNvPr id="170" name="Rectangle 155">
            <a:extLst>
              <a:ext uri="{FF2B5EF4-FFF2-40B4-BE49-F238E27FC236}">
                <a16:creationId xmlns:a16="http://schemas.microsoft.com/office/drawing/2014/main" id="{8D98A909-0330-45A3-A02D-2F3B349A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2471738"/>
            <a:ext cx="528637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服务器进行封装，将以太网帧发往交换机，交换机通过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地址表，将帧转发给主机（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地址也被逆向学习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Text Box 156">
            <a:extLst>
              <a:ext uri="{FF2B5EF4-FFF2-40B4-BE49-F238E27FC236}">
                <a16:creationId xmlns:a16="http://schemas.microsoft.com/office/drawing/2014/main" id="{61E980F5-950C-4FE5-8A3F-CA5F6527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00" y="5609716"/>
            <a:ext cx="10681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主机获得：自身</a:t>
            </a:r>
            <a:r>
              <a:rPr lang="en-US" altLang="zh-CN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地址、第一跳路由器（网关）</a:t>
            </a:r>
            <a:r>
              <a:rPr lang="en-US" altLang="zh-CN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lang="en-US" altLang="zh-CN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i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sz="2400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Rectangle 157">
            <a:extLst>
              <a:ext uri="{FF2B5EF4-FFF2-40B4-BE49-F238E27FC236}">
                <a16:creationId xmlns:a16="http://schemas.microsoft.com/office/drawing/2014/main" id="{BEAF0E36-59BD-4EEF-953E-1BA5C792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6" y="4057651"/>
            <a:ext cx="528637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主机接收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Offer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，广播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Request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服务器收到后，用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 ACK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0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  <p:bldP spid="170" grpId="0" build="p"/>
      <p:bldP spid="171" grpId="0"/>
      <p:bldP spid="1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6EAF3-247B-4531-93F1-B1421CB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</a:t>
            </a:r>
            <a:r>
              <a:rPr lang="en-US" altLang="zh-CN" dirty="0"/>
              <a:t>ARP</a:t>
            </a:r>
            <a:endParaRPr lang="zh-CN" altLang="en-US" dirty="0"/>
          </a:p>
        </p:txBody>
      </p:sp>
      <p:grpSp>
        <p:nvGrpSpPr>
          <p:cNvPr id="4" name="Group 92">
            <a:extLst>
              <a:ext uri="{FF2B5EF4-FFF2-40B4-BE49-F238E27FC236}">
                <a16:creationId xmlns:a16="http://schemas.microsoft.com/office/drawing/2014/main" id="{D0E3EEBA-9918-449C-88E2-3EF48A2A22A2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1273175"/>
            <a:ext cx="3554412" cy="3066395"/>
            <a:chOff x="773113" y="1273175"/>
            <a:chExt cx="3554412" cy="30657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35C35E13-52BC-4D7F-96BC-D91354F9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8B505731-8845-4D7C-A247-911EA61BB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A9C8C7C3-CBBC-4BE4-89AA-F32CE9E3F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1A95FBED-A27F-4FA4-A10D-D130C27C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F1DD5E66-39FC-4947-8F76-0FBCDF1B5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40">
              <a:extLst>
                <a:ext uri="{FF2B5EF4-FFF2-40B4-BE49-F238E27FC236}">
                  <a16:creationId xmlns:a16="http://schemas.microsoft.com/office/drawing/2014/main" id="{A2EBA871-6973-4ACA-9847-159813EC6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3623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(runs DHCP)</a:t>
              </a:r>
            </a:p>
          </p:txBody>
        </p:sp>
        <p:grpSp>
          <p:nvGrpSpPr>
            <p:cNvPr id="11" name="Group 356">
              <a:extLst>
                <a:ext uri="{FF2B5EF4-FFF2-40B4-BE49-F238E27FC236}">
                  <a16:creationId xmlns:a16="http://schemas.microsoft.com/office/drawing/2014/main" id="{63BC6504-B8F5-4801-8DF4-4EEA1AD2B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63" name="Picture 354" descr="laptop_stylized_small">
                <a:extLst>
                  <a:ext uri="{FF2B5EF4-FFF2-40B4-BE49-F238E27FC236}">
                    <a16:creationId xmlns:a16="http://schemas.microsoft.com/office/drawing/2014/main" id="{7B99F812-33B9-43DF-9D2E-1979DF7F3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55" descr="antenna_stylized">
                <a:extLst>
                  <a:ext uri="{FF2B5EF4-FFF2-40B4-BE49-F238E27FC236}">
                    <a16:creationId xmlns:a16="http://schemas.microsoft.com/office/drawing/2014/main" id="{385FEB8F-3036-474E-BCBF-91CB32B76E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4FDAF6E7-3485-4FEA-9CA7-577073008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43">
              <a:extLst>
                <a:ext uri="{FF2B5EF4-FFF2-40B4-BE49-F238E27FC236}">
                  <a16:creationId xmlns:a16="http://schemas.microsoft.com/office/drawing/2014/main" id="{DB3EA714-529E-4FFC-B3EF-54DCEA49A5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F10DD82D-61B1-4C55-BB5E-31BE970222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02990DD9-A8FF-44C0-9CC3-77231E22EB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248">
              <a:extLst>
                <a:ext uri="{FF2B5EF4-FFF2-40B4-BE49-F238E27FC236}">
                  <a16:creationId xmlns:a16="http://schemas.microsoft.com/office/drawing/2014/main" id="{08B2CDDE-566C-49A2-816F-F80179BE0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31" name="Freeform 148">
                <a:extLst>
                  <a:ext uri="{FF2B5EF4-FFF2-40B4-BE49-F238E27FC236}">
                    <a16:creationId xmlns:a16="http://schemas.microsoft.com/office/drawing/2014/main" id="{69C53D6F-7EEF-4E7F-A33B-630C2FC48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9">
                <a:extLst>
                  <a:ext uri="{FF2B5EF4-FFF2-40B4-BE49-F238E27FC236}">
                    <a16:creationId xmlns:a16="http://schemas.microsoft.com/office/drawing/2014/main" id="{07E0F3D4-EC60-4739-925E-FDBFF0B49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50">
                <a:extLst>
                  <a:ext uri="{FF2B5EF4-FFF2-40B4-BE49-F238E27FC236}">
                    <a16:creationId xmlns:a16="http://schemas.microsoft.com/office/drawing/2014/main" id="{0EEA9FBF-9025-4A4C-AD4D-EC160D836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51">
                <a:extLst>
                  <a:ext uri="{FF2B5EF4-FFF2-40B4-BE49-F238E27FC236}">
                    <a16:creationId xmlns:a16="http://schemas.microsoft.com/office/drawing/2014/main" id="{97689730-ECF7-409C-B4A1-DB38B1B3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52">
                <a:extLst>
                  <a:ext uri="{FF2B5EF4-FFF2-40B4-BE49-F238E27FC236}">
                    <a16:creationId xmlns:a16="http://schemas.microsoft.com/office/drawing/2014/main" id="{9D8F2197-473B-41FD-9CB7-E285C8404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6" name="Group 153">
                <a:extLst>
                  <a:ext uri="{FF2B5EF4-FFF2-40B4-BE49-F238E27FC236}">
                    <a16:creationId xmlns:a16="http://schemas.microsoft.com/office/drawing/2014/main" id="{48D8C17E-40F2-477F-9E3D-144AA9CC17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154">
                  <a:extLst>
                    <a:ext uri="{FF2B5EF4-FFF2-40B4-BE49-F238E27FC236}">
                      <a16:creationId xmlns:a16="http://schemas.microsoft.com/office/drawing/2014/main" id="{E032D5CD-9805-4CBA-9C64-E2F454E98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155">
                  <a:extLst>
                    <a:ext uri="{FF2B5EF4-FFF2-40B4-BE49-F238E27FC236}">
                      <a16:creationId xmlns:a16="http://schemas.microsoft.com/office/drawing/2014/main" id="{A549046F-2946-474C-BAD1-3F95538EA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7" name="Rectangle 156">
                <a:extLst>
                  <a:ext uri="{FF2B5EF4-FFF2-40B4-BE49-F238E27FC236}">
                    <a16:creationId xmlns:a16="http://schemas.microsoft.com/office/drawing/2014/main" id="{12BE34B5-2256-4E16-939A-B6075629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157">
                <a:extLst>
                  <a:ext uri="{FF2B5EF4-FFF2-40B4-BE49-F238E27FC236}">
                    <a16:creationId xmlns:a16="http://schemas.microsoft.com/office/drawing/2014/main" id="{D012E67B-E89D-4224-A623-54477A74DA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158">
                  <a:extLst>
                    <a:ext uri="{FF2B5EF4-FFF2-40B4-BE49-F238E27FC236}">
                      <a16:creationId xmlns:a16="http://schemas.microsoft.com/office/drawing/2014/main" id="{04CF093D-1879-4B94-854E-2793D2EF1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159">
                  <a:extLst>
                    <a:ext uri="{FF2B5EF4-FFF2-40B4-BE49-F238E27FC236}">
                      <a16:creationId xmlns:a16="http://schemas.microsoft.com/office/drawing/2014/main" id="{1C61C09A-71A0-4078-AE18-18B33AB59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" name="Rectangle 160">
                <a:extLst>
                  <a:ext uri="{FF2B5EF4-FFF2-40B4-BE49-F238E27FC236}">
                    <a16:creationId xmlns:a16="http://schemas.microsoft.com/office/drawing/2014/main" id="{1488A392-5D78-4263-8F2A-F1AE92D29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161">
                <a:extLst>
                  <a:ext uri="{FF2B5EF4-FFF2-40B4-BE49-F238E27FC236}">
                    <a16:creationId xmlns:a16="http://schemas.microsoft.com/office/drawing/2014/main" id="{5F2FB6FA-891D-45D9-AF9E-9A99E6C4D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1" name="Group 162">
                <a:extLst>
                  <a:ext uri="{FF2B5EF4-FFF2-40B4-BE49-F238E27FC236}">
                    <a16:creationId xmlns:a16="http://schemas.microsoft.com/office/drawing/2014/main" id="{7DE95314-273A-4A58-9ECD-87BC017713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163">
                  <a:extLst>
                    <a:ext uri="{FF2B5EF4-FFF2-40B4-BE49-F238E27FC236}">
                      <a16:creationId xmlns:a16="http://schemas.microsoft.com/office/drawing/2014/main" id="{1B0F1174-F508-4CC6-AA50-2B6F9106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164">
                  <a:extLst>
                    <a:ext uri="{FF2B5EF4-FFF2-40B4-BE49-F238E27FC236}">
                      <a16:creationId xmlns:a16="http://schemas.microsoft.com/office/drawing/2014/main" id="{2F7D7E03-24CC-40EE-B139-41E4A4B64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Freeform 165">
                <a:extLst>
                  <a:ext uri="{FF2B5EF4-FFF2-40B4-BE49-F238E27FC236}">
                    <a16:creationId xmlns:a16="http://schemas.microsoft.com/office/drawing/2014/main" id="{84B35B2F-0F06-4C57-9BC4-981E7E276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Group 166">
                <a:extLst>
                  <a:ext uri="{FF2B5EF4-FFF2-40B4-BE49-F238E27FC236}">
                    <a16:creationId xmlns:a16="http://schemas.microsoft.com/office/drawing/2014/main" id="{739F32FA-4D1D-46B8-8FA2-D0AFE0219E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167">
                  <a:extLst>
                    <a:ext uri="{FF2B5EF4-FFF2-40B4-BE49-F238E27FC236}">
                      <a16:creationId xmlns:a16="http://schemas.microsoft.com/office/drawing/2014/main" id="{125B43E3-1E36-497E-B9E4-88B69C050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168">
                  <a:extLst>
                    <a:ext uri="{FF2B5EF4-FFF2-40B4-BE49-F238E27FC236}">
                      <a16:creationId xmlns:a16="http://schemas.microsoft.com/office/drawing/2014/main" id="{5C12E2F5-0E24-4D8A-821B-579666F95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76885D6E-19D9-4402-A548-9EC199EA3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70">
                <a:extLst>
                  <a:ext uri="{FF2B5EF4-FFF2-40B4-BE49-F238E27FC236}">
                    <a16:creationId xmlns:a16="http://schemas.microsoft.com/office/drawing/2014/main" id="{7A0D5F22-EC5A-4A7A-919E-E89EBD616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71">
                <a:extLst>
                  <a:ext uri="{FF2B5EF4-FFF2-40B4-BE49-F238E27FC236}">
                    <a16:creationId xmlns:a16="http://schemas.microsoft.com/office/drawing/2014/main" id="{85389663-0344-48F7-87DD-2E3922899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Oval 172">
                <a:extLst>
                  <a:ext uri="{FF2B5EF4-FFF2-40B4-BE49-F238E27FC236}">
                    <a16:creationId xmlns:a16="http://schemas.microsoft.com/office/drawing/2014/main" id="{7DBC88F9-4A6B-421E-BF2E-CB1F48796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3">
                <a:extLst>
                  <a:ext uri="{FF2B5EF4-FFF2-40B4-BE49-F238E27FC236}">
                    <a16:creationId xmlns:a16="http://schemas.microsoft.com/office/drawing/2014/main" id="{286BAC77-B76F-4C3C-906E-86FDF64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AutoShape 174">
                <a:extLst>
                  <a:ext uri="{FF2B5EF4-FFF2-40B4-BE49-F238E27FC236}">
                    <a16:creationId xmlns:a16="http://schemas.microsoft.com/office/drawing/2014/main" id="{04B5D362-8D77-4C2C-8AAE-355BCAD1D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AutoShape 175">
                <a:extLst>
                  <a:ext uri="{FF2B5EF4-FFF2-40B4-BE49-F238E27FC236}">
                    <a16:creationId xmlns:a16="http://schemas.microsoft.com/office/drawing/2014/main" id="{93DFC2AB-C800-4CFE-A8BC-6C36A9BA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76">
                <a:extLst>
                  <a:ext uri="{FF2B5EF4-FFF2-40B4-BE49-F238E27FC236}">
                    <a16:creationId xmlns:a16="http://schemas.microsoft.com/office/drawing/2014/main" id="{DC4AE47F-EECB-41E6-B594-83BF3017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77">
                <a:extLst>
                  <a:ext uri="{FF2B5EF4-FFF2-40B4-BE49-F238E27FC236}">
                    <a16:creationId xmlns:a16="http://schemas.microsoft.com/office/drawing/2014/main" id="{67787F94-EA4E-4FB5-B2BD-9FF357337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78">
                <a:extLst>
                  <a:ext uri="{FF2B5EF4-FFF2-40B4-BE49-F238E27FC236}">
                    <a16:creationId xmlns:a16="http://schemas.microsoft.com/office/drawing/2014/main" id="{8FDC74AF-6A06-486C-88C1-E28A81ED3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79">
                <a:extLst>
                  <a:ext uri="{FF2B5EF4-FFF2-40B4-BE49-F238E27FC236}">
                    <a16:creationId xmlns:a16="http://schemas.microsoft.com/office/drawing/2014/main" id="{6AA6CE79-268F-40AD-802E-7F005D754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199BC461-8068-4BE1-8EC3-5436235F6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" name="Oval 49">
                <a:extLst>
                  <a:ext uri="{FF2B5EF4-FFF2-40B4-BE49-F238E27FC236}">
                    <a16:creationId xmlns:a16="http://schemas.microsoft.com/office/drawing/2014/main" id="{DF23F9B8-5E7A-420A-97E6-78C4669F2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B0FBF7E1-348E-4DDC-A744-8B9D4F0E8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F0C27E22-DC65-408B-BB67-DC36144BC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FDF14813-B9B8-4859-86C6-9AA16AB8A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3">
                <a:extLst>
                  <a:ext uri="{FF2B5EF4-FFF2-40B4-BE49-F238E27FC236}">
                    <a16:creationId xmlns:a16="http://schemas.microsoft.com/office/drawing/2014/main" id="{77137C3D-60EA-4BF1-BDAD-C95DB1CFE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54">
                <a:extLst>
                  <a:ext uri="{FF2B5EF4-FFF2-40B4-BE49-F238E27FC236}">
                    <a16:creationId xmlns:a16="http://schemas.microsoft.com/office/drawing/2014/main" id="{08A8A9C2-AD83-4068-815D-A2984D2652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74C2A846-8C77-4F3D-A041-98683FD6E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F8B92EAC-DA0F-42E8-BDCD-0BE67E37D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FCEFDCBC-B9F2-4F3F-8C03-B5200CD70A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58">
                <a:extLst>
                  <a:ext uri="{FF2B5EF4-FFF2-40B4-BE49-F238E27FC236}">
                    <a16:creationId xmlns:a16="http://schemas.microsoft.com/office/drawing/2014/main" id="{5DA1EDEB-08D1-4CE8-B402-91E0F8C40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" name="Line 59">
                  <a:extLst>
                    <a:ext uri="{FF2B5EF4-FFF2-40B4-BE49-F238E27FC236}">
                      <a16:creationId xmlns:a16="http://schemas.microsoft.com/office/drawing/2014/main" id="{F29EBA4C-6FA9-4D06-B51A-D394C1EBC1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60">
                  <a:extLst>
                    <a:ext uri="{FF2B5EF4-FFF2-40B4-BE49-F238E27FC236}">
                      <a16:creationId xmlns:a16="http://schemas.microsoft.com/office/drawing/2014/main" id="{1D063B9E-FBDC-43F6-B738-B01145A798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Line 61">
                  <a:extLst>
                    <a:ext uri="{FF2B5EF4-FFF2-40B4-BE49-F238E27FC236}">
                      <a16:creationId xmlns:a16="http://schemas.microsoft.com/office/drawing/2014/main" id="{0D50B2E9-5D66-4A16-8807-38A7134E9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A728DC62-9EB0-46B3-9906-7D31F111C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15025" y="1081520"/>
            <a:ext cx="6159500" cy="1262062"/>
          </a:xfrm>
        </p:spPr>
        <p:txBody>
          <a:bodyPr/>
          <a:lstStyle/>
          <a:p>
            <a:pPr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请求之前，需要知道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www.google.com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</p:txBody>
      </p:sp>
      <p:sp>
        <p:nvSpPr>
          <p:cNvPr id="66" name="Line 43">
            <a:extLst>
              <a:ext uri="{FF2B5EF4-FFF2-40B4-BE49-F238E27FC236}">
                <a16:creationId xmlns:a16="http://schemas.microsoft.com/office/drawing/2014/main" id="{80B2A409-9CA9-4751-84F6-8329A4A01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Group 45">
            <a:extLst>
              <a:ext uri="{FF2B5EF4-FFF2-40B4-BE49-F238E27FC236}">
                <a16:creationId xmlns:a16="http://schemas.microsoft.com/office/drawing/2014/main" id="{B701596C-E1FB-499C-A902-EE60CD6C8AAC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DCA4E153-DB5B-4058-9739-96085E9CE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7">
              <a:extLst>
                <a:ext uri="{FF2B5EF4-FFF2-40B4-BE49-F238E27FC236}">
                  <a16:creationId xmlns:a16="http://schemas.microsoft.com/office/drawing/2014/main" id="{410F11D3-6A32-4E47-A296-E777C1396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27800760-EFB1-421D-A7DB-998D3C69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 Box 49">
                <a:extLst>
                  <a:ext uri="{FF2B5EF4-FFF2-40B4-BE49-F238E27FC236}">
                    <a16:creationId xmlns:a16="http://schemas.microsoft.com/office/drawing/2014/main" id="{6E5A2F6F-4041-4EF9-93C0-D0620AFD9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" y="2954"/>
                <a:ext cx="395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72" name="Line 50">
                <a:extLst>
                  <a:ext uri="{FF2B5EF4-FFF2-40B4-BE49-F238E27FC236}">
                    <a16:creationId xmlns:a16="http://schemas.microsoft.com/office/drawing/2014/main" id="{E82236B1-76CB-49FA-B6BE-471577228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51">
                <a:extLst>
                  <a:ext uri="{FF2B5EF4-FFF2-40B4-BE49-F238E27FC236}">
                    <a16:creationId xmlns:a16="http://schemas.microsoft.com/office/drawing/2014/main" id="{B5185FB0-8445-4587-9E20-B23AED0CA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52">
                <a:extLst>
                  <a:ext uri="{FF2B5EF4-FFF2-40B4-BE49-F238E27FC236}">
                    <a16:creationId xmlns:a16="http://schemas.microsoft.com/office/drawing/2014/main" id="{83EB0B5E-9432-420C-9B88-8CB639A26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Line 53">
                <a:extLst>
                  <a:ext uri="{FF2B5EF4-FFF2-40B4-BE49-F238E27FC236}">
                    <a16:creationId xmlns:a16="http://schemas.microsoft.com/office/drawing/2014/main" id="{86C740DB-413F-48A5-9DA2-34E747E6E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6" name="Group 276">
            <a:extLst>
              <a:ext uri="{FF2B5EF4-FFF2-40B4-BE49-F238E27FC236}">
                <a16:creationId xmlns:a16="http://schemas.microsoft.com/office/drawing/2014/main" id="{EEF71AD2-1F2D-44E4-A6CD-06470C12A026}"/>
              </a:ext>
            </a:extLst>
          </p:cNvPr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77" name="Group 54">
              <a:extLst>
                <a:ext uri="{FF2B5EF4-FFF2-40B4-BE49-F238E27FC236}">
                  <a16:creationId xmlns:a16="http://schemas.microsoft.com/office/drawing/2014/main" id="{576E1CA8-B243-4234-BDD7-E6A0C68FC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5"/>
              <a:chOff x="844" y="3337"/>
              <a:chExt cx="290" cy="155"/>
            </a:xfrm>
          </p:grpSpPr>
          <p:sp>
            <p:nvSpPr>
              <p:cNvPr id="95" name="Rectangle 55">
                <a:extLst>
                  <a:ext uri="{FF2B5EF4-FFF2-40B4-BE49-F238E27FC236}">
                    <a16:creationId xmlns:a16="http://schemas.microsoft.com/office/drawing/2014/main" id="{8BFD6709-F966-44F9-AE10-FFCF7E950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Text Box 56">
                <a:extLst>
                  <a:ext uri="{FF2B5EF4-FFF2-40B4-BE49-F238E27FC236}">
                    <a16:creationId xmlns:a16="http://schemas.microsoft.com/office/drawing/2014/main" id="{71CC943E-2BCA-4F57-832B-1735630EB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9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DNS</a:t>
                </a:r>
              </a:p>
            </p:txBody>
          </p:sp>
        </p:grpSp>
        <p:grpSp>
          <p:nvGrpSpPr>
            <p:cNvPr id="78" name="Group 59">
              <a:extLst>
                <a:ext uri="{FF2B5EF4-FFF2-40B4-BE49-F238E27FC236}">
                  <a16:creationId xmlns:a16="http://schemas.microsoft.com/office/drawing/2014/main" id="{839F3D68-E901-481C-A2AD-87203A8F4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5"/>
              <a:chOff x="740" y="3209"/>
              <a:chExt cx="354" cy="155"/>
            </a:xfrm>
          </p:grpSpPr>
          <p:grpSp>
            <p:nvGrpSpPr>
              <p:cNvPr id="90" name="Group 60">
                <a:extLst>
                  <a:ext uri="{FF2B5EF4-FFF2-40B4-BE49-F238E27FC236}">
                    <a16:creationId xmlns:a16="http://schemas.microsoft.com/office/drawing/2014/main" id="{8A097140-65CA-43EF-AF06-B6A6092ABA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5"/>
                <a:chOff x="844" y="3337"/>
                <a:chExt cx="290" cy="155"/>
              </a:xfrm>
            </p:grpSpPr>
            <p:sp>
              <p:nvSpPr>
                <p:cNvPr id="93" name="Rectangle 61">
                  <a:extLst>
                    <a:ext uri="{FF2B5EF4-FFF2-40B4-BE49-F238E27FC236}">
                      <a16:creationId xmlns:a16="http://schemas.microsoft.com/office/drawing/2014/main" id="{0CE10E96-C33D-44BE-ACCA-57EE3AA06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Text Box 62">
                  <a:extLst>
                    <a:ext uri="{FF2B5EF4-FFF2-40B4-BE49-F238E27FC236}">
                      <a16:creationId xmlns:a16="http://schemas.microsoft.com/office/drawing/2014/main" id="{679FE5BC-DE87-4D42-95EC-B99C003B4B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90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DNS</a:t>
                  </a:r>
                </a:p>
              </p:txBody>
            </p:sp>
          </p:grpSp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099907FB-A92A-47E9-A71F-9361BDD2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Rectangle 64">
                <a:extLst>
                  <a:ext uri="{FF2B5EF4-FFF2-40B4-BE49-F238E27FC236}">
                    <a16:creationId xmlns:a16="http://schemas.microsoft.com/office/drawing/2014/main" id="{09B3C4DB-8177-4345-80D9-CE5BC0839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Group 65">
              <a:extLst>
                <a:ext uri="{FF2B5EF4-FFF2-40B4-BE49-F238E27FC236}">
                  <a16:creationId xmlns:a16="http://schemas.microsoft.com/office/drawing/2014/main" id="{9C5608D5-5930-44C6-845C-1C440AC00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5"/>
              <a:chOff x="836" y="3305"/>
              <a:chExt cx="354" cy="155"/>
            </a:xfrm>
          </p:grpSpPr>
          <p:grpSp>
            <p:nvGrpSpPr>
              <p:cNvPr id="84" name="Group 66">
                <a:extLst>
                  <a:ext uri="{FF2B5EF4-FFF2-40B4-BE49-F238E27FC236}">
                    <a16:creationId xmlns:a16="http://schemas.microsoft.com/office/drawing/2014/main" id="{306A1F58-32AD-4D8D-9AED-2208C294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5"/>
                <a:chOff x="844" y="3337"/>
                <a:chExt cx="290" cy="155"/>
              </a:xfrm>
            </p:grpSpPr>
            <p:sp>
              <p:nvSpPr>
                <p:cNvPr id="88" name="Rectangle 67">
                  <a:extLst>
                    <a:ext uri="{FF2B5EF4-FFF2-40B4-BE49-F238E27FC236}">
                      <a16:creationId xmlns:a16="http://schemas.microsoft.com/office/drawing/2014/main" id="{4992F2C7-FBDE-4802-AFF6-117CA6E3A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Text Box 68">
                  <a:extLst>
                    <a:ext uri="{FF2B5EF4-FFF2-40B4-BE49-F238E27FC236}">
                      <a16:creationId xmlns:a16="http://schemas.microsoft.com/office/drawing/2014/main" id="{69D64DC4-130B-4535-9FC0-0865E1C522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90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DNS</a:t>
                  </a:r>
                </a:p>
              </p:txBody>
            </p:sp>
          </p:grpSp>
          <p:grpSp>
            <p:nvGrpSpPr>
              <p:cNvPr id="85" name="Group 69">
                <a:extLst>
                  <a:ext uri="{FF2B5EF4-FFF2-40B4-BE49-F238E27FC236}">
                    <a16:creationId xmlns:a16="http://schemas.microsoft.com/office/drawing/2014/main" id="{14767C60-9EB6-47F4-96EB-BCB472C109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86" name="Rectangle 70">
                  <a:extLst>
                    <a:ext uri="{FF2B5EF4-FFF2-40B4-BE49-F238E27FC236}">
                      <a16:creationId xmlns:a16="http://schemas.microsoft.com/office/drawing/2014/main" id="{42FF968F-D992-4B77-A8C8-336155B9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Rectangle 71">
                  <a:extLst>
                    <a:ext uri="{FF2B5EF4-FFF2-40B4-BE49-F238E27FC236}">
                      <a16:creationId xmlns:a16="http://schemas.microsoft.com/office/drawing/2014/main" id="{BA23C48A-C4A9-4B2B-B4F3-5A6CE1838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0" name="Group 72">
              <a:extLst>
                <a:ext uri="{FF2B5EF4-FFF2-40B4-BE49-F238E27FC236}">
                  <a16:creationId xmlns:a16="http://schemas.microsoft.com/office/drawing/2014/main" id="{B6EF39FF-EBA8-4660-BD23-09160D5AF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82" name="Rectangle 73">
                <a:extLst>
                  <a:ext uri="{FF2B5EF4-FFF2-40B4-BE49-F238E27FC236}">
                    <a16:creationId xmlns:a16="http://schemas.microsoft.com/office/drawing/2014/main" id="{132A56FB-CDB3-4E42-BA41-9AF4BC040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Rectangle 74">
                <a:extLst>
                  <a:ext uri="{FF2B5EF4-FFF2-40B4-BE49-F238E27FC236}">
                    <a16:creationId xmlns:a16="http://schemas.microsoft.com/office/drawing/2014/main" id="{BA498A55-16C8-42ED-B2EE-6FC6B8CC1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AutoShape 89">
              <a:extLst>
                <a:ext uri="{FF2B5EF4-FFF2-40B4-BE49-F238E27FC236}">
                  <a16:creationId xmlns:a16="http://schemas.microsoft.com/office/drawing/2014/main" id="{C43FD66E-9F5E-46FA-A97C-CE79CBC9E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Rectangle 152">
            <a:extLst>
              <a:ext uri="{FF2B5EF4-FFF2-40B4-BE49-F238E27FC236}">
                <a16:creationId xmlns:a16="http://schemas.microsoft.com/office/drawing/2014/main" id="{7C4F9811-12E1-4C38-958A-493E3484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2128893"/>
            <a:ext cx="5996322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主机创建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 query,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、以太网封装，准备发往第一跳路由器</a:t>
            </a:r>
            <a:b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需要该路由器接口的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地址：通过 </a:t>
            </a:r>
            <a:r>
              <a:rPr 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Rectangle 153">
            <a:extLst>
              <a:ext uri="{FF2B5EF4-FFF2-40B4-BE49-F238E27FC236}">
                <a16:creationId xmlns:a16="http://schemas.microsoft.com/office/drawing/2014/main" id="{D42BC3DD-2CE2-4B66-BED8-BABBE231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3595190"/>
            <a:ext cx="6216241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主机广播</a:t>
            </a:r>
            <a:r>
              <a:rPr 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 query</a:t>
            </a: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查询路由器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地址对应的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b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路由器回复</a:t>
            </a:r>
            <a:r>
              <a:rPr 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 reply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，内容为自身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154">
            <a:extLst>
              <a:ext uri="{FF2B5EF4-FFF2-40B4-BE49-F238E27FC236}">
                <a16:creationId xmlns:a16="http://schemas.microsoft.com/office/drawing/2014/main" id="{3136E7DF-734C-4FDD-A3C3-34441BC2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5196980"/>
            <a:ext cx="5463622" cy="11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现在，主机可以发送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查询了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Group 263">
            <a:extLst>
              <a:ext uri="{FF2B5EF4-FFF2-40B4-BE49-F238E27FC236}">
                <a16:creationId xmlns:a16="http://schemas.microsoft.com/office/drawing/2014/main" id="{82885172-8914-4B8B-9127-50EBF9222E9C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1868496"/>
            <a:ext cx="1081088" cy="246063"/>
            <a:chOff x="76" y="2296"/>
            <a:chExt cx="681" cy="155"/>
          </a:xfrm>
        </p:grpSpPr>
        <p:sp>
          <p:nvSpPr>
            <p:cNvPr id="101" name="Rectangle 103">
              <a:extLst>
                <a:ext uri="{FF2B5EF4-FFF2-40B4-BE49-F238E27FC236}">
                  <a16:creationId xmlns:a16="http://schemas.microsoft.com/office/drawing/2014/main" id="{3448E3FE-03B9-4B39-87D2-4A6B3548B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893A89-C20F-49D2-BA25-322B2CD1E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17A1079-E66D-48B9-A6DC-31B5B8FC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Rectangle 100">
              <a:extLst>
                <a:ext uri="{FF2B5EF4-FFF2-40B4-BE49-F238E27FC236}">
                  <a16:creationId xmlns:a16="http://schemas.microsoft.com/office/drawing/2014/main" id="{E8A33D9B-1DA2-49A3-BF57-E6F39CA1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 Box 95">
              <a:extLst>
                <a:ext uri="{FF2B5EF4-FFF2-40B4-BE49-F238E27FC236}">
                  <a16:creationId xmlns:a16="http://schemas.microsoft.com/office/drawing/2014/main" id="{54EBF790-2136-460E-A5EC-09137DE47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1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 query</a:t>
              </a:r>
            </a:p>
          </p:txBody>
        </p:sp>
      </p:grpSp>
      <p:grpSp>
        <p:nvGrpSpPr>
          <p:cNvPr id="106" name="Group 255">
            <a:extLst>
              <a:ext uri="{FF2B5EF4-FFF2-40B4-BE49-F238E27FC236}">
                <a16:creationId xmlns:a16="http://schemas.microsoft.com/office/drawing/2014/main" id="{74EB86EF-1E32-4601-8E61-4EDDECEA429D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107" name="Freeform 244">
              <a:extLst>
                <a:ext uri="{FF2B5EF4-FFF2-40B4-BE49-F238E27FC236}">
                  <a16:creationId xmlns:a16="http://schemas.microsoft.com/office/drawing/2014/main" id="{84516310-A606-4A04-9BD4-B078877E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Rectangle 246">
              <a:extLst>
                <a:ext uri="{FF2B5EF4-FFF2-40B4-BE49-F238E27FC236}">
                  <a16:creationId xmlns:a16="http://schemas.microsoft.com/office/drawing/2014/main" id="{5FAE6842-3AC3-4B78-86DC-9C1CA4522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247">
              <a:extLst>
                <a:ext uri="{FF2B5EF4-FFF2-40B4-BE49-F238E27FC236}">
                  <a16:creationId xmlns:a16="http://schemas.microsoft.com/office/drawing/2014/main" id="{47331AA3-9008-47F0-9655-15FA0DEBE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2235"/>
              <a:ext cx="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Phy</a:t>
              </a:r>
            </a:p>
          </p:txBody>
        </p:sp>
        <p:sp>
          <p:nvSpPr>
            <p:cNvPr id="110" name="Line 250">
              <a:extLst>
                <a:ext uri="{FF2B5EF4-FFF2-40B4-BE49-F238E27FC236}">
                  <a16:creationId xmlns:a16="http://schemas.microsoft.com/office/drawing/2014/main" id="{5526D375-8470-4C48-A2E8-2862D5F4F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Line 251">
              <a:extLst>
                <a:ext uri="{FF2B5EF4-FFF2-40B4-BE49-F238E27FC236}">
                  <a16:creationId xmlns:a16="http://schemas.microsoft.com/office/drawing/2014/main" id="{FD11EE6A-ED8B-4AB3-A2D3-37CD4899E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Group 252">
              <a:extLst>
                <a:ext uri="{FF2B5EF4-FFF2-40B4-BE49-F238E27FC236}">
                  <a16:creationId xmlns:a16="http://schemas.microsoft.com/office/drawing/2014/main" id="{02CC30B8-11BC-4987-91FE-678323DC6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113" name="Rectangle 253">
                <a:extLst>
                  <a:ext uri="{FF2B5EF4-FFF2-40B4-BE49-F238E27FC236}">
                    <a16:creationId xmlns:a16="http://schemas.microsoft.com/office/drawing/2014/main" id="{567E9931-F17B-403F-B7E4-C731279EB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Text Box 254">
                <a:extLst>
                  <a:ext uri="{FF2B5EF4-FFF2-40B4-BE49-F238E27FC236}">
                    <a16:creationId xmlns:a16="http://schemas.microsoft.com/office/drawing/2014/main" id="{1DC66B60-AD14-4068-A4CD-91429937F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ARP</a:t>
                </a:r>
              </a:p>
            </p:txBody>
          </p:sp>
        </p:grpSp>
      </p:grpSp>
      <p:grpSp>
        <p:nvGrpSpPr>
          <p:cNvPr id="115" name="Group 242">
            <a:extLst>
              <a:ext uri="{FF2B5EF4-FFF2-40B4-BE49-F238E27FC236}">
                <a16:creationId xmlns:a16="http://schemas.microsoft.com/office/drawing/2014/main" id="{9B8881A5-9B3C-4A9F-92E6-0B80EA24DBDE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116" name="Rectangle 241">
              <a:extLst>
                <a:ext uri="{FF2B5EF4-FFF2-40B4-BE49-F238E27FC236}">
                  <a16:creationId xmlns:a16="http://schemas.microsoft.com/office/drawing/2014/main" id="{3AE9C0EA-E8C1-41F7-A0EA-218FD9E8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 Box 240">
              <a:extLst>
                <a:ext uri="{FF2B5EF4-FFF2-40B4-BE49-F238E27FC236}">
                  <a16:creationId xmlns:a16="http://schemas.microsoft.com/office/drawing/2014/main" id="{A47088AB-E78F-4080-A4A1-82B9B3963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</a:t>
              </a:r>
            </a:p>
          </p:txBody>
        </p:sp>
      </p:grpSp>
      <p:grpSp>
        <p:nvGrpSpPr>
          <p:cNvPr id="118" name="Group 270">
            <a:extLst>
              <a:ext uri="{FF2B5EF4-FFF2-40B4-BE49-F238E27FC236}">
                <a16:creationId xmlns:a16="http://schemas.microsoft.com/office/drawing/2014/main" id="{B49CF8D8-EDB1-4609-A493-D6EEA5DCAD53}"/>
              </a:ext>
            </a:extLst>
          </p:cNvPr>
          <p:cNvGrpSpPr>
            <a:grpSpLocks/>
          </p:cNvGrpSpPr>
          <p:nvPr/>
        </p:nvGrpSpPr>
        <p:grpSpPr bwMode="auto">
          <a:xfrm>
            <a:off x="2701925" y="3187708"/>
            <a:ext cx="1081088" cy="246063"/>
            <a:chOff x="76" y="2296"/>
            <a:chExt cx="681" cy="155"/>
          </a:xfrm>
        </p:grpSpPr>
        <p:sp>
          <p:nvSpPr>
            <p:cNvPr id="119" name="Rectangle 271">
              <a:extLst>
                <a:ext uri="{FF2B5EF4-FFF2-40B4-BE49-F238E27FC236}">
                  <a16:creationId xmlns:a16="http://schemas.microsoft.com/office/drawing/2014/main" id="{6EB74A78-4651-4C3B-B99D-E1563E25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Rectangle 272">
              <a:extLst>
                <a:ext uri="{FF2B5EF4-FFF2-40B4-BE49-F238E27FC236}">
                  <a16:creationId xmlns:a16="http://schemas.microsoft.com/office/drawing/2014/main" id="{F82A4907-B479-4F69-9761-775807EF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273">
              <a:extLst>
                <a:ext uri="{FF2B5EF4-FFF2-40B4-BE49-F238E27FC236}">
                  <a16:creationId xmlns:a16="http://schemas.microsoft.com/office/drawing/2014/main" id="{B66E2EE0-34DE-479F-901D-9A355C05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Rectangle 274">
              <a:extLst>
                <a:ext uri="{FF2B5EF4-FFF2-40B4-BE49-F238E27FC236}">
                  <a16:creationId xmlns:a16="http://schemas.microsoft.com/office/drawing/2014/main" id="{BE79B67A-3C68-48D6-88E9-CA8C1130A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Text Box 275">
              <a:extLst>
                <a:ext uri="{FF2B5EF4-FFF2-40B4-BE49-F238E27FC236}">
                  <a16:creationId xmlns:a16="http://schemas.microsoft.com/office/drawing/2014/main" id="{2C16F480-74C7-4312-99B1-116B9FE7E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9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3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0052 0.08055 L 0.41511 0.075 L 0.2668 0.27569 L 0.11511 0.2743 L 0.11511 0.18889 " pathEditMode="relative" rAng="0" ptsTypes="AAAAAA">
                                      <p:cBhvr>
                                        <p:cTn id="2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00052 0.0794 L 0.14674 0.08009 L 0.2944 -0.12222 L -0.11602 -0.12014 L -0.11602 -0.16181 L -0.11758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202BE-2F09-4780-9668-500A20D8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30">
            <a:extLst>
              <a:ext uri="{FF2B5EF4-FFF2-40B4-BE49-F238E27FC236}">
                <a16:creationId xmlns:a16="http://schemas.microsoft.com/office/drawing/2014/main" id="{1E1F96CE-0435-48CD-AAE0-1A263A068AEB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1273175"/>
            <a:ext cx="3554412" cy="3066395"/>
            <a:chOff x="773113" y="1273175"/>
            <a:chExt cx="3554412" cy="30657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F80FA93-57C4-4C6B-B423-490EBEDF1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0615014A-C08E-4A12-ADBF-35E101945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3767F15F-5844-4C05-B079-CE89F4674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0AB574A0-3089-4AFB-A788-0A298A855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C55156E9-A8F4-4965-B9AC-753BE952E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40">
              <a:extLst>
                <a:ext uri="{FF2B5EF4-FFF2-40B4-BE49-F238E27FC236}">
                  <a16:creationId xmlns:a16="http://schemas.microsoft.com/office/drawing/2014/main" id="{A2D3BF30-2B78-49EC-BCC2-7F6D1C53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3623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(runs DHCP)</a:t>
              </a:r>
            </a:p>
          </p:txBody>
        </p:sp>
        <p:grpSp>
          <p:nvGrpSpPr>
            <p:cNvPr id="11" name="Group 356">
              <a:extLst>
                <a:ext uri="{FF2B5EF4-FFF2-40B4-BE49-F238E27FC236}">
                  <a16:creationId xmlns:a16="http://schemas.microsoft.com/office/drawing/2014/main" id="{B9C0EA33-745D-47BD-BA62-8D4D4FB38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63" name="Picture 354" descr="laptop_stylized_small">
                <a:extLst>
                  <a:ext uri="{FF2B5EF4-FFF2-40B4-BE49-F238E27FC236}">
                    <a16:creationId xmlns:a16="http://schemas.microsoft.com/office/drawing/2014/main" id="{335A7AE4-6197-4060-B508-984DD40E34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55" descr="antenna_stylized">
                <a:extLst>
                  <a:ext uri="{FF2B5EF4-FFF2-40B4-BE49-F238E27FC236}">
                    <a16:creationId xmlns:a16="http://schemas.microsoft.com/office/drawing/2014/main" id="{6B0B371D-D229-4431-8A81-45D420E1B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D277DC4C-25C7-4911-85E0-0EF3047C9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43">
              <a:extLst>
                <a:ext uri="{FF2B5EF4-FFF2-40B4-BE49-F238E27FC236}">
                  <a16:creationId xmlns:a16="http://schemas.microsoft.com/office/drawing/2014/main" id="{F27B3BB2-F6A9-49B0-A177-04975DB0E3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FC0D5E9D-2D05-47AF-B819-30D86CD8F7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25E3F709-9643-4BF6-A1FC-1B8210C934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248">
              <a:extLst>
                <a:ext uri="{FF2B5EF4-FFF2-40B4-BE49-F238E27FC236}">
                  <a16:creationId xmlns:a16="http://schemas.microsoft.com/office/drawing/2014/main" id="{7B92E268-4F4A-4932-B4CC-BFA297B13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31" name="Freeform 148">
                <a:extLst>
                  <a:ext uri="{FF2B5EF4-FFF2-40B4-BE49-F238E27FC236}">
                    <a16:creationId xmlns:a16="http://schemas.microsoft.com/office/drawing/2014/main" id="{426D846C-4476-46DE-B0B7-5A516FC5F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9">
                <a:extLst>
                  <a:ext uri="{FF2B5EF4-FFF2-40B4-BE49-F238E27FC236}">
                    <a16:creationId xmlns:a16="http://schemas.microsoft.com/office/drawing/2014/main" id="{C5DD2EB6-A787-42C9-828C-EDAD7D7EA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50">
                <a:extLst>
                  <a:ext uri="{FF2B5EF4-FFF2-40B4-BE49-F238E27FC236}">
                    <a16:creationId xmlns:a16="http://schemas.microsoft.com/office/drawing/2014/main" id="{65ED6E20-02F5-4897-8D57-D6F253879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51">
                <a:extLst>
                  <a:ext uri="{FF2B5EF4-FFF2-40B4-BE49-F238E27FC236}">
                    <a16:creationId xmlns:a16="http://schemas.microsoft.com/office/drawing/2014/main" id="{7C405292-D22C-4EB8-8839-9D3C0901C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52">
                <a:extLst>
                  <a:ext uri="{FF2B5EF4-FFF2-40B4-BE49-F238E27FC236}">
                    <a16:creationId xmlns:a16="http://schemas.microsoft.com/office/drawing/2014/main" id="{8BD8529D-91CC-40DF-B6F0-1DEC408F5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6" name="Group 153">
                <a:extLst>
                  <a:ext uri="{FF2B5EF4-FFF2-40B4-BE49-F238E27FC236}">
                    <a16:creationId xmlns:a16="http://schemas.microsoft.com/office/drawing/2014/main" id="{0DC88165-500A-4C10-9235-B3B95024DA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154">
                  <a:extLst>
                    <a:ext uri="{FF2B5EF4-FFF2-40B4-BE49-F238E27FC236}">
                      <a16:creationId xmlns:a16="http://schemas.microsoft.com/office/drawing/2014/main" id="{D788CB01-B180-40C2-A398-9648A843E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155">
                  <a:extLst>
                    <a:ext uri="{FF2B5EF4-FFF2-40B4-BE49-F238E27FC236}">
                      <a16:creationId xmlns:a16="http://schemas.microsoft.com/office/drawing/2014/main" id="{D028FDB9-467F-47F7-9B5A-5AAAF35BB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7" name="Rectangle 156">
                <a:extLst>
                  <a:ext uri="{FF2B5EF4-FFF2-40B4-BE49-F238E27FC236}">
                    <a16:creationId xmlns:a16="http://schemas.microsoft.com/office/drawing/2014/main" id="{4C4822DE-66E2-4029-8300-B3FAE8FD7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157">
                <a:extLst>
                  <a:ext uri="{FF2B5EF4-FFF2-40B4-BE49-F238E27FC236}">
                    <a16:creationId xmlns:a16="http://schemas.microsoft.com/office/drawing/2014/main" id="{0CB65136-4CFF-4878-858A-3A882875B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158">
                  <a:extLst>
                    <a:ext uri="{FF2B5EF4-FFF2-40B4-BE49-F238E27FC236}">
                      <a16:creationId xmlns:a16="http://schemas.microsoft.com/office/drawing/2014/main" id="{C50A49DC-35F1-4FE0-9B19-35FEBB9A4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159">
                  <a:extLst>
                    <a:ext uri="{FF2B5EF4-FFF2-40B4-BE49-F238E27FC236}">
                      <a16:creationId xmlns:a16="http://schemas.microsoft.com/office/drawing/2014/main" id="{57449542-FCA8-45CE-939D-C4C9E5432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" name="Rectangle 160">
                <a:extLst>
                  <a:ext uri="{FF2B5EF4-FFF2-40B4-BE49-F238E27FC236}">
                    <a16:creationId xmlns:a16="http://schemas.microsoft.com/office/drawing/2014/main" id="{041ACD4E-DA88-465F-AE0A-5713BBD40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161">
                <a:extLst>
                  <a:ext uri="{FF2B5EF4-FFF2-40B4-BE49-F238E27FC236}">
                    <a16:creationId xmlns:a16="http://schemas.microsoft.com/office/drawing/2014/main" id="{7358CAA6-A57A-44D6-BCB6-590359982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1" name="Group 162">
                <a:extLst>
                  <a:ext uri="{FF2B5EF4-FFF2-40B4-BE49-F238E27FC236}">
                    <a16:creationId xmlns:a16="http://schemas.microsoft.com/office/drawing/2014/main" id="{27E4F418-031D-4EFA-A91C-BB55BAEB3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163">
                  <a:extLst>
                    <a:ext uri="{FF2B5EF4-FFF2-40B4-BE49-F238E27FC236}">
                      <a16:creationId xmlns:a16="http://schemas.microsoft.com/office/drawing/2014/main" id="{8C40078B-9288-46AE-917A-5CD3273B0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164">
                  <a:extLst>
                    <a:ext uri="{FF2B5EF4-FFF2-40B4-BE49-F238E27FC236}">
                      <a16:creationId xmlns:a16="http://schemas.microsoft.com/office/drawing/2014/main" id="{0D8F3BD8-31FE-465D-87C2-533E40AB1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Freeform 165">
                <a:extLst>
                  <a:ext uri="{FF2B5EF4-FFF2-40B4-BE49-F238E27FC236}">
                    <a16:creationId xmlns:a16="http://schemas.microsoft.com/office/drawing/2014/main" id="{D2D3EA05-C41A-4EFB-A17E-298F4E930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Group 166">
                <a:extLst>
                  <a:ext uri="{FF2B5EF4-FFF2-40B4-BE49-F238E27FC236}">
                    <a16:creationId xmlns:a16="http://schemas.microsoft.com/office/drawing/2014/main" id="{B7A19FDA-6AB0-40D2-9893-BCEEA8330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167">
                  <a:extLst>
                    <a:ext uri="{FF2B5EF4-FFF2-40B4-BE49-F238E27FC236}">
                      <a16:creationId xmlns:a16="http://schemas.microsoft.com/office/drawing/2014/main" id="{E2D8DA6A-022C-42C4-A3A2-1831B8737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168">
                  <a:extLst>
                    <a:ext uri="{FF2B5EF4-FFF2-40B4-BE49-F238E27FC236}">
                      <a16:creationId xmlns:a16="http://schemas.microsoft.com/office/drawing/2014/main" id="{91198066-66EA-492F-B649-5E029979C1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04A4B8F1-EB2F-4709-96A1-6DB3DF5CD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70">
                <a:extLst>
                  <a:ext uri="{FF2B5EF4-FFF2-40B4-BE49-F238E27FC236}">
                    <a16:creationId xmlns:a16="http://schemas.microsoft.com/office/drawing/2014/main" id="{308ED4C5-896B-485E-BBC1-55F3324BB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71">
                <a:extLst>
                  <a:ext uri="{FF2B5EF4-FFF2-40B4-BE49-F238E27FC236}">
                    <a16:creationId xmlns:a16="http://schemas.microsoft.com/office/drawing/2014/main" id="{72069C80-AB38-443C-90EC-DE4E5B3C4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Oval 172">
                <a:extLst>
                  <a:ext uri="{FF2B5EF4-FFF2-40B4-BE49-F238E27FC236}">
                    <a16:creationId xmlns:a16="http://schemas.microsoft.com/office/drawing/2014/main" id="{3394F6A1-399E-4123-B5C4-73A30E978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3">
                <a:extLst>
                  <a:ext uri="{FF2B5EF4-FFF2-40B4-BE49-F238E27FC236}">
                    <a16:creationId xmlns:a16="http://schemas.microsoft.com/office/drawing/2014/main" id="{FF5908FC-9AB4-4E9C-820C-82865FEAF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AutoShape 174">
                <a:extLst>
                  <a:ext uri="{FF2B5EF4-FFF2-40B4-BE49-F238E27FC236}">
                    <a16:creationId xmlns:a16="http://schemas.microsoft.com/office/drawing/2014/main" id="{C25ADDDE-36B5-4233-812D-D62274111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AutoShape 175">
                <a:extLst>
                  <a:ext uri="{FF2B5EF4-FFF2-40B4-BE49-F238E27FC236}">
                    <a16:creationId xmlns:a16="http://schemas.microsoft.com/office/drawing/2014/main" id="{E32F69BA-AC79-4C8B-A24B-C2EBBE31F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76">
                <a:extLst>
                  <a:ext uri="{FF2B5EF4-FFF2-40B4-BE49-F238E27FC236}">
                    <a16:creationId xmlns:a16="http://schemas.microsoft.com/office/drawing/2014/main" id="{449D1049-7BE2-4F4A-AFF2-A730B00BC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77">
                <a:extLst>
                  <a:ext uri="{FF2B5EF4-FFF2-40B4-BE49-F238E27FC236}">
                    <a16:creationId xmlns:a16="http://schemas.microsoft.com/office/drawing/2014/main" id="{52D4C635-2856-46DA-A941-33A7C63DE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78">
                <a:extLst>
                  <a:ext uri="{FF2B5EF4-FFF2-40B4-BE49-F238E27FC236}">
                    <a16:creationId xmlns:a16="http://schemas.microsoft.com/office/drawing/2014/main" id="{A3C80708-7513-4139-9AC6-98FDEF791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79">
                <a:extLst>
                  <a:ext uri="{FF2B5EF4-FFF2-40B4-BE49-F238E27FC236}">
                    <a16:creationId xmlns:a16="http://schemas.microsoft.com/office/drawing/2014/main" id="{0583C818-502F-4D0B-9B27-71A94ACCA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9AECDEBF-2850-4744-8CEC-3CF5E6A11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" name="Oval 49">
                <a:extLst>
                  <a:ext uri="{FF2B5EF4-FFF2-40B4-BE49-F238E27FC236}">
                    <a16:creationId xmlns:a16="http://schemas.microsoft.com/office/drawing/2014/main" id="{A98CF378-0769-490B-9397-295DC0B49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8166CFF8-EABC-4ABE-870B-13D951AE8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48EB0088-B6F6-435A-9636-82CABD15E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71B68AC2-E469-41C7-9299-2260CD0B2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3">
                <a:extLst>
                  <a:ext uri="{FF2B5EF4-FFF2-40B4-BE49-F238E27FC236}">
                    <a16:creationId xmlns:a16="http://schemas.microsoft.com/office/drawing/2014/main" id="{6352159F-4510-4AAB-B0AB-614174BEA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54">
                <a:extLst>
                  <a:ext uri="{FF2B5EF4-FFF2-40B4-BE49-F238E27FC236}">
                    <a16:creationId xmlns:a16="http://schemas.microsoft.com/office/drawing/2014/main" id="{A6A440B5-B234-4B69-A371-60802BE9C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78B67C50-BCED-498E-B30B-A979342C6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085B4048-E4B3-4CB5-9F20-25AAB0204E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2B591502-284D-4B6A-95D8-49D0FD15A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58">
                <a:extLst>
                  <a:ext uri="{FF2B5EF4-FFF2-40B4-BE49-F238E27FC236}">
                    <a16:creationId xmlns:a16="http://schemas.microsoft.com/office/drawing/2014/main" id="{DC62129A-F00E-46AA-A46B-D311D34B1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" name="Line 59">
                  <a:extLst>
                    <a:ext uri="{FF2B5EF4-FFF2-40B4-BE49-F238E27FC236}">
                      <a16:creationId xmlns:a16="http://schemas.microsoft.com/office/drawing/2014/main" id="{90F62C98-5890-4540-B1F7-68B31C9C4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60">
                  <a:extLst>
                    <a:ext uri="{FF2B5EF4-FFF2-40B4-BE49-F238E27FC236}">
                      <a16:creationId xmlns:a16="http://schemas.microsoft.com/office/drawing/2014/main" id="{23B4B401-890D-4622-8839-DEB3DBF3C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Line 61">
                  <a:extLst>
                    <a:ext uri="{FF2B5EF4-FFF2-40B4-BE49-F238E27FC236}">
                      <a16:creationId xmlns:a16="http://schemas.microsoft.com/office/drawing/2014/main" id="{EF92094C-37A0-4B4A-966C-5370764DA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5" name="Freeform 236">
            <a:extLst>
              <a:ext uri="{FF2B5EF4-FFF2-40B4-BE49-F238E27FC236}">
                <a16:creationId xmlns:a16="http://schemas.microsoft.com/office/drawing/2014/main" id="{C57BA9CC-7C63-4430-BEDC-CA9909AB05CE}"/>
              </a:ext>
            </a:extLst>
          </p:cNvPr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44">
            <a:extLst>
              <a:ext uri="{FF2B5EF4-FFF2-40B4-BE49-F238E27FC236}">
                <a16:creationId xmlns:a16="http://schemas.microsoft.com/office/drawing/2014/main" id="{AB0DB283-3887-4162-AFF4-A53247948CC4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C1EBEB3F-AA4D-43BF-ABFF-778C44229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Group 46">
              <a:extLst>
                <a:ext uri="{FF2B5EF4-FFF2-40B4-BE49-F238E27FC236}">
                  <a16:creationId xmlns:a16="http://schemas.microsoft.com/office/drawing/2014/main" id="{CFDDEDB8-ACF4-4247-A00F-0ED0D8736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69" name="Rectangle 47">
                <a:extLst>
                  <a:ext uri="{FF2B5EF4-FFF2-40B4-BE49-F238E27FC236}">
                    <a16:creationId xmlns:a16="http://schemas.microsoft.com/office/drawing/2014/main" id="{68515E36-E36A-443A-B2CE-7E4F1B44C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Text Box 48">
                <a:extLst>
                  <a:ext uri="{FF2B5EF4-FFF2-40B4-BE49-F238E27FC236}">
                    <a16:creationId xmlns:a16="http://schemas.microsoft.com/office/drawing/2014/main" id="{0616927D-6D80-4DAC-A2C2-267FE3F91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" y="2954"/>
                <a:ext cx="395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71" name="Line 49">
                <a:extLst>
                  <a:ext uri="{FF2B5EF4-FFF2-40B4-BE49-F238E27FC236}">
                    <a16:creationId xmlns:a16="http://schemas.microsoft.com/office/drawing/2014/main" id="{5AADB167-FA56-402B-90E3-E1533507F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Line 50">
                <a:extLst>
                  <a:ext uri="{FF2B5EF4-FFF2-40B4-BE49-F238E27FC236}">
                    <a16:creationId xmlns:a16="http://schemas.microsoft.com/office/drawing/2014/main" id="{5EBECF40-F32E-4406-BE48-F8F4EFF8A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51">
                <a:extLst>
                  <a:ext uri="{FF2B5EF4-FFF2-40B4-BE49-F238E27FC236}">
                    <a16:creationId xmlns:a16="http://schemas.microsoft.com/office/drawing/2014/main" id="{64EBFB1D-FF02-4E23-8DF7-509EB80D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52">
                <a:extLst>
                  <a:ext uri="{FF2B5EF4-FFF2-40B4-BE49-F238E27FC236}">
                    <a16:creationId xmlns:a16="http://schemas.microsoft.com/office/drawing/2014/main" id="{77BAF33C-DB16-4109-95D0-32E1C0FE3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Group 53">
            <a:extLst>
              <a:ext uri="{FF2B5EF4-FFF2-40B4-BE49-F238E27FC236}">
                <a16:creationId xmlns:a16="http://schemas.microsoft.com/office/drawing/2014/main" id="{4606C4C3-E10F-4C6F-82A1-24365BBE9C83}"/>
              </a:ext>
            </a:extLst>
          </p:cNvPr>
          <p:cNvGrpSpPr>
            <a:grpSpLocks/>
          </p:cNvGrpSpPr>
          <p:nvPr/>
        </p:nvGrpSpPr>
        <p:grpSpPr bwMode="auto">
          <a:xfrm>
            <a:off x="2044701" y="1162062"/>
            <a:ext cx="460375" cy="246063"/>
            <a:chOff x="844" y="3337"/>
            <a:chExt cx="290" cy="155"/>
          </a:xfrm>
        </p:grpSpPr>
        <p:sp>
          <p:nvSpPr>
            <p:cNvPr id="76" name="Rectangle 54">
              <a:extLst>
                <a:ext uri="{FF2B5EF4-FFF2-40B4-BE49-F238E27FC236}">
                  <a16:creationId xmlns:a16="http://schemas.microsoft.com/office/drawing/2014/main" id="{3C0A9D91-F78B-40E7-B2E1-FE010B13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FF25EBD7-C9B6-45C3-8ADB-FD7985182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9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DNS</a:t>
              </a:r>
            </a:p>
          </p:txBody>
        </p:sp>
      </p:grpSp>
      <p:grpSp>
        <p:nvGrpSpPr>
          <p:cNvPr id="78" name="Group 58">
            <a:extLst>
              <a:ext uri="{FF2B5EF4-FFF2-40B4-BE49-F238E27FC236}">
                <a16:creationId xmlns:a16="http://schemas.microsoft.com/office/drawing/2014/main" id="{A414C2FE-64EC-4D6F-8ECD-A63AFF00D162}"/>
              </a:ext>
            </a:extLst>
          </p:cNvPr>
          <p:cNvGrpSpPr>
            <a:grpSpLocks/>
          </p:cNvGrpSpPr>
          <p:nvPr/>
        </p:nvGrpSpPr>
        <p:grpSpPr bwMode="auto">
          <a:xfrm>
            <a:off x="1984376" y="1387486"/>
            <a:ext cx="561975" cy="246063"/>
            <a:chOff x="740" y="3209"/>
            <a:chExt cx="354" cy="155"/>
          </a:xfrm>
        </p:grpSpPr>
        <p:grpSp>
          <p:nvGrpSpPr>
            <p:cNvPr id="79" name="Group 59">
              <a:extLst>
                <a:ext uri="{FF2B5EF4-FFF2-40B4-BE49-F238E27FC236}">
                  <a16:creationId xmlns:a16="http://schemas.microsoft.com/office/drawing/2014/main" id="{472B45C6-4231-4D8C-88EA-C3865F587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5"/>
              <a:chOff x="844" y="3337"/>
              <a:chExt cx="290" cy="155"/>
            </a:xfrm>
          </p:grpSpPr>
          <p:sp>
            <p:nvSpPr>
              <p:cNvPr id="82" name="Rectangle 60">
                <a:extLst>
                  <a:ext uri="{FF2B5EF4-FFF2-40B4-BE49-F238E27FC236}">
                    <a16:creationId xmlns:a16="http://schemas.microsoft.com/office/drawing/2014/main" id="{3522AA79-3481-4451-9A69-A0989A867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Text Box 61">
                <a:extLst>
                  <a:ext uri="{FF2B5EF4-FFF2-40B4-BE49-F238E27FC236}">
                    <a16:creationId xmlns:a16="http://schemas.microsoft.com/office/drawing/2014/main" id="{76F0D911-1602-482E-8352-AC3073799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9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DNS</a:t>
                </a:r>
              </a:p>
            </p:txBody>
          </p:sp>
        </p:grp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1935F40-9A10-440C-BA3F-8CDCB1AD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Rectangle 63">
              <a:extLst>
                <a:ext uri="{FF2B5EF4-FFF2-40B4-BE49-F238E27FC236}">
                  <a16:creationId xmlns:a16="http://schemas.microsoft.com/office/drawing/2014/main" id="{0FCBD915-532D-4629-B94A-552FFC636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Group 64">
            <a:extLst>
              <a:ext uri="{FF2B5EF4-FFF2-40B4-BE49-F238E27FC236}">
                <a16:creationId xmlns:a16="http://schemas.microsoft.com/office/drawing/2014/main" id="{1FCC7976-3905-48D2-8308-B368E747817A}"/>
              </a:ext>
            </a:extLst>
          </p:cNvPr>
          <p:cNvGrpSpPr>
            <a:grpSpLocks/>
          </p:cNvGrpSpPr>
          <p:nvPr/>
        </p:nvGrpSpPr>
        <p:grpSpPr bwMode="auto">
          <a:xfrm>
            <a:off x="1984376" y="1622437"/>
            <a:ext cx="561975" cy="246063"/>
            <a:chOff x="836" y="3305"/>
            <a:chExt cx="354" cy="155"/>
          </a:xfrm>
        </p:grpSpPr>
        <p:grpSp>
          <p:nvGrpSpPr>
            <p:cNvPr id="85" name="Group 65">
              <a:extLst>
                <a:ext uri="{FF2B5EF4-FFF2-40B4-BE49-F238E27FC236}">
                  <a16:creationId xmlns:a16="http://schemas.microsoft.com/office/drawing/2014/main" id="{0AC7B10A-47CD-4125-A9CF-A4F63C5A3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5"/>
              <a:chOff x="844" y="3337"/>
              <a:chExt cx="290" cy="155"/>
            </a:xfrm>
          </p:grpSpPr>
          <p:sp>
            <p:nvSpPr>
              <p:cNvPr id="89" name="Rectangle 66">
                <a:extLst>
                  <a:ext uri="{FF2B5EF4-FFF2-40B4-BE49-F238E27FC236}">
                    <a16:creationId xmlns:a16="http://schemas.microsoft.com/office/drawing/2014/main" id="{2F9FF922-E166-422D-B8C3-2E13BA90A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Text Box 67">
                <a:extLst>
                  <a:ext uri="{FF2B5EF4-FFF2-40B4-BE49-F238E27FC236}">
                    <a16:creationId xmlns:a16="http://schemas.microsoft.com/office/drawing/2014/main" id="{18644713-18B8-41B4-84D7-16BD8DF17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9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DNS</a:t>
                </a:r>
              </a:p>
            </p:txBody>
          </p:sp>
        </p:grpSp>
        <p:grpSp>
          <p:nvGrpSpPr>
            <p:cNvPr id="86" name="Group 68">
              <a:extLst>
                <a:ext uri="{FF2B5EF4-FFF2-40B4-BE49-F238E27FC236}">
                  <a16:creationId xmlns:a16="http://schemas.microsoft.com/office/drawing/2014/main" id="{267026BB-7808-4AD3-B857-06DE8B22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87" name="Rectangle 69">
                <a:extLst>
                  <a:ext uri="{FF2B5EF4-FFF2-40B4-BE49-F238E27FC236}">
                    <a16:creationId xmlns:a16="http://schemas.microsoft.com/office/drawing/2014/main" id="{F29195AF-A5CD-4EC4-896B-2C2B6BA77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Rectangle 70">
                <a:extLst>
                  <a:ext uri="{FF2B5EF4-FFF2-40B4-BE49-F238E27FC236}">
                    <a16:creationId xmlns:a16="http://schemas.microsoft.com/office/drawing/2014/main" id="{1031F34B-F6D7-40CC-8059-C0697BFC7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Group 71">
            <a:extLst>
              <a:ext uri="{FF2B5EF4-FFF2-40B4-BE49-F238E27FC236}">
                <a16:creationId xmlns:a16="http://schemas.microsoft.com/office/drawing/2014/main" id="{CE1C8CA9-BA5B-427C-A054-1FA48D3B6A29}"/>
              </a:ext>
            </a:extLst>
          </p:cNvPr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2" name="Rectangle 72">
              <a:extLst>
                <a:ext uri="{FF2B5EF4-FFF2-40B4-BE49-F238E27FC236}">
                  <a16:creationId xmlns:a16="http://schemas.microsoft.com/office/drawing/2014/main" id="{6A5FC728-3EC1-433B-8A76-4C6022D7B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Rectangle 73">
              <a:extLst>
                <a:ext uri="{FF2B5EF4-FFF2-40B4-BE49-F238E27FC236}">
                  <a16:creationId xmlns:a16="http://schemas.microsoft.com/office/drawing/2014/main" id="{6FDDF86F-CD47-4306-9800-D371782B5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Group 74">
            <a:extLst>
              <a:ext uri="{FF2B5EF4-FFF2-40B4-BE49-F238E27FC236}">
                <a16:creationId xmlns:a16="http://schemas.microsoft.com/office/drawing/2014/main" id="{6DE0DEF8-21E3-48E1-885D-E567768341F3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1885962"/>
            <a:ext cx="1081088" cy="246063"/>
            <a:chOff x="504" y="3523"/>
            <a:chExt cx="681" cy="155"/>
          </a:xfrm>
        </p:grpSpPr>
        <p:grpSp>
          <p:nvGrpSpPr>
            <p:cNvPr id="95" name="Group 75">
              <a:extLst>
                <a:ext uri="{FF2B5EF4-FFF2-40B4-BE49-F238E27FC236}">
                  <a16:creationId xmlns:a16="http://schemas.microsoft.com/office/drawing/2014/main" id="{E9F8CA99-1663-4ABA-9347-AEFBB9E35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5"/>
              <a:chOff x="723" y="3453"/>
              <a:chExt cx="480" cy="155"/>
            </a:xfrm>
          </p:grpSpPr>
          <p:grpSp>
            <p:nvGrpSpPr>
              <p:cNvPr id="99" name="Group 76">
                <a:extLst>
                  <a:ext uri="{FF2B5EF4-FFF2-40B4-BE49-F238E27FC236}">
                    <a16:creationId xmlns:a16="http://schemas.microsoft.com/office/drawing/2014/main" id="{FBE9C5BA-BB6B-4936-8D72-B25AB7D9C3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5"/>
                <a:chOff x="836" y="3305"/>
                <a:chExt cx="354" cy="155"/>
              </a:xfrm>
            </p:grpSpPr>
            <p:grpSp>
              <p:nvGrpSpPr>
                <p:cNvPr id="102" name="Group 77">
                  <a:extLst>
                    <a:ext uri="{FF2B5EF4-FFF2-40B4-BE49-F238E27FC236}">
                      <a16:creationId xmlns:a16="http://schemas.microsoft.com/office/drawing/2014/main" id="{30066A0A-FF21-4391-8677-8FA55E6971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5"/>
                  <a:chOff x="844" y="3337"/>
                  <a:chExt cx="290" cy="155"/>
                </a:xfrm>
              </p:grpSpPr>
              <p:sp>
                <p:nvSpPr>
                  <p:cNvPr id="106" name="Rectangle 78">
                    <a:extLst>
                      <a:ext uri="{FF2B5EF4-FFF2-40B4-BE49-F238E27FC236}">
                        <a16:creationId xmlns:a16="http://schemas.microsoft.com/office/drawing/2014/main" id="{32B14295-38EC-4578-A80B-0837B419D7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7" name="Text Box 79">
                    <a:extLst>
                      <a:ext uri="{FF2B5EF4-FFF2-40B4-BE49-F238E27FC236}">
                        <a16:creationId xmlns:a16="http://schemas.microsoft.com/office/drawing/2014/main" id="{50721D4A-9CE9-4C63-8757-C6DBDE91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90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DNS</a:t>
                    </a:r>
                  </a:p>
                </p:txBody>
              </p:sp>
            </p:grpSp>
            <p:grpSp>
              <p:nvGrpSpPr>
                <p:cNvPr id="103" name="Group 80">
                  <a:extLst>
                    <a:ext uri="{FF2B5EF4-FFF2-40B4-BE49-F238E27FC236}">
                      <a16:creationId xmlns:a16="http://schemas.microsoft.com/office/drawing/2014/main" id="{C3FFD046-C5D8-4EE5-8C1B-1BF9FC08A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4" name="Rectangle 81">
                    <a:extLst>
                      <a:ext uri="{FF2B5EF4-FFF2-40B4-BE49-F238E27FC236}">
                        <a16:creationId xmlns:a16="http://schemas.microsoft.com/office/drawing/2014/main" id="{BA8A79E4-BCC5-49AB-91BF-89BD87377D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5" name="Rectangle 82">
                    <a:extLst>
                      <a:ext uri="{FF2B5EF4-FFF2-40B4-BE49-F238E27FC236}">
                        <a16:creationId xmlns:a16="http://schemas.microsoft.com/office/drawing/2014/main" id="{33315AF9-22C0-4820-83C5-4A531051D5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0" name="Rectangle 83">
                <a:extLst>
                  <a:ext uri="{FF2B5EF4-FFF2-40B4-BE49-F238E27FC236}">
                    <a16:creationId xmlns:a16="http://schemas.microsoft.com/office/drawing/2014/main" id="{D7055EB6-B8A8-4B52-8669-E3EB0A48D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84">
                <a:extLst>
                  <a:ext uri="{FF2B5EF4-FFF2-40B4-BE49-F238E27FC236}">
                    <a16:creationId xmlns:a16="http://schemas.microsoft.com/office/drawing/2014/main" id="{2349838C-082B-4779-8768-AEAF6B86D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6" name="Rectangle 85">
              <a:extLst>
                <a:ext uri="{FF2B5EF4-FFF2-40B4-BE49-F238E27FC236}">
                  <a16:creationId xmlns:a16="http://schemas.microsoft.com/office/drawing/2014/main" id="{710A6D5C-2175-4EB6-BFA6-2A23757D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Rectangle 86">
              <a:extLst>
                <a:ext uri="{FF2B5EF4-FFF2-40B4-BE49-F238E27FC236}">
                  <a16:creationId xmlns:a16="http://schemas.microsoft.com/office/drawing/2014/main" id="{A89A87E3-E771-4090-969C-5CF6EB36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Rectangle 87">
              <a:extLst>
                <a:ext uri="{FF2B5EF4-FFF2-40B4-BE49-F238E27FC236}">
                  <a16:creationId xmlns:a16="http://schemas.microsoft.com/office/drawing/2014/main" id="{D4EE2F96-08FB-4753-BDE9-BE8BAA214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AutoShape 88">
            <a:extLst>
              <a:ext uri="{FF2B5EF4-FFF2-40B4-BE49-F238E27FC236}">
                <a16:creationId xmlns:a16="http://schemas.microsoft.com/office/drawing/2014/main" id="{E72AD867-CD27-45FC-922E-FBE957F7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9" name="Group 89">
            <a:extLst>
              <a:ext uri="{FF2B5EF4-FFF2-40B4-BE49-F238E27FC236}">
                <a16:creationId xmlns:a16="http://schemas.microsoft.com/office/drawing/2014/main" id="{7769BF4D-3ACA-4C0B-99AA-059D180FF808}"/>
              </a:ext>
            </a:extLst>
          </p:cNvPr>
          <p:cNvGrpSpPr>
            <a:grpSpLocks/>
          </p:cNvGrpSpPr>
          <p:nvPr/>
        </p:nvGrpSpPr>
        <p:grpSpPr bwMode="auto">
          <a:xfrm>
            <a:off x="2174875" y="2389200"/>
            <a:ext cx="1081088" cy="246063"/>
            <a:chOff x="504" y="3523"/>
            <a:chExt cx="681" cy="155"/>
          </a:xfrm>
        </p:grpSpPr>
        <p:grpSp>
          <p:nvGrpSpPr>
            <p:cNvPr id="110" name="Group 90">
              <a:extLst>
                <a:ext uri="{FF2B5EF4-FFF2-40B4-BE49-F238E27FC236}">
                  <a16:creationId xmlns:a16="http://schemas.microsoft.com/office/drawing/2014/main" id="{4A7C36D2-A7C5-49DF-9EEC-4F272DE32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5"/>
              <a:chOff x="723" y="3453"/>
              <a:chExt cx="480" cy="155"/>
            </a:xfrm>
          </p:grpSpPr>
          <p:grpSp>
            <p:nvGrpSpPr>
              <p:cNvPr id="114" name="Group 91">
                <a:extLst>
                  <a:ext uri="{FF2B5EF4-FFF2-40B4-BE49-F238E27FC236}">
                    <a16:creationId xmlns:a16="http://schemas.microsoft.com/office/drawing/2014/main" id="{335B477A-D216-4983-A598-22B21784DA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5"/>
                <a:chOff x="836" y="3305"/>
                <a:chExt cx="354" cy="155"/>
              </a:xfrm>
            </p:grpSpPr>
            <p:grpSp>
              <p:nvGrpSpPr>
                <p:cNvPr id="117" name="Group 92">
                  <a:extLst>
                    <a:ext uri="{FF2B5EF4-FFF2-40B4-BE49-F238E27FC236}">
                      <a16:creationId xmlns:a16="http://schemas.microsoft.com/office/drawing/2014/main" id="{E1C437E9-F19B-4586-BF70-8466CE0A78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5"/>
                  <a:chOff x="844" y="3337"/>
                  <a:chExt cx="290" cy="155"/>
                </a:xfrm>
              </p:grpSpPr>
              <p:sp>
                <p:nvSpPr>
                  <p:cNvPr id="121" name="Rectangle 93">
                    <a:extLst>
                      <a:ext uri="{FF2B5EF4-FFF2-40B4-BE49-F238E27FC236}">
                        <a16:creationId xmlns:a16="http://schemas.microsoft.com/office/drawing/2014/main" id="{69F71FEF-AE88-485F-BECF-F445788FE6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Text Box 94">
                    <a:extLst>
                      <a:ext uri="{FF2B5EF4-FFF2-40B4-BE49-F238E27FC236}">
                        <a16:creationId xmlns:a16="http://schemas.microsoft.com/office/drawing/2014/main" id="{EA16ECB1-47F6-4D95-83B5-0D338E671C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90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DNS</a:t>
                    </a:r>
                  </a:p>
                </p:txBody>
              </p:sp>
            </p:grpSp>
            <p:grpSp>
              <p:nvGrpSpPr>
                <p:cNvPr id="118" name="Group 95">
                  <a:extLst>
                    <a:ext uri="{FF2B5EF4-FFF2-40B4-BE49-F238E27FC236}">
                      <a16:creationId xmlns:a16="http://schemas.microsoft.com/office/drawing/2014/main" id="{6BFC07AE-8EED-4AB4-8BF8-F347184CC6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19" name="Rectangle 96">
                    <a:extLst>
                      <a:ext uri="{FF2B5EF4-FFF2-40B4-BE49-F238E27FC236}">
                        <a16:creationId xmlns:a16="http://schemas.microsoft.com/office/drawing/2014/main" id="{B62DAF41-4407-4373-9C69-1AF3CDF1F8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Rectangle 97">
                    <a:extLst>
                      <a:ext uri="{FF2B5EF4-FFF2-40B4-BE49-F238E27FC236}">
                        <a16:creationId xmlns:a16="http://schemas.microsoft.com/office/drawing/2014/main" id="{27BD3143-0052-4554-BB89-9F88506C6C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15" name="Rectangle 98">
                <a:extLst>
                  <a:ext uri="{FF2B5EF4-FFF2-40B4-BE49-F238E27FC236}">
                    <a16:creationId xmlns:a16="http://schemas.microsoft.com/office/drawing/2014/main" id="{28D55565-C333-4D73-B21D-4FC27085E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99">
                <a:extLst>
                  <a:ext uri="{FF2B5EF4-FFF2-40B4-BE49-F238E27FC236}">
                    <a16:creationId xmlns:a16="http://schemas.microsoft.com/office/drawing/2014/main" id="{C51ADCF9-E25E-4CCD-BA8F-35A553316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Rectangle 100">
              <a:extLst>
                <a:ext uri="{FF2B5EF4-FFF2-40B4-BE49-F238E27FC236}">
                  <a16:creationId xmlns:a16="http://schemas.microsoft.com/office/drawing/2014/main" id="{2C4BD1FD-07A9-4B77-A51B-679CB12C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Rectangle 101">
              <a:extLst>
                <a:ext uri="{FF2B5EF4-FFF2-40B4-BE49-F238E27FC236}">
                  <a16:creationId xmlns:a16="http://schemas.microsoft.com/office/drawing/2014/main" id="{152EFB73-A565-4435-9161-C3A8D564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Rectangle 102">
              <a:extLst>
                <a:ext uri="{FF2B5EF4-FFF2-40B4-BE49-F238E27FC236}">
                  <a16:creationId xmlns:a16="http://schemas.microsoft.com/office/drawing/2014/main" id="{0F85817C-59E8-48EB-AAD9-E5A658861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Rectangle 103">
            <a:extLst>
              <a:ext uri="{FF2B5EF4-FFF2-40B4-BE49-F238E27FC236}">
                <a16:creationId xmlns:a16="http://schemas.microsoft.com/office/drawing/2014/main" id="{CDE16734-F3FE-4D50-BF9A-8AE85FA2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68" y="4376738"/>
            <a:ext cx="495075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封装后的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查询通过局域网到达第一跳路由器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Rectangle 104">
            <a:extLst>
              <a:ext uri="{FF2B5EF4-FFF2-40B4-BE49-F238E27FC236}">
                <a16:creationId xmlns:a16="http://schemas.microsoft.com/office/drawing/2014/main" id="{34ACA36A-0429-4B57-8A5B-3F07E398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901" y="3269458"/>
            <a:ext cx="591180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路由器解封装以太网头部，根据路由表（由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RIP, OSPF, BGP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协议得到），将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报文转发往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 105">
            <a:extLst>
              <a:ext uri="{FF2B5EF4-FFF2-40B4-BE49-F238E27FC236}">
                <a16:creationId xmlns:a16="http://schemas.microsoft.com/office/drawing/2014/main" id="{7BED15A0-B622-4300-A3D8-A4FF98C8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24"/>
            <a:ext cx="5963174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服务器解封装，得到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www.google.com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地址回复给主机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Group 4">
            <a:extLst>
              <a:ext uri="{FF2B5EF4-FFF2-40B4-BE49-F238E27FC236}">
                <a16:creationId xmlns:a16="http://schemas.microsoft.com/office/drawing/2014/main" id="{54F068F7-1798-450F-BC04-CEA2DC9C840A}"/>
              </a:ext>
            </a:extLst>
          </p:cNvPr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127" name="Oval 5">
              <a:extLst>
                <a:ext uri="{FF2B5EF4-FFF2-40B4-BE49-F238E27FC236}">
                  <a16:creationId xmlns:a16="http://schemas.microsoft.com/office/drawing/2014/main" id="{FBCBA76A-406F-40B6-BE7A-532ADFFD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Line 6">
              <a:extLst>
                <a:ext uri="{FF2B5EF4-FFF2-40B4-BE49-F238E27FC236}">
                  <a16:creationId xmlns:a16="http://schemas.microsoft.com/office/drawing/2014/main" id="{5E5F4144-5843-4A75-A835-CDCEF2E48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Rectangle 7">
              <a:extLst>
                <a:ext uri="{FF2B5EF4-FFF2-40B4-BE49-F238E27FC236}">
                  <a16:creationId xmlns:a16="http://schemas.microsoft.com/office/drawing/2014/main" id="{6BC1790C-5A54-477D-AE23-85779AC04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Oval 8">
              <a:extLst>
                <a:ext uri="{FF2B5EF4-FFF2-40B4-BE49-F238E27FC236}">
                  <a16:creationId xmlns:a16="http://schemas.microsoft.com/office/drawing/2014/main" id="{B8D9A8E5-472B-44AF-8D0F-A80406F6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1" name="Group 9">
              <a:extLst>
                <a:ext uri="{FF2B5EF4-FFF2-40B4-BE49-F238E27FC236}">
                  <a16:creationId xmlns:a16="http://schemas.microsoft.com/office/drawing/2014/main" id="{6F0F8DD8-312D-4F83-A926-23D22C685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38" name="Line 10">
                <a:extLst>
                  <a:ext uri="{FF2B5EF4-FFF2-40B4-BE49-F238E27FC236}">
                    <a16:creationId xmlns:a16="http://schemas.microsoft.com/office/drawing/2014/main" id="{08E40198-8BCE-47F2-922C-EA423B79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Line 11">
                <a:extLst>
                  <a:ext uri="{FF2B5EF4-FFF2-40B4-BE49-F238E27FC236}">
                    <a16:creationId xmlns:a16="http://schemas.microsoft.com/office/drawing/2014/main" id="{A35EDBDB-83DB-4F19-ABD8-30CC8A640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Line 12">
                <a:extLst>
                  <a:ext uri="{FF2B5EF4-FFF2-40B4-BE49-F238E27FC236}">
                    <a16:creationId xmlns:a16="http://schemas.microsoft.com/office/drawing/2014/main" id="{BA141951-BA61-4624-81CA-7FB9EAB2B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2" name="Group 13">
              <a:extLst>
                <a:ext uri="{FF2B5EF4-FFF2-40B4-BE49-F238E27FC236}">
                  <a16:creationId xmlns:a16="http://schemas.microsoft.com/office/drawing/2014/main" id="{35DA9EAC-C76B-489D-82BE-6673899E0D6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35" name="Line 14">
                <a:extLst>
                  <a:ext uri="{FF2B5EF4-FFF2-40B4-BE49-F238E27FC236}">
                    <a16:creationId xmlns:a16="http://schemas.microsoft.com/office/drawing/2014/main" id="{6F6D019E-DA34-482A-AF5E-5B5DDAB2B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Line 15">
                <a:extLst>
                  <a:ext uri="{FF2B5EF4-FFF2-40B4-BE49-F238E27FC236}">
                    <a16:creationId xmlns:a16="http://schemas.microsoft.com/office/drawing/2014/main" id="{B0A109FF-F7B5-4DF5-9277-08B00791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Line 16">
                <a:extLst>
                  <a:ext uri="{FF2B5EF4-FFF2-40B4-BE49-F238E27FC236}">
                    <a16:creationId xmlns:a16="http://schemas.microsoft.com/office/drawing/2014/main" id="{1197136D-2D69-4854-90CA-6FA7974AE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" name="Line 17">
              <a:extLst>
                <a:ext uri="{FF2B5EF4-FFF2-40B4-BE49-F238E27FC236}">
                  <a16:creationId xmlns:a16="http://schemas.microsoft.com/office/drawing/2014/main" id="{6261A97E-30A6-4A05-A15B-DAB3F2B84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Line 18">
              <a:extLst>
                <a:ext uri="{FF2B5EF4-FFF2-40B4-BE49-F238E27FC236}">
                  <a16:creationId xmlns:a16="http://schemas.microsoft.com/office/drawing/2014/main" id="{29A757AE-4F2A-4A4B-B82B-C3A6FEA39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1" name="Group 19">
            <a:extLst>
              <a:ext uri="{FF2B5EF4-FFF2-40B4-BE49-F238E27FC236}">
                <a16:creationId xmlns:a16="http://schemas.microsoft.com/office/drawing/2014/main" id="{28782F18-78E2-46AD-BD4D-4DC7C86F3976}"/>
              </a:ext>
            </a:extLst>
          </p:cNvPr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142" name="Oval 20">
              <a:extLst>
                <a:ext uri="{FF2B5EF4-FFF2-40B4-BE49-F238E27FC236}">
                  <a16:creationId xmlns:a16="http://schemas.microsoft.com/office/drawing/2014/main" id="{19982CB9-7657-439B-8632-1BF367DE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Line 21">
              <a:extLst>
                <a:ext uri="{FF2B5EF4-FFF2-40B4-BE49-F238E27FC236}">
                  <a16:creationId xmlns:a16="http://schemas.microsoft.com/office/drawing/2014/main" id="{CFE001D4-E71A-42E8-B0D1-AF7F64FD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Rectangle 22">
              <a:extLst>
                <a:ext uri="{FF2B5EF4-FFF2-40B4-BE49-F238E27FC236}">
                  <a16:creationId xmlns:a16="http://schemas.microsoft.com/office/drawing/2014/main" id="{0198D37B-F36B-4074-B545-8CC99D47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Oval 23">
              <a:extLst>
                <a:ext uri="{FF2B5EF4-FFF2-40B4-BE49-F238E27FC236}">
                  <a16:creationId xmlns:a16="http://schemas.microsoft.com/office/drawing/2014/main" id="{50EE00DD-1719-4B5D-9858-F84BF092C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6" name="Group 24">
              <a:extLst>
                <a:ext uri="{FF2B5EF4-FFF2-40B4-BE49-F238E27FC236}">
                  <a16:creationId xmlns:a16="http://schemas.microsoft.com/office/drawing/2014/main" id="{F3A610EA-B07C-4B2F-B591-0A1A31D6B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53" name="Line 25">
                <a:extLst>
                  <a:ext uri="{FF2B5EF4-FFF2-40B4-BE49-F238E27FC236}">
                    <a16:creationId xmlns:a16="http://schemas.microsoft.com/office/drawing/2014/main" id="{5C8972B5-3A74-4C8B-8423-851ABA02D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Line 26">
                <a:extLst>
                  <a:ext uri="{FF2B5EF4-FFF2-40B4-BE49-F238E27FC236}">
                    <a16:creationId xmlns:a16="http://schemas.microsoft.com/office/drawing/2014/main" id="{0E000A82-B75A-42A1-8DE3-B16BAB8BD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Line 27">
                <a:extLst>
                  <a:ext uri="{FF2B5EF4-FFF2-40B4-BE49-F238E27FC236}">
                    <a16:creationId xmlns:a16="http://schemas.microsoft.com/office/drawing/2014/main" id="{2A5FBC4C-7E6D-4232-A4C7-5164F44AC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7" name="Group 28">
              <a:extLst>
                <a:ext uri="{FF2B5EF4-FFF2-40B4-BE49-F238E27FC236}">
                  <a16:creationId xmlns:a16="http://schemas.microsoft.com/office/drawing/2014/main" id="{1EF6E369-3703-4BD3-8612-3B8ADEDAE76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50" name="Line 29">
                <a:extLst>
                  <a:ext uri="{FF2B5EF4-FFF2-40B4-BE49-F238E27FC236}">
                    <a16:creationId xmlns:a16="http://schemas.microsoft.com/office/drawing/2014/main" id="{E2C22ABF-B994-495D-8E4D-6ECD93456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Line 30">
                <a:extLst>
                  <a:ext uri="{FF2B5EF4-FFF2-40B4-BE49-F238E27FC236}">
                    <a16:creationId xmlns:a16="http://schemas.microsoft.com/office/drawing/2014/main" id="{C422C484-4A6D-4703-851C-55B375112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Line 31">
                <a:extLst>
                  <a:ext uri="{FF2B5EF4-FFF2-40B4-BE49-F238E27FC236}">
                    <a16:creationId xmlns:a16="http://schemas.microsoft.com/office/drawing/2014/main" id="{8BC3A49C-1056-4F92-A297-279BE4A7F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8" name="Line 32">
              <a:extLst>
                <a:ext uri="{FF2B5EF4-FFF2-40B4-BE49-F238E27FC236}">
                  <a16:creationId xmlns:a16="http://schemas.microsoft.com/office/drawing/2014/main" id="{D1A56DE4-947F-4378-BBB8-A08A2D810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Line 33">
              <a:extLst>
                <a:ext uri="{FF2B5EF4-FFF2-40B4-BE49-F238E27FC236}">
                  <a16:creationId xmlns:a16="http://schemas.microsoft.com/office/drawing/2014/main" id="{91166765-3CFA-4613-8508-A535079FA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6" name="Text Box 34">
            <a:extLst>
              <a:ext uri="{FF2B5EF4-FFF2-40B4-BE49-F238E27FC236}">
                <a16:creationId xmlns:a16="http://schemas.microsoft.com/office/drawing/2014/main" id="{D8D68F32-C3D9-44CA-A468-39A0190A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9" y="2511426"/>
            <a:ext cx="1383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运营商网络</a:t>
            </a:r>
            <a:endParaRPr lang="en-US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68.80.0.0/13</a:t>
            </a:r>
          </a:p>
        </p:txBody>
      </p:sp>
      <p:grpSp>
        <p:nvGrpSpPr>
          <p:cNvPr id="157" name="Group 69">
            <a:extLst>
              <a:ext uri="{FF2B5EF4-FFF2-40B4-BE49-F238E27FC236}">
                <a16:creationId xmlns:a16="http://schemas.microsoft.com/office/drawing/2014/main" id="{12801DBE-B2D2-4B9F-BFBE-6FB3B3B70510}"/>
              </a:ext>
            </a:extLst>
          </p:cNvPr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158" name="Oval 70">
              <a:extLst>
                <a:ext uri="{FF2B5EF4-FFF2-40B4-BE49-F238E27FC236}">
                  <a16:creationId xmlns:a16="http://schemas.microsoft.com/office/drawing/2014/main" id="{1A8AF2BD-FF15-498B-B259-FFC9024A7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Line 71">
              <a:extLst>
                <a:ext uri="{FF2B5EF4-FFF2-40B4-BE49-F238E27FC236}">
                  <a16:creationId xmlns:a16="http://schemas.microsoft.com/office/drawing/2014/main" id="{CAC2AD47-BBCC-450A-B305-3CD9BD40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Rectangle 72">
              <a:extLst>
                <a:ext uri="{FF2B5EF4-FFF2-40B4-BE49-F238E27FC236}">
                  <a16:creationId xmlns:a16="http://schemas.microsoft.com/office/drawing/2014/main" id="{15CED2B5-BDC9-4C1E-80E4-60DEDB46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Oval 73">
              <a:extLst>
                <a:ext uri="{FF2B5EF4-FFF2-40B4-BE49-F238E27FC236}">
                  <a16:creationId xmlns:a16="http://schemas.microsoft.com/office/drawing/2014/main" id="{41A2D219-06FB-4DE4-B9B1-E115A872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2" name="Group 74">
              <a:extLst>
                <a:ext uri="{FF2B5EF4-FFF2-40B4-BE49-F238E27FC236}">
                  <a16:creationId xmlns:a16="http://schemas.microsoft.com/office/drawing/2014/main" id="{9F59032C-EFCC-4604-9C6E-018F62AC9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9" name="Line 75">
                <a:extLst>
                  <a:ext uri="{FF2B5EF4-FFF2-40B4-BE49-F238E27FC236}">
                    <a16:creationId xmlns:a16="http://schemas.microsoft.com/office/drawing/2014/main" id="{A1ED5FB6-7A8A-4C56-9A9D-CAADD13E2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Line 76">
                <a:extLst>
                  <a:ext uri="{FF2B5EF4-FFF2-40B4-BE49-F238E27FC236}">
                    <a16:creationId xmlns:a16="http://schemas.microsoft.com/office/drawing/2014/main" id="{03AF7B98-43B6-419F-8CA7-47873A06C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Line 77">
                <a:extLst>
                  <a:ext uri="{FF2B5EF4-FFF2-40B4-BE49-F238E27FC236}">
                    <a16:creationId xmlns:a16="http://schemas.microsoft.com/office/drawing/2014/main" id="{FA3858AF-D718-4A53-9D93-59B3FFEE1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Group 78">
              <a:extLst>
                <a:ext uri="{FF2B5EF4-FFF2-40B4-BE49-F238E27FC236}">
                  <a16:creationId xmlns:a16="http://schemas.microsoft.com/office/drawing/2014/main" id="{041BA06A-58D1-42B3-AE2B-A8CC09274F1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" name="Line 79">
                <a:extLst>
                  <a:ext uri="{FF2B5EF4-FFF2-40B4-BE49-F238E27FC236}">
                    <a16:creationId xmlns:a16="http://schemas.microsoft.com/office/drawing/2014/main" id="{7955EC36-4594-49EA-88CC-612AF378F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Line 80">
                <a:extLst>
                  <a:ext uri="{FF2B5EF4-FFF2-40B4-BE49-F238E27FC236}">
                    <a16:creationId xmlns:a16="http://schemas.microsoft.com/office/drawing/2014/main" id="{BB4607BF-358D-4716-963C-7F8FA31EB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Line 81">
                <a:extLst>
                  <a:ext uri="{FF2B5EF4-FFF2-40B4-BE49-F238E27FC236}">
                    <a16:creationId xmlns:a16="http://schemas.microsoft.com/office/drawing/2014/main" id="{8082BC64-DC0C-4F86-82AA-989DAA838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4" name="Line 82">
              <a:extLst>
                <a:ext uri="{FF2B5EF4-FFF2-40B4-BE49-F238E27FC236}">
                  <a16:creationId xmlns:a16="http://schemas.microsoft.com/office/drawing/2014/main" id="{FA381161-39BD-43B5-8243-3645CA9CE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Line 83">
              <a:extLst>
                <a:ext uri="{FF2B5EF4-FFF2-40B4-BE49-F238E27FC236}">
                  <a16:creationId xmlns:a16="http://schemas.microsoft.com/office/drawing/2014/main" id="{CCA77031-8719-4B5B-AAE5-7F1AE5488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2" name="Line 93">
            <a:extLst>
              <a:ext uri="{FF2B5EF4-FFF2-40B4-BE49-F238E27FC236}">
                <a16:creationId xmlns:a16="http://schemas.microsoft.com/office/drawing/2014/main" id="{157FE9C0-5448-4095-924A-2451E3CA0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 Box 139">
            <a:extLst>
              <a:ext uri="{FF2B5EF4-FFF2-40B4-BE49-F238E27FC236}">
                <a16:creationId xmlns:a16="http://schemas.microsoft.com/office/drawing/2014/main" id="{ED764731-4E81-464B-A5DC-F402A1D2B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589" y="746126"/>
            <a:ext cx="12887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Group 166">
            <a:extLst>
              <a:ext uri="{FF2B5EF4-FFF2-40B4-BE49-F238E27FC236}">
                <a16:creationId xmlns:a16="http://schemas.microsoft.com/office/drawing/2014/main" id="{E8B9C166-7A11-4D85-9C61-A503FC397FF5}"/>
              </a:ext>
            </a:extLst>
          </p:cNvPr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175" name="Line 164">
              <a:extLst>
                <a:ext uri="{FF2B5EF4-FFF2-40B4-BE49-F238E27FC236}">
                  <a16:creationId xmlns:a16="http://schemas.microsoft.com/office/drawing/2014/main" id="{29D8B82A-FA6B-4030-A296-EAF9CB4B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Line 165">
              <a:extLst>
                <a:ext uri="{FF2B5EF4-FFF2-40B4-BE49-F238E27FC236}">
                  <a16:creationId xmlns:a16="http://schemas.microsoft.com/office/drawing/2014/main" id="{938C9B6A-7606-46AB-88AA-66A917514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7" name="Group 167">
            <a:extLst>
              <a:ext uri="{FF2B5EF4-FFF2-40B4-BE49-F238E27FC236}">
                <a16:creationId xmlns:a16="http://schemas.microsoft.com/office/drawing/2014/main" id="{C281E58D-2712-4818-ADD2-8EAED49AEE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178" name="Line 168">
              <a:extLst>
                <a:ext uri="{FF2B5EF4-FFF2-40B4-BE49-F238E27FC236}">
                  <a16:creationId xmlns:a16="http://schemas.microsoft.com/office/drawing/2014/main" id="{110749CF-0CD0-4136-8035-80F795452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169">
              <a:extLst>
                <a:ext uri="{FF2B5EF4-FFF2-40B4-BE49-F238E27FC236}">
                  <a16:creationId xmlns:a16="http://schemas.microsoft.com/office/drawing/2014/main" id="{82C5E8EE-C1FC-4EF8-9001-13C6F1E3C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0" name="Group 170">
            <a:extLst>
              <a:ext uri="{FF2B5EF4-FFF2-40B4-BE49-F238E27FC236}">
                <a16:creationId xmlns:a16="http://schemas.microsoft.com/office/drawing/2014/main" id="{33B4E6D7-5F39-4226-98CF-3471BA6AD23E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181" name="Line 171">
              <a:extLst>
                <a:ext uri="{FF2B5EF4-FFF2-40B4-BE49-F238E27FC236}">
                  <a16:creationId xmlns:a16="http://schemas.microsoft.com/office/drawing/2014/main" id="{3F2AEF35-8C40-4171-AB8B-0621823F6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172">
              <a:extLst>
                <a:ext uri="{FF2B5EF4-FFF2-40B4-BE49-F238E27FC236}">
                  <a16:creationId xmlns:a16="http://schemas.microsoft.com/office/drawing/2014/main" id="{440983EB-AF9C-4FFE-94F3-17D4B139C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3" name="Group 173">
            <a:extLst>
              <a:ext uri="{FF2B5EF4-FFF2-40B4-BE49-F238E27FC236}">
                <a16:creationId xmlns:a16="http://schemas.microsoft.com/office/drawing/2014/main" id="{4D6C697A-7E3C-484C-97EC-9011B400ECC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184" name="Line 174">
              <a:extLst>
                <a:ext uri="{FF2B5EF4-FFF2-40B4-BE49-F238E27FC236}">
                  <a16:creationId xmlns:a16="http://schemas.microsoft.com/office/drawing/2014/main" id="{596BE6BC-3C5B-48B8-9B17-B85A9099E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Line 175">
              <a:extLst>
                <a:ext uri="{FF2B5EF4-FFF2-40B4-BE49-F238E27FC236}">
                  <a16:creationId xmlns:a16="http://schemas.microsoft.com/office/drawing/2014/main" id="{9A85362F-74A7-4804-9348-22AAC841B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6" name="Group 176">
            <a:extLst>
              <a:ext uri="{FF2B5EF4-FFF2-40B4-BE49-F238E27FC236}">
                <a16:creationId xmlns:a16="http://schemas.microsoft.com/office/drawing/2014/main" id="{76D59B0F-10CD-409B-8665-82B5E7954C3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187" name="Line 177">
              <a:extLst>
                <a:ext uri="{FF2B5EF4-FFF2-40B4-BE49-F238E27FC236}">
                  <a16:creationId xmlns:a16="http://schemas.microsoft.com/office/drawing/2014/main" id="{50821DCD-DB04-415A-A836-C900A9270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Line 178">
              <a:extLst>
                <a:ext uri="{FF2B5EF4-FFF2-40B4-BE49-F238E27FC236}">
                  <a16:creationId xmlns:a16="http://schemas.microsoft.com/office/drawing/2014/main" id="{49604B72-B501-4BCB-9B0D-A53068308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9" name="Group 179">
            <a:extLst>
              <a:ext uri="{FF2B5EF4-FFF2-40B4-BE49-F238E27FC236}">
                <a16:creationId xmlns:a16="http://schemas.microsoft.com/office/drawing/2014/main" id="{6635A683-0635-4108-A36C-A8104DDC740D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190" name="Line 180">
              <a:extLst>
                <a:ext uri="{FF2B5EF4-FFF2-40B4-BE49-F238E27FC236}">
                  <a16:creationId xmlns:a16="http://schemas.microsoft.com/office/drawing/2014/main" id="{868029E4-41E3-41CB-91FC-E93F4DB7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Line 181">
              <a:extLst>
                <a:ext uri="{FF2B5EF4-FFF2-40B4-BE49-F238E27FC236}">
                  <a16:creationId xmlns:a16="http://schemas.microsoft.com/office/drawing/2014/main" id="{5E319A45-F65D-45E1-B59D-D8C903E0C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2" name="Group 182">
            <a:extLst>
              <a:ext uri="{FF2B5EF4-FFF2-40B4-BE49-F238E27FC236}">
                <a16:creationId xmlns:a16="http://schemas.microsoft.com/office/drawing/2014/main" id="{6D883928-A820-487A-9C48-12753A3312DB}"/>
              </a:ext>
            </a:extLst>
          </p:cNvPr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193" name="Line 183">
              <a:extLst>
                <a:ext uri="{FF2B5EF4-FFF2-40B4-BE49-F238E27FC236}">
                  <a16:creationId xmlns:a16="http://schemas.microsoft.com/office/drawing/2014/main" id="{ED4BF04D-6D0C-49A2-8CFF-F981B8288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Line 184">
              <a:extLst>
                <a:ext uri="{FF2B5EF4-FFF2-40B4-BE49-F238E27FC236}">
                  <a16:creationId xmlns:a16="http://schemas.microsoft.com/office/drawing/2014/main" id="{FA8E01A1-37FE-4B64-9B73-7FBD974ED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Group 185">
            <a:extLst>
              <a:ext uri="{FF2B5EF4-FFF2-40B4-BE49-F238E27FC236}">
                <a16:creationId xmlns:a16="http://schemas.microsoft.com/office/drawing/2014/main" id="{83E7DBE3-64A6-4F7E-91DB-ABDF998DEEE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196" name="Line 186">
              <a:extLst>
                <a:ext uri="{FF2B5EF4-FFF2-40B4-BE49-F238E27FC236}">
                  <a16:creationId xmlns:a16="http://schemas.microsoft.com/office/drawing/2014/main" id="{1437048E-11A1-4692-93C2-712689F2C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Line 187">
              <a:extLst>
                <a:ext uri="{FF2B5EF4-FFF2-40B4-BE49-F238E27FC236}">
                  <a16:creationId xmlns:a16="http://schemas.microsoft.com/office/drawing/2014/main" id="{FFCB151A-8E9F-4B96-8497-89FCFC0E0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Group 187">
            <a:extLst>
              <a:ext uri="{FF2B5EF4-FFF2-40B4-BE49-F238E27FC236}">
                <a16:creationId xmlns:a16="http://schemas.microsoft.com/office/drawing/2014/main" id="{6FECD3A8-7621-4485-9D6B-604872C40C84}"/>
              </a:ext>
            </a:extLst>
          </p:cNvPr>
          <p:cNvGrpSpPr>
            <a:grpSpLocks/>
          </p:cNvGrpSpPr>
          <p:nvPr/>
        </p:nvGrpSpPr>
        <p:grpSpPr bwMode="auto">
          <a:xfrm>
            <a:off x="7504114" y="438150"/>
            <a:ext cx="1316037" cy="1323975"/>
            <a:chOff x="931" y="1941"/>
            <a:chExt cx="829" cy="834"/>
          </a:xfrm>
        </p:grpSpPr>
        <p:sp>
          <p:nvSpPr>
            <p:cNvPr id="199" name="Freeform 188">
              <a:extLst>
                <a:ext uri="{FF2B5EF4-FFF2-40B4-BE49-F238E27FC236}">
                  <a16:creationId xmlns:a16="http://schemas.microsoft.com/office/drawing/2014/main" id="{1F75CB3B-15BD-4939-8B1B-F27D748CB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0" name="Group 189">
              <a:extLst>
                <a:ext uri="{FF2B5EF4-FFF2-40B4-BE49-F238E27FC236}">
                  <a16:creationId xmlns:a16="http://schemas.microsoft.com/office/drawing/2014/main" id="{65BCEB00-ABD7-4C36-A746-AA5BE98C6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34"/>
              <a:chOff x="569" y="2954"/>
              <a:chExt cx="500" cy="834"/>
            </a:xfrm>
          </p:grpSpPr>
          <p:sp>
            <p:nvSpPr>
              <p:cNvPr id="201" name="Rectangle 190">
                <a:extLst>
                  <a:ext uri="{FF2B5EF4-FFF2-40B4-BE49-F238E27FC236}">
                    <a16:creationId xmlns:a16="http://schemas.microsoft.com/office/drawing/2014/main" id="{DECEE6CC-4E72-4A9E-B828-2D34295A3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Text Box 191">
                <a:extLst>
                  <a:ext uri="{FF2B5EF4-FFF2-40B4-BE49-F238E27FC236}">
                    <a16:creationId xmlns:a16="http://schemas.microsoft.com/office/drawing/2014/main" id="{0BB46F74-2E22-4052-A160-94C13A645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" y="2954"/>
                <a:ext cx="395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203" name="Line 192">
                <a:extLst>
                  <a:ext uri="{FF2B5EF4-FFF2-40B4-BE49-F238E27FC236}">
                    <a16:creationId xmlns:a16="http://schemas.microsoft.com/office/drawing/2014/main" id="{A02DD47C-3F91-4297-94D0-D0861399C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Line 193">
                <a:extLst>
                  <a:ext uri="{FF2B5EF4-FFF2-40B4-BE49-F238E27FC236}">
                    <a16:creationId xmlns:a16="http://schemas.microsoft.com/office/drawing/2014/main" id="{05F52419-25AD-49BD-956E-5AC6C9D41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Line 194">
                <a:extLst>
                  <a:ext uri="{FF2B5EF4-FFF2-40B4-BE49-F238E27FC236}">
                    <a16:creationId xmlns:a16="http://schemas.microsoft.com/office/drawing/2014/main" id="{E3DFFCE0-60C1-4377-96B3-3B7B18968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Line 195">
                <a:extLst>
                  <a:ext uri="{FF2B5EF4-FFF2-40B4-BE49-F238E27FC236}">
                    <a16:creationId xmlns:a16="http://schemas.microsoft.com/office/drawing/2014/main" id="{A4ABEB10-8D79-4798-89FC-BBB1E639A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FE8D31D5-DB3C-46EF-AC54-BED913E29809}"/>
              </a:ext>
            </a:extLst>
          </p:cNvPr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08" name="Group 197">
              <a:extLst>
                <a:ext uri="{FF2B5EF4-FFF2-40B4-BE49-F238E27FC236}">
                  <a16:creationId xmlns:a16="http://schemas.microsoft.com/office/drawing/2014/main" id="{266A3994-8C54-4B25-AF0D-5307A02D6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9"/>
              <a:chOff x="42" y="886"/>
              <a:chExt cx="681" cy="469"/>
            </a:xfrm>
          </p:grpSpPr>
          <p:grpSp>
            <p:nvGrpSpPr>
              <p:cNvPr id="213" name="Group 198">
                <a:extLst>
                  <a:ext uri="{FF2B5EF4-FFF2-40B4-BE49-F238E27FC236}">
                    <a16:creationId xmlns:a16="http://schemas.microsoft.com/office/drawing/2014/main" id="{CAA4E220-7455-4387-BFD0-70CF7FA58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5"/>
                <a:chOff x="740" y="3209"/>
                <a:chExt cx="354" cy="155"/>
              </a:xfrm>
            </p:grpSpPr>
            <p:grpSp>
              <p:nvGrpSpPr>
                <p:cNvPr id="238" name="Group 199">
                  <a:extLst>
                    <a:ext uri="{FF2B5EF4-FFF2-40B4-BE49-F238E27FC236}">
                      <a16:creationId xmlns:a16="http://schemas.microsoft.com/office/drawing/2014/main" id="{BD7C69A0-C806-4954-A086-F224B27E5D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5"/>
                  <a:chOff x="844" y="3337"/>
                  <a:chExt cx="290" cy="155"/>
                </a:xfrm>
              </p:grpSpPr>
              <p:sp>
                <p:nvSpPr>
                  <p:cNvPr id="241" name="Rectangle 200">
                    <a:extLst>
                      <a:ext uri="{FF2B5EF4-FFF2-40B4-BE49-F238E27FC236}">
                        <a16:creationId xmlns:a16="http://schemas.microsoft.com/office/drawing/2014/main" id="{06FF1490-A035-4762-A67E-153C921037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" name="Text Box 201">
                    <a:extLst>
                      <a:ext uri="{FF2B5EF4-FFF2-40B4-BE49-F238E27FC236}">
                        <a16:creationId xmlns:a16="http://schemas.microsoft.com/office/drawing/2014/main" id="{AD083F17-6A52-4175-A614-85284784BB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90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DNS</a:t>
                    </a:r>
                  </a:p>
                </p:txBody>
              </p:sp>
            </p:grpSp>
            <p:sp>
              <p:nvSpPr>
                <p:cNvPr id="239" name="Rectangle 202">
                  <a:extLst>
                    <a:ext uri="{FF2B5EF4-FFF2-40B4-BE49-F238E27FC236}">
                      <a16:creationId xmlns:a16="http://schemas.microsoft.com/office/drawing/2014/main" id="{CBC10E2B-5CFA-49E0-97B7-503641F5D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0" name="Rectangle 203">
                  <a:extLst>
                    <a:ext uri="{FF2B5EF4-FFF2-40B4-BE49-F238E27FC236}">
                      <a16:creationId xmlns:a16="http://schemas.microsoft.com/office/drawing/2014/main" id="{7D810BAF-B52E-4FC0-A66A-241AA59F6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4" name="Group 204">
                <a:extLst>
                  <a:ext uri="{FF2B5EF4-FFF2-40B4-BE49-F238E27FC236}">
                    <a16:creationId xmlns:a16="http://schemas.microsoft.com/office/drawing/2014/main" id="{9F6B5BDB-EAC7-4110-A7A6-3C394A981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5"/>
                <a:chOff x="836" y="3305"/>
                <a:chExt cx="354" cy="155"/>
              </a:xfrm>
            </p:grpSpPr>
            <p:grpSp>
              <p:nvGrpSpPr>
                <p:cNvPr id="232" name="Group 205">
                  <a:extLst>
                    <a:ext uri="{FF2B5EF4-FFF2-40B4-BE49-F238E27FC236}">
                      <a16:creationId xmlns:a16="http://schemas.microsoft.com/office/drawing/2014/main" id="{F5A71F21-C8CA-4BD4-A960-1A74E9207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5"/>
                  <a:chOff x="844" y="3337"/>
                  <a:chExt cx="290" cy="155"/>
                </a:xfrm>
              </p:grpSpPr>
              <p:sp>
                <p:nvSpPr>
                  <p:cNvPr id="236" name="Rectangle 206">
                    <a:extLst>
                      <a:ext uri="{FF2B5EF4-FFF2-40B4-BE49-F238E27FC236}">
                        <a16:creationId xmlns:a16="http://schemas.microsoft.com/office/drawing/2014/main" id="{417CF880-9A3F-4557-8165-B70051AB9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" name="Text Box 207">
                    <a:extLst>
                      <a:ext uri="{FF2B5EF4-FFF2-40B4-BE49-F238E27FC236}">
                        <a16:creationId xmlns:a16="http://schemas.microsoft.com/office/drawing/2014/main" id="{73459434-6086-4A7C-A36C-B3E14619BC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90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DNS</a:t>
                    </a:r>
                  </a:p>
                </p:txBody>
              </p:sp>
            </p:grpSp>
            <p:grpSp>
              <p:nvGrpSpPr>
                <p:cNvPr id="233" name="Group 208">
                  <a:extLst>
                    <a:ext uri="{FF2B5EF4-FFF2-40B4-BE49-F238E27FC236}">
                      <a16:creationId xmlns:a16="http://schemas.microsoft.com/office/drawing/2014/main" id="{AF6AA0F9-4E32-4FEF-8C76-A1BF7F5CCB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34" name="Rectangle 209">
                    <a:extLst>
                      <a:ext uri="{FF2B5EF4-FFF2-40B4-BE49-F238E27FC236}">
                        <a16:creationId xmlns:a16="http://schemas.microsoft.com/office/drawing/2014/main" id="{164EB9A2-9112-4C5B-9033-3670755DED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" name="Rectangle 210">
                    <a:extLst>
                      <a:ext uri="{FF2B5EF4-FFF2-40B4-BE49-F238E27FC236}">
                        <a16:creationId xmlns:a16="http://schemas.microsoft.com/office/drawing/2014/main" id="{F51901AE-74CD-4788-8973-2C2359324C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15" name="Group 211">
                <a:extLst>
                  <a:ext uri="{FF2B5EF4-FFF2-40B4-BE49-F238E27FC236}">
                    <a16:creationId xmlns:a16="http://schemas.microsoft.com/office/drawing/2014/main" id="{FCAC0D8F-E45C-46D8-AD6A-6966673BE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230" name="Rectangle 212">
                  <a:extLst>
                    <a:ext uri="{FF2B5EF4-FFF2-40B4-BE49-F238E27FC236}">
                      <a16:creationId xmlns:a16="http://schemas.microsoft.com/office/drawing/2014/main" id="{608DEFCF-5033-4C03-B1B9-7E78E7783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1" name="Rectangle 213">
                  <a:extLst>
                    <a:ext uri="{FF2B5EF4-FFF2-40B4-BE49-F238E27FC236}">
                      <a16:creationId xmlns:a16="http://schemas.microsoft.com/office/drawing/2014/main" id="{56774CB9-66DF-492B-8ADD-DF6A5E0D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6" name="Group 214">
                <a:extLst>
                  <a:ext uri="{FF2B5EF4-FFF2-40B4-BE49-F238E27FC236}">
                    <a16:creationId xmlns:a16="http://schemas.microsoft.com/office/drawing/2014/main" id="{84832A71-033C-4522-951E-C893E4C18F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5"/>
                <a:chOff x="504" y="3523"/>
                <a:chExt cx="681" cy="155"/>
              </a:xfrm>
            </p:grpSpPr>
            <p:grpSp>
              <p:nvGrpSpPr>
                <p:cNvPr id="217" name="Group 215">
                  <a:extLst>
                    <a:ext uri="{FF2B5EF4-FFF2-40B4-BE49-F238E27FC236}">
                      <a16:creationId xmlns:a16="http://schemas.microsoft.com/office/drawing/2014/main" id="{B55B7D52-CA62-41A2-A640-151D4B2D78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5"/>
                  <a:chOff x="723" y="3453"/>
                  <a:chExt cx="480" cy="155"/>
                </a:xfrm>
              </p:grpSpPr>
              <p:grpSp>
                <p:nvGrpSpPr>
                  <p:cNvPr id="221" name="Group 216">
                    <a:extLst>
                      <a:ext uri="{FF2B5EF4-FFF2-40B4-BE49-F238E27FC236}">
                        <a16:creationId xmlns:a16="http://schemas.microsoft.com/office/drawing/2014/main" id="{69E69873-9410-45CD-A1EC-18D02157F3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5"/>
                    <a:chOff x="836" y="3305"/>
                    <a:chExt cx="354" cy="155"/>
                  </a:xfrm>
                </p:grpSpPr>
                <p:grpSp>
                  <p:nvGrpSpPr>
                    <p:cNvPr id="224" name="Group 217">
                      <a:extLst>
                        <a:ext uri="{FF2B5EF4-FFF2-40B4-BE49-F238E27FC236}">
                          <a16:creationId xmlns:a16="http://schemas.microsoft.com/office/drawing/2014/main" id="{1EDDF6E7-4D84-4BF0-B89B-BDA9B4C492C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5"/>
                      <a:chOff x="844" y="3337"/>
                      <a:chExt cx="290" cy="155"/>
                    </a:xfrm>
                  </p:grpSpPr>
                  <p:sp>
                    <p:nvSpPr>
                      <p:cNvPr id="228" name="Rectangle 218">
                        <a:extLst>
                          <a:ext uri="{FF2B5EF4-FFF2-40B4-BE49-F238E27FC236}">
                            <a16:creationId xmlns:a16="http://schemas.microsoft.com/office/drawing/2014/main" id="{B1203B6B-E4C3-4402-9158-C9AA2D8C73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9" name="Text Box 219">
                        <a:extLst>
                          <a:ext uri="{FF2B5EF4-FFF2-40B4-BE49-F238E27FC236}">
                            <a16:creationId xmlns:a16="http://schemas.microsoft.com/office/drawing/2014/main" id="{0CEC63CC-1BD0-4CE1-B370-477082AABD3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90" cy="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25" name="Group 220">
                      <a:extLst>
                        <a:ext uri="{FF2B5EF4-FFF2-40B4-BE49-F238E27FC236}">
                          <a16:creationId xmlns:a16="http://schemas.microsoft.com/office/drawing/2014/main" id="{28D85D63-E1D3-4A9E-9BDC-D65ACEA076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26" name="Rectangle 221">
                        <a:extLst>
                          <a:ext uri="{FF2B5EF4-FFF2-40B4-BE49-F238E27FC236}">
                            <a16:creationId xmlns:a16="http://schemas.microsoft.com/office/drawing/2014/main" id="{8179C351-12B8-4506-9E02-59BE5FE974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7" name="Rectangle 222">
                        <a:extLst>
                          <a:ext uri="{FF2B5EF4-FFF2-40B4-BE49-F238E27FC236}">
                            <a16:creationId xmlns:a16="http://schemas.microsoft.com/office/drawing/2014/main" id="{78CEE03B-ACCF-43FC-93E5-57A508BC126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22" name="Rectangle 223">
                    <a:extLst>
                      <a:ext uri="{FF2B5EF4-FFF2-40B4-BE49-F238E27FC236}">
                        <a16:creationId xmlns:a16="http://schemas.microsoft.com/office/drawing/2014/main" id="{DFB7E4B6-510B-4207-B1D7-177ED9FD0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" name="Rectangle 224">
                    <a:extLst>
                      <a:ext uri="{FF2B5EF4-FFF2-40B4-BE49-F238E27FC236}">
                        <a16:creationId xmlns:a16="http://schemas.microsoft.com/office/drawing/2014/main" id="{4397244E-A853-4294-B8D3-DB5792B31F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18" name="Rectangle 225">
                  <a:extLst>
                    <a:ext uri="{FF2B5EF4-FFF2-40B4-BE49-F238E27FC236}">
                      <a16:creationId xmlns:a16="http://schemas.microsoft.com/office/drawing/2014/main" id="{0C7BC7BB-9C37-46F5-9F65-1164E9D99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9" name="Rectangle 226">
                  <a:extLst>
                    <a:ext uri="{FF2B5EF4-FFF2-40B4-BE49-F238E27FC236}">
                      <a16:creationId xmlns:a16="http://schemas.microsoft.com/office/drawing/2014/main" id="{EB4F431E-29CC-45E4-9139-46E4D45BA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0" name="Rectangle 227">
                  <a:extLst>
                    <a:ext uri="{FF2B5EF4-FFF2-40B4-BE49-F238E27FC236}">
                      <a16:creationId xmlns:a16="http://schemas.microsoft.com/office/drawing/2014/main" id="{1D97567E-27AC-4A08-98B5-7921423E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09" name="AutoShape 228">
              <a:extLst>
                <a:ext uri="{FF2B5EF4-FFF2-40B4-BE49-F238E27FC236}">
                  <a16:creationId xmlns:a16="http://schemas.microsoft.com/office/drawing/2014/main" id="{C35EFD5B-2828-4816-8468-E6C7FD5406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0" name="Group 229">
              <a:extLst>
                <a:ext uri="{FF2B5EF4-FFF2-40B4-BE49-F238E27FC236}">
                  <a16:creationId xmlns:a16="http://schemas.microsoft.com/office/drawing/2014/main" id="{FD429D77-AE00-40E3-8D65-196581D7B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5"/>
              <a:chOff x="844" y="3337"/>
              <a:chExt cx="290" cy="155"/>
            </a:xfrm>
          </p:grpSpPr>
          <p:sp>
            <p:nvSpPr>
              <p:cNvPr id="211" name="Rectangle 230">
                <a:extLst>
                  <a:ext uri="{FF2B5EF4-FFF2-40B4-BE49-F238E27FC236}">
                    <a16:creationId xmlns:a16="http://schemas.microsoft.com/office/drawing/2014/main" id="{88F59B8B-70F1-4DE1-9C32-5D457505D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Text Box 231">
                <a:extLst>
                  <a:ext uri="{FF2B5EF4-FFF2-40B4-BE49-F238E27FC236}">
                    <a16:creationId xmlns:a16="http://schemas.microsoft.com/office/drawing/2014/main" id="{BA94D280-72EF-4D0A-8801-B5BB01A58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9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DNS</a:t>
                </a:r>
              </a:p>
            </p:txBody>
          </p:sp>
        </p:grpSp>
      </p:grpSp>
      <p:grpSp>
        <p:nvGrpSpPr>
          <p:cNvPr id="243" name="Group 248">
            <a:extLst>
              <a:ext uri="{FF2B5EF4-FFF2-40B4-BE49-F238E27FC236}">
                <a16:creationId xmlns:a16="http://schemas.microsoft.com/office/drawing/2014/main" id="{B3219995-E769-4941-BB60-CCBEE28F94D4}"/>
              </a:ext>
            </a:extLst>
          </p:cNvPr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44" name="Freeform 148">
              <a:extLst>
                <a:ext uri="{FF2B5EF4-FFF2-40B4-BE49-F238E27FC236}">
                  <a16:creationId xmlns:a16="http://schemas.microsoft.com/office/drawing/2014/main" id="{A3E75420-7A14-4B60-B57B-3F9C30E48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Rectangle 149">
              <a:extLst>
                <a:ext uri="{FF2B5EF4-FFF2-40B4-BE49-F238E27FC236}">
                  <a16:creationId xmlns:a16="http://schemas.microsoft.com/office/drawing/2014/main" id="{17372A12-BB73-4514-827E-D124F5359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Freeform 150">
              <a:extLst>
                <a:ext uri="{FF2B5EF4-FFF2-40B4-BE49-F238E27FC236}">
                  <a16:creationId xmlns:a16="http://schemas.microsoft.com/office/drawing/2014/main" id="{D13F05DE-CBF8-4376-BDDF-C8EC85B87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Freeform 151">
              <a:extLst>
                <a:ext uri="{FF2B5EF4-FFF2-40B4-BE49-F238E27FC236}">
                  <a16:creationId xmlns:a16="http://schemas.microsoft.com/office/drawing/2014/main" id="{78A7A615-5085-4A72-8881-F1BCC107E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Rectangle 152">
              <a:extLst>
                <a:ext uri="{FF2B5EF4-FFF2-40B4-BE49-F238E27FC236}">
                  <a16:creationId xmlns:a16="http://schemas.microsoft.com/office/drawing/2014/main" id="{7D8C8398-80D9-4526-9D1D-179FFB57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9" name="Group 153">
              <a:extLst>
                <a:ext uri="{FF2B5EF4-FFF2-40B4-BE49-F238E27FC236}">
                  <a16:creationId xmlns:a16="http://schemas.microsoft.com/office/drawing/2014/main" id="{C7C0DE6E-51EE-4ABA-8A76-EE9EBF631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4" name="AutoShape 154">
                <a:extLst>
                  <a:ext uri="{FF2B5EF4-FFF2-40B4-BE49-F238E27FC236}">
                    <a16:creationId xmlns:a16="http://schemas.microsoft.com/office/drawing/2014/main" id="{32C67113-3DA3-4835-A2E5-8C29F5741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AutoShape 155">
                <a:extLst>
                  <a:ext uri="{FF2B5EF4-FFF2-40B4-BE49-F238E27FC236}">
                    <a16:creationId xmlns:a16="http://schemas.microsoft.com/office/drawing/2014/main" id="{B8FF8868-9CE5-4C52-95B0-3C32FFC8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0" name="Rectangle 156">
              <a:extLst>
                <a:ext uri="{FF2B5EF4-FFF2-40B4-BE49-F238E27FC236}">
                  <a16:creationId xmlns:a16="http://schemas.microsoft.com/office/drawing/2014/main" id="{9612D22D-BFFA-4020-9F6C-A734D582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1" name="Group 157">
              <a:extLst>
                <a:ext uri="{FF2B5EF4-FFF2-40B4-BE49-F238E27FC236}">
                  <a16:creationId xmlns:a16="http://schemas.microsoft.com/office/drawing/2014/main" id="{870D5856-899B-423E-92ED-C22CD77AE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2" name="AutoShape 158">
                <a:extLst>
                  <a:ext uri="{FF2B5EF4-FFF2-40B4-BE49-F238E27FC236}">
                    <a16:creationId xmlns:a16="http://schemas.microsoft.com/office/drawing/2014/main" id="{F9C1889C-E886-4E8B-887D-9DED76161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AutoShape 159">
                <a:extLst>
                  <a:ext uri="{FF2B5EF4-FFF2-40B4-BE49-F238E27FC236}">
                    <a16:creationId xmlns:a16="http://schemas.microsoft.com/office/drawing/2014/main" id="{FC5D8826-9CF1-4C27-BFDE-F1219F8E5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2" name="Rectangle 160">
              <a:extLst>
                <a:ext uri="{FF2B5EF4-FFF2-40B4-BE49-F238E27FC236}">
                  <a16:creationId xmlns:a16="http://schemas.microsoft.com/office/drawing/2014/main" id="{EAF7A206-26F3-4DEE-8667-83E6E83A2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Rectangle 161">
              <a:extLst>
                <a:ext uri="{FF2B5EF4-FFF2-40B4-BE49-F238E27FC236}">
                  <a16:creationId xmlns:a16="http://schemas.microsoft.com/office/drawing/2014/main" id="{3655C805-4B88-4985-BCF1-B56C0449E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4" name="Group 162">
              <a:extLst>
                <a:ext uri="{FF2B5EF4-FFF2-40B4-BE49-F238E27FC236}">
                  <a16:creationId xmlns:a16="http://schemas.microsoft.com/office/drawing/2014/main" id="{AB93FAC9-BC0D-4114-9127-DCD35ED70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0" name="AutoShape 163">
                <a:extLst>
                  <a:ext uri="{FF2B5EF4-FFF2-40B4-BE49-F238E27FC236}">
                    <a16:creationId xmlns:a16="http://schemas.microsoft.com/office/drawing/2014/main" id="{EBC84C7E-927C-4151-8253-1F699A696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AutoShape 164">
                <a:extLst>
                  <a:ext uri="{FF2B5EF4-FFF2-40B4-BE49-F238E27FC236}">
                    <a16:creationId xmlns:a16="http://schemas.microsoft.com/office/drawing/2014/main" id="{7DD834D9-21B6-40B8-8AF7-069018983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5" name="Freeform 165">
              <a:extLst>
                <a:ext uri="{FF2B5EF4-FFF2-40B4-BE49-F238E27FC236}">
                  <a16:creationId xmlns:a16="http://schemas.microsoft.com/office/drawing/2014/main" id="{945F6CCC-72E3-4ED7-85FA-B72D39396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" name="Group 166">
              <a:extLst>
                <a:ext uri="{FF2B5EF4-FFF2-40B4-BE49-F238E27FC236}">
                  <a16:creationId xmlns:a16="http://schemas.microsoft.com/office/drawing/2014/main" id="{F6DBDD9F-47E3-4079-B5B5-412F625A4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8" name="AutoShape 167">
                <a:extLst>
                  <a:ext uri="{FF2B5EF4-FFF2-40B4-BE49-F238E27FC236}">
                    <a16:creationId xmlns:a16="http://schemas.microsoft.com/office/drawing/2014/main" id="{9D624343-42DA-4670-A402-66B72D9B8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9" name="AutoShape 168">
                <a:extLst>
                  <a:ext uri="{FF2B5EF4-FFF2-40B4-BE49-F238E27FC236}">
                    <a16:creationId xmlns:a16="http://schemas.microsoft.com/office/drawing/2014/main" id="{EDBD91C4-82A8-4281-8FEF-4EE36F77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7" name="Rectangle 169">
              <a:extLst>
                <a:ext uri="{FF2B5EF4-FFF2-40B4-BE49-F238E27FC236}">
                  <a16:creationId xmlns:a16="http://schemas.microsoft.com/office/drawing/2014/main" id="{C7177525-A3A8-4298-A9DF-5E231B759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8" name="Freeform 170">
              <a:extLst>
                <a:ext uri="{FF2B5EF4-FFF2-40B4-BE49-F238E27FC236}">
                  <a16:creationId xmlns:a16="http://schemas.microsoft.com/office/drawing/2014/main" id="{9021F063-F5BE-426E-909B-4CB048DD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Freeform 171">
              <a:extLst>
                <a:ext uri="{FF2B5EF4-FFF2-40B4-BE49-F238E27FC236}">
                  <a16:creationId xmlns:a16="http://schemas.microsoft.com/office/drawing/2014/main" id="{0AFACFFA-C68D-4FB9-AF64-B6899495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Oval 172">
              <a:extLst>
                <a:ext uri="{FF2B5EF4-FFF2-40B4-BE49-F238E27FC236}">
                  <a16:creationId xmlns:a16="http://schemas.microsoft.com/office/drawing/2014/main" id="{98DB003B-F0B8-41D6-B232-673381798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1" name="Freeform 173">
              <a:extLst>
                <a:ext uri="{FF2B5EF4-FFF2-40B4-BE49-F238E27FC236}">
                  <a16:creationId xmlns:a16="http://schemas.microsoft.com/office/drawing/2014/main" id="{ED8461E0-DB7B-4DD1-8FF0-10A4E44A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2" name="AutoShape 174">
              <a:extLst>
                <a:ext uri="{FF2B5EF4-FFF2-40B4-BE49-F238E27FC236}">
                  <a16:creationId xmlns:a16="http://schemas.microsoft.com/office/drawing/2014/main" id="{CCD9EAB0-18D6-4FC4-9587-08EAAA495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AutoShape 175">
              <a:extLst>
                <a:ext uri="{FF2B5EF4-FFF2-40B4-BE49-F238E27FC236}">
                  <a16:creationId xmlns:a16="http://schemas.microsoft.com/office/drawing/2014/main" id="{1863D9E1-EE33-4FDA-8A38-8F3E490FA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Oval 176">
              <a:extLst>
                <a:ext uri="{FF2B5EF4-FFF2-40B4-BE49-F238E27FC236}">
                  <a16:creationId xmlns:a16="http://schemas.microsoft.com/office/drawing/2014/main" id="{91A144D4-E3B3-4501-9A41-0012F399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Oval 177">
              <a:extLst>
                <a:ext uri="{FF2B5EF4-FFF2-40B4-BE49-F238E27FC236}">
                  <a16:creationId xmlns:a16="http://schemas.microsoft.com/office/drawing/2014/main" id="{8E173B87-759B-41B1-A55D-10C219F6C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" name="Oval 178">
              <a:extLst>
                <a:ext uri="{FF2B5EF4-FFF2-40B4-BE49-F238E27FC236}">
                  <a16:creationId xmlns:a16="http://schemas.microsoft.com/office/drawing/2014/main" id="{29023972-853B-4CD2-8908-6C318DC99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7" name="Rectangle 179">
              <a:extLst>
                <a:ext uri="{FF2B5EF4-FFF2-40B4-BE49-F238E27FC236}">
                  <a16:creationId xmlns:a16="http://schemas.microsoft.com/office/drawing/2014/main" id="{91A31274-0D5B-4360-B996-DFFA0006A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5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EA551-837E-455A-AB17-6FB0C4CD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第四步：建立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</p:txBody>
      </p:sp>
      <p:grpSp>
        <p:nvGrpSpPr>
          <p:cNvPr id="4" name="Group 231">
            <a:extLst>
              <a:ext uri="{FF2B5EF4-FFF2-40B4-BE49-F238E27FC236}">
                <a16:creationId xmlns:a16="http://schemas.microsoft.com/office/drawing/2014/main" id="{FF948081-BB42-40F6-84D2-5C6870A690B3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1273175"/>
            <a:ext cx="3554412" cy="3066395"/>
            <a:chOff x="773113" y="1273175"/>
            <a:chExt cx="3554412" cy="30657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DBA0154-19DA-4FA9-BD20-77B1BA539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534A9A49-6695-4F94-9426-2AC9D5990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A6EA6902-690D-4E21-B661-9C72F1DD1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865337DE-60C1-437B-92E7-2B9974498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357D5B84-AF46-42EB-A9E4-C3B53A1A3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40">
              <a:extLst>
                <a:ext uri="{FF2B5EF4-FFF2-40B4-BE49-F238E27FC236}">
                  <a16:creationId xmlns:a16="http://schemas.microsoft.com/office/drawing/2014/main" id="{7F51750A-02B6-407A-9970-AF9259374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3623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(runs DHCP)</a:t>
              </a:r>
            </a:p>
          </p:txBody>
        </p:sp>
        <p:grpSp>
          <p:nvGrpSpPr>
            <p:cNvPr id="11" name="Group 356">
              <a:extLst>
                <a:ext uri="{FF2B5EF4-FFF2-40B4-BE49-F238E27FC236}">
                  <a16:creationId xmlns:a16="http://schemas.microsoft.com/office/drawing/2014/main" id="{008C351D-84A3-47CC-B360-49E325CA6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63" name="Picture 354" descr="laptop_stylized_small">
                <a:extLst>
                  <a:ext uri="{FF2B5EF4-FFF2-40B4-BE49-F238E27FC236}">
                    <a16:creationId xmlns:a16="http://schemas.microsoft.com/office/drawing/2014/main" id="{105F2F3E-597D-45E4-8506-BB5203033A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55" descr="antenna_stylized">
                <a:extLst>
                  <a:ext uri="{FF2B5EF4-FFF2-40B4-BE49-F238E27FC236}">
                    <a16:creationId xmlns:a16="http://schemas.microsoft.com/office/drawing/2014/main" id="{60786606-5504-4A58-8CC8-4421799C2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26CCA34E-DEBE-4FAA-B64F-AD00D0850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43">
              <a:extLst>
                <a:ext uri="{FF2B5EF4-FFF2-40B4-BE49-F238E27FC236}">
                  <a16:creationId xmlns:a16="http://schemas.microsoft.com/office/drawing/2014/main" id="{B8B7DB29-ECAF-46FB-968B-77DB3508A8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7BBFDE07-0B9C-4143-A199-2FF58664F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81C79C3C-795C-4BB8-86E1-B44B7CD154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248">
              <a:extLst>
                <a:ext uri="{FF2B5EF4-FFF2-40B4-BE49-F238E27FC236}">
                  <a16:creationId xmlns:a16="http://schemas.microsoft.com/office/drawing/2014/main" id="{11CD525D-CBE0-463C-8A2D-8B6A6F36D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31" name="Freeform 148">
                <a:extLst>
                  <a:ext uri="{FF2B5EF4-FFF2-40B4-BE49-F238E27FC236}">
                    <a16:creationId xmlns:a16="http://schemas.microsoft.com/office/drawing/2014/main" id="{AC041AAF-DC43-428F-BD07-F8AC8526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9">
                <a:extLst>
                  <a:ext uri="{FF2B5EF4-FFF2-40B4-BE49-F238E27FC236}">
                    <a16:creationId xmlns:a16="http://schemas.microsoft.com/office/drawing/2014/main" id="{5F2F10A9-8B85-4CA7-81A3-E2613BF23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50">
                <a:extLst>
                  <a:ext uri="{FF2B5EF4-FFF2-40B4-BE49-F238E27FC236}">
                    <a16:creationId xmlns:a16="http://schemas.microsoft.com/office/drawing/2014/main" id="{85DF775D-FA20-418B-94A4-1FFCD667D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51">
                <a:extLst>
                  <a:ext uri="{FF2B5EF4-FFF2-40B4-BE49-F238E27FC236}">
                    <a16:creationId xmlns:a16="http://schemas.microsoft.com/office/drawing/2014/main" id="{DF66E6C2-011D-4769-8497-04428BE5A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52">
                <a:extLst>
                  <a:ext uri="{FF2B5EF4-FFF2-40B4-BE49-F238E27FC236}">
                    <a16:creationId xmlns:a16="http://schemas.microsoft.com/office/drawing/2014/main" id="{EE68DA5E-5D06-4C78-972E-2DAEF877C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6" name="Group 153">
                <a:extLst>
                  <a:ext uri="{FF2B5EF4-FFF2-40B4-BE49-F238E27FC236}">
                    <a16:creationId xmlns:a16="http://schemas.microsoft.com/office/drawing/2014/main" id="{E80D327F-DF8B-4DE8-86AA-38EA90A5FD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154">
                  <a:extLst>
                    <a:ext uri="{FF2B5EF4-FFF2-40B4-BE49-F238E27FC236}">
                      <a16:creationId xmlns:a16="http://schemas.microsoft.com/office/drawing/2014/main" id="{53AED0DA-5E5E-4B8B-9398-278840865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155">
                  <a:extLst>
                    <a:ext uri="{FF2B5EF4-FFF2-40B4-BE49-F238E27FC236}">
                      <a16:creationId xmlns:a16="http://schemas.microsoft.com/office/drawing/2014/main" id="{BC543B22-AF8C-49D3-AF12-6C0685E11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7" name="Rectangle 156">
                <a:extLst>
                  <a:ext uri="{FF2B5EF4-FFF2-40B4-BE49-F238E27FC236}">
                    <a16:creationId xmlns:a16="http://schemas.microsoft.com/office/drawing/2014/main" id="{8C4CC7DB-B5E8-4110-9008-486F72F6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157">
                <a:extLst>
                  <a:ext uri="{FF2B5EF4-FFF2-40B4-BE49-F238E27FC236}">
                    <a16:creationId xmlns:a16="http://schemas.microsoft.com/office/drawing/2014/main" id="{B927E5E7-2B9B-48F0-84C6-A58268AA5B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158">
                  <a:extLst>
                    <a:ext uri="{FF2B5EF4-FFF2-40B4-BE49-F238E27FC236}">
                      <a16:creationId xmlns:a16="http://schemas.microsoft.com/office/drawing/2014/main" id="{C08CA323-E4A9-4711-A7C8-EE866CE56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159">
                  <a:extLst>
                    <a:ext uri="{FF2B5EF4-FFF2-40B4-BE49-F238E27FC236}">
                      <a16:creationId xmlns:a16="http://schemas.microsoft.com/office/drawing/2014/main" id="{B874F461-0682-4597-AEB8-D99D9B75AC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" name="Rectangle 160">
                <a:extLst>
                  <a:ext uri="{FF2B5EF4-FFF2-40B4-BE49-F238E27FC236}">
                    <a16:creationId xmlns:a16="http://schemas.microsoft.com/office/drawing/2014/main" id="{D4F4CB08-C7E7-4B7B-A71E-DDFF4289F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161">
                <a:extLst>
                  <a:ext uri="{FF2B5EF4-FFF2-40B4-BE49-F238E27FC236}">
                    <a16:creationId xmlns:a16="http://schemas.microsoft.com/office/drawing/2014/main" id="{2DA93420-5D78-4764-AD41-FA11DFD0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1" name="Group 162">
                <a:extLst>
                  <a:ext uri="{FF2B5EF4-FFF2-40B4-BE49-F238E27FC236}">
                    <a16:creationId xmlns:a16="http://schemas.microsoft.com/office/drawing/2014/main" id="{E60E08B6-BF1C-4867-AFC9-1E4E7C591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163">
                  <a:extLst>
                    <a:ext uri="{FF2B5EF4-FFF2-40B4-BE49-F238E27FC236}">
                      <a16:creationId xmlns:a16="http://schemas.microsoft.com/office/drawing/2014/main" id="{417F3BC2-ADDF-4675-AD87-EB4B5AB8C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164">
                  <a:extLst>
                    <a:ext uri="{FF2B5EF4-FFF2-40B4-BE49-F238E27FC236}">
                      <a16:creationId xmlns:a16="http://schemas.microsoft.com/office/drawing/2014/main" id="{2A96423F-5ECB-4E4B-A22D-CF1D79C1B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Freeform 165">
                <a:extLst>
                  <a:ext uri="{FF2B5EF4-FFF2-40B4-BE49-F238E27FC236}">
                    <a16:creationId xmlns:a16="http://schemas.microsoft.com/office/drawing/2014/main" id="{CF50A816-12E6-45CC-B0AD-166AB3CD4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Group 166">
                <a:extLst>
                  <a:ext uri="{FF2B5EF4-FFF2-40B4-BE49-F238E27FC236}">
                    <a16:creationId xmlns:a16="http://schemas.microsoft.com/office/drawing/2014/main" id="{35684B6A-D20D-4765-87B3-84AEAA356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167">
                  <a:extLst>
                    <a:ext uri="{FF2B5EF4-FFF2-40B4-BE49-F238E27FC236}">
                      <a16:creationId xmlns:a16="http://schemas.microsoft.com/office/drawing/2014/main" id="{9AAC8249-8095-4E1B-A625-597EBD2B5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168">
                  <a:extLst>
                    <a:ext uri="{FF2B5EF4-FFF2-40B4-BE49-F238E27FC236}">
                      <a16:creationId xmlns:a16="http://schemas.microsoft.com/office/drawing/2014/main" id="{4D08EAA3-1EFD-4A2C-889C-17CCDD6F0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BF3B7081-C4FD-4C3C-9646-794816144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70">
                <a:extLst>
                  <a:ext uri="{FF2B5EF4-FFF2-40B4-BE49-F238E27FC236}">
                    <a16:creationId xmlns:a16="http://schemas.microsoft.com/office/drawing/2014/main" id="{C7A879FE-2B69-4EF0-ABF7-D75F79EC3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71">
                <a:extLst>
                  <a:ext uri="{FF2B5EF4-FFF2-40B4-BE49-F238E27FC236}">
                    <a16:creationId xmlns:a16="http://schemas.microsoft.com/office/drawing/2014/main" id="{8F0FD976-E455-4487-8C9E-C58D9B952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Oval 172">
                <a:extLst>
                  <a:ext uri="{FF2B5EF4-FFF2-40B4-BE49-F238E27FC236}">
                    <a16:creationId xmlns:a16="http://schemas.microsoft.com/office/drawing/2014/main" id="{2B60F245-E4AD-405F-8EB3-BEA7D953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3">
                <a:extLst>
                  <a:ext uri="{FF2B5EF4-FFF2-40B4-BE49-F238E27FC236}">
                    <a16:creationId xmlns:a16="http://schemas.microsoft.com/office/drawing/2014/main" id="{B6DBC07F-F5CF-44B6-AEE8-9F9F902D9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AutoShape 174">
                <a:extLst>
                  <a:ext uri="{FF2B5EF4-FFF2-40B4-BE49-F238E27FC236}">
                    <a16:creationId xmlns:a16="http://schemas.microsoft.com/office/drawing/2014/main" id="{CDE598FF-51BE-45C1-ACE8-35D35BAB6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AutoShape 175">
                <a:extLst>
                  <a:ext uri="{FF2B5EF4-FFF2-40B4-BE49-F238E27FC236}">
                    <a16:creationId xmlns:a16="http://schemas.microsoft.com/office/drawing/2014/main" id="{806B84A9-1F5A-4CA5-A566-C68B937D1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76">
                <a:extLst>
                  <a:ext uri="{FF2B5EF4-FFF2-40B4-BE49-F238E27FC236}">
                    <a16:creationId xmlns:a16="http://schemas.microsoft.com/office/drawing/2014/main" id="{80490A81-8A17-4702-B7D9-2BD79E01B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77">
                <a:extLst>
                  <a:ext uri="{FF2B5EF4-FFF2-40B4-BE49-F238E27FC236}">
                    <a16:creationId xmlns:a16="http://schemas.microsoft.com/office/drawing/2014/main" id="{AA7B2C41-87F5-4621-9E77-99777968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78">
                <a:extLst>
                  <a:ext uri="{FF2B5EF4-FFF2-40B4-BE49-F238E27FC236}">
                    <a16:creationId xmlns:a16="http://schemas.microsoft.com/office/drawing/2014/main" id="{1B9A7D93-874A-45E8-A325-687401C87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79">
                <a:extLst>
                  <a:ext uri="{FF2B5EF4-FFF2-40B4-BE49-F238E27FC236}">
                    <a16:creationId xmlns:a16="http://schemas.microsoft.com/office/drawing/2014/main" id="{F701C1FE-5B11-4890-A316-DE259A89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8B4FB48F-CEF7-43D7-BEA6-1EE1CA34E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" name="Oval 49">
                <a:extLst>
                  <a:ext uri="{FF2B5EF4-FFF2-40B4-BE49-F238E27FC236}">
                    <a16:creationId xmlns:a16="http://schemas.microsoft.com/office/drawing/2014/main" id="{C07830FA-F532-4B20-879D-D0D16341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B92811DD-CDEE-4C9D-A4E1-8C348C4B6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F34DC290-74AC-4935-A971-670957FE0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C80F2419-0B8E-41EA-8984-55EDB4FD6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3">
                <a:extLst>
                  <a:ext uri="{FF2B5EF4-FFF2-40B4-BE49-F238E27FC236}">
                    <a16:creationId xmlns:a16="http://schemas.microsoft.com/office/drawing/2014/main" id="{FF1E0972-E3A9-4D34-B156-38A09ADA0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54">
                <a:extLst>
                  <a:ext uri="{FF2B5EF4-FFF2-40B4-BE49-F238E27FC236}">
                    <a16:creationId xmlns:a16="http://schemas.microsoft.com/office/drawing/2014/main" id="{55FC8AE8-A050-47EF-BB56-FFE26130BE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555AE970-0CEC-4EEC-A110-3D27AFD09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8BE44793-79CA-4EE0-81F0-F4B456D54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8E10AC1B-66C8-4D42-96CD-0871F8DBB1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58">
                <a:extLst>
                  <a:ext uri="{FF2B5EF4-FFF2-40B4-BE49-F238E27FC236}">
                    <a16:creationId xmlns:a16="http://schemas.microsoft.com/office/drawing/2014/main" id="{394BAF34-FFFA-44FC-9BAA-D2580B56D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" name="Line 59">
                  <a:extLst>
                    <a:ext uri="{FF2B5EF4-FFF2-40B4-BE49-F238E27FC236}">
                      <a16:creationId xmlns:a16="http://schemas.microsoft.com/office/drawing/2014/main" id="{21F90EF9-D0E0-445C-A487-B2F2CB660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60">
                  <a:extLst>
                    <a:ext uri="{FF2B5EF4-FFF2-40B4-BE49-F238E27FC236}">
                      <a16:creationId xmlns:a16="http://schemas.microsoft.com/office/drawing/2014/main" id="{04F9D91E-B9D6-43A6-8AC3-7C817E6AF5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Line 61">
                  <a:extLst>
                    <a:ext uri="{FF2B5EF4-FFF2-40B4-BE49-F238E27FC236}">
                      <a16:creationId xmlns:a16="http://schemas.microsoft.com/office/drawing/2014/main" id="{F969552E-E05A-4F62-92C1-844748C673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5" name="Freeform 293">
            <a:extLst>
              <a:ext uri="{FF2B5EF4-FFF2-40B4-BE49-F238E27FC236}">
                <a16:creationId xmlns:a16="http://schemas.microsoft.com/office/drawing/2014/main" id="{179CF05E-A6CB-4E44-AB80-6F28B8A8D10B}"/>
              </a:ext>
            </a:extLst>
          </p:cNvPr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Freeform 292">
            <a:extLst>
              <a:ext uri="{FF2B5EF4-FFF2-40B4-BE49-F238E27FC236}">
                <a16:creationId xmlns:a16="http://schemas.microsoft.com/office/drawing/2014/main" id="{4F5E9FF3-3970-4A5A-85C1-C9FB2CFF738B}"/>
              </a:ext>
            </a:extLst>
          </p:cNvPr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Group 43">
            <a:extLst>
              <a:ext uri="{FF2B5EF4-FFF2-40B4-BE49-F238E27FC236}">
                <a16:creationId xmlns:a16="http://schemas.microsoft.com/office/drawing/2014/main" id="{6C53229B-9E86-40BC-878D-B0F5227E6C8F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8C63A154-D486-4227-A346-6F712F10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5">
              <a:extLst>
                <a:ext uri="{FF2B5EF4-FFF2-40B4-BE49-F238E27FC236}">
                  <a16:creationId xmlns:a16="http://schemas.microsoft.com/office/drawing/2014/main" id="{E69FEA66-DAD1-4DA4-8F73-06B3839CB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1DCFB333-3C52-42BE-8ACE-402C91DFB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98266026-F411-4EB9-B84F-54AB9CCC65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72" name="Line 48">
                <a:extLst>
                  <a:ext uri="{FF2B5EF4-FFF2-40B4-BE49-F238E27FC236}">
                    <a16:creationId xmlns:a16="http://schemas.microsoft.com/office/drawing/2014/main" id="{80FC9631-6097-4552-B431-535BAA16F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49">
                <a:extLst>
                  <a:ext uri="{FF2B5EF4-FFF2-40B4-BE49-F238E27FC236}">
                    <a16:creationId xmlns:a16="http://schemas.microsoft.com/office/drawing/2014/main" id="{6A829706-25A8-4BBB-AD1D-781E320B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50">
                <a:extLst>
                  <a:ext uri="{FF2B5EF4-FFF2-40B4-BE49-F238E27FC236}">
                    <a16:creationId xmlns:a16="http://schemas.microsoft.com/office/drawing/2014/main" id="{A782D905-6597-437E-A5B8-32F647433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9035B0FD-82C2-4A16-8DBD-1BEE3B32E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6" name="Group 325">
            <a:extLst>
              <a:ext uri="{FF2B5EF4-FFF2-40B4-BE49-F238E27FC236}">
                <a16:creationId xmlns:a16="http://schemas.microsoft.com/office/drawing/2014/main" id="{DE5CB387-FC70-42A2-8648-D23CB6CC2524}"/>
              </a:ext>
            </a:extLst>
          </p:cNvPr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77" name="Group 52">
              <a:extLst>
                <a:ext uri="{FF2B5EF4-FFF2-40B4-BE49-F238E27FC236}">
                  <a16:creationId xmlns:a16="http://schemas.microsoft.com/office/drawing/2014/main" id="{CDCEDD6B-4FAB-41FE-8E8C-60D918362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9" name="Rectangle 53">
                <a:extLst>
                  <a:ext uri="{FF2B5EF4-FFF2-40B4-BE49-F238E27FC236}">
                    <a16:creationId xmlns:a16="http://schemas.microsoft.com/office/drawing/2014/main" id="{5B13AF7B-BD51-4A8D-AB00-7C0E2033D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Text Box 54">
                <a:extLst>
                  <a:ext uri="{FF2B5EF4-FFF2-40B4-BE49-F238E27FC236}">
                    <a16:creationId xmlns:a16="http://schemas.microsoft.com/office/drawing/2014/main" id="{9F1C33BC-8A37-4A03-83F9-DEB704FF0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</p:txBody>
          </p:sp>
        </p:grpSp>
        <p:sp>
          <p:nvSpPr>
            <p:cNvPr id="78" name="AutoShape 85">
              <a:extLst>
                <a:ext uri="{FF2B5EF4-FFF2-40B4-BE49-F238E27FC236}">
                  <a16:creationId xmlns:a16="http://schemas.microsoft.com/office/drawing/2014/main" id="{AEFF7B3C-5AB2-4E08-B50B-B5123F3A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Rectangle 100">
            <a:extLst>
              <a:ext uri="{FF2B5EF4-FFF2-40B4-BE49-F238E27FC236}">
                <a16:creationId xmlns:a16="http://schemas.microsoft.com/office/drawing/2014/main" id="{4F808260-6E5A-4FC6-BF10-DA014B7A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7" y="3168651"/>
            <a:ext cx="53482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为了传输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协议，主机需要打开 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socket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101">
            <a:extLst>
              <a:ext uri="{FF2B5EF4-FFF2-40B4-BE49-F238E27FC236}">
                <a16:creationId xmlns:a16="http://schemas.microsoft.com/office/drawing/2014/main" id="{E975C01C-3729-4FE8-95CE-B1B24565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2" y="4054475"/>
            <a:ext cx="4920973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主机发送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SYN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，被路由到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102">
            <a:extLst>
              <a:ext uri="{FF2B5EF4-FFF2-40B4-BE49-F238E27FC236}">
                <a16:creationId xmlns:a16="http://schemas.microsoft.com/office/drawing/2014/main" id="{68462DB9-FA03-4CCC-8476-E46FB82A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991" y="5555977"/>
            <a:ext cx="521560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主机发送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连接成功建立</a:t>
            </a:r>
            <a:endParaRPr 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Group 166">
            <a:extLst>
              <a:ext uri="{FF2B5EF4-FFF2-40B4-BE49-F238E27FC236}">
                <a16:creationId xmlns:a16="http://schemas.microsoft.com/office/drawing/2014/main" id="{3646C515-9B80-4C77-9EF3-1B12F0868532}"/>
              </a:ext>
            </a:extLst>
          </p:cNvPr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85" name="Line 164">
              <a:extLst>
                <a:ext uri="{FF2B5EF4-FFF2-40B4-BE49-F238E27FC236}">
                  <a16:creationId xmlns:a16="http://schemas.microsoft.com/office/drawing/2014/main" id="{67DFDEF8-FD09-4D98-A9DA-F74D00D43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165">
              <a:extLst>
                <a:ext uri="{FF2B5EF4-FFF2-40B4-BE49-F238E27FC236}">
                  <a16:creationId xmlns:a16="http://schemas.microsoft.com/office/drawing/2014/main" id="{CC6225C8-3D83-44FE-9BC4-515363EB8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Group 167">
            <a:extLst>
              <a:ext uri="{FF2B5EF4-FFF2-40B4-BE49-F238E27FC236}">
                <a16:creationId xmlns:a16="http://schemas.microsoft.com/office/drawing/2014/main" id="{0EF78CC9-1101-46BE-B4B5-D980FD2D4C5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88" name="Line 168">
              <a:extLst>
                <a:ext uri="{FF2B5EF4-FFF2-40B4-BE49-F238E27FC236}">
                  <a16:creationId xmlns:a16="http://schemas.microsoft.com/office/drawing/2014/main" id="{F1C2F694-A163-46C7-9FFE-8D1D34560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169">
              <a:extLst>
                <a:ext uri="{FF2B5EF4-FFF2-40B4-BE49-F238E27FC236}">
                  <a16:creationId xmlns:a16="http://schemas.microsoft.com/office/drawing/2014/main" id="{D9C40361-56C4-4AE9-B2DF-99F94301C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Group 170">
            <a:extLst>
              <a:ext uri="{FF2B5EF4-FFF2-40B4-BE49-F238E27FC236}">
                <a16:creationId xmlns:a16="http://schemas.microsoft.com/office/drawing/2014/main" id="{BC9B4B85-64FA-4B0F-970B-E8D452274D4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91" name="Line 171">
              <a:extLst>
                <a:ext uri="{FF2B5EF4-FFF2-40B4-BE49-F238E27FC236}">
                  <a16:creationId xmlns:a16="http://schemas.microsoft.com/office/drawing/2014/main" id="{704A1F71-9953-4E29-802D-B030B6B80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Line 172">
              <a:extLst>
                <a:ext uri="{FF2B5EF4-FFF2-40B4-BE49-F238E27FC236}">
                  <a16:creationId xmlns:a16="http://schemas.microsoft.com/office/drawing/2014/main" id="{42BB0314-B0B8-4999-A83A-631B6268B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AF6B8EDB-2B6B-4474-9488-69CB94680EBE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8006AE89-82DD-40FF-8165-8DF232B8F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112">
              <a:extLst>
                <a:ext uri="{FF2B5EF4-FFF2-40B4-BE49-F238E27FC236}">
                  <a16:creationId xmlns:a16="http://schemas.microsoft.com/office/drawing/2014/main" id="{308A108E-0BD6-4C29-9DB5-E83663AC4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113">
              <a:extLst>
                <a:ext uri="{FF2B5EF4-FFF2-40B4-BE49-F238E27FC236}">
                  <a16:creationId xmlns:a16="http://schemas.microsoft.com/office/drawing/2014/main" id="{B2C1C5D3-538F-4D61-80D3-8EFBE5B70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C614B2A0-B31F-4BD7-A456-D754EBEF6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Group 115">
              <a:extLst>
                <a:ext uri="{FF2B5EF4-FFF2-40B4-BE49-F238E27FC236}">
                  <a16:creationId xmlns:a16="http://schemas.microsoft.com/office/drawing/2014/main" id="{A93E54DB-ED4F-4204-9380-0010FCA3D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05" name="Line 116">
                <a:extLst>
                  <a:ext uri="{FF2B5EF4-FFF2-40B4-BE49-F238E27FC236}">
                    <a16:creationId xmlns:a16="http://schemas.microsoft.com/office/drawing/2014/main" id="{E2C275EF-8EBB-436A-923C-2C2872F30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Line 117">
                <a:extLst>
                  <a:ext uri="{FF2B5EF4-FFF2-40B4-BE49-F238E27FC236}">
                    <a16:creationId xmlns:a16="http://schemas.microsoft.com/office/drawing/2014/main" id="{5B4851D9-D9E5-4CBD-8314-F5A8C4EDE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Line 118">
                <a:extLst>
                  <a:ext uri="{FF2B5EF4-FFF2-40B4-BE49-F238E27FC236}">
                    <a16:creationId xmlns:a16="http://schemas.microsoft.com/office/drawing/2014/main" id="{C86D773A-FD42-48E6-B022-1DAAC563D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Group 119">
              <a:extLst>
                <a:ext uri="{FF2B5EF4-FFF2-40B4-BE49-F238E27FC236}">
                  <a16:creationId xmlns:a16="http://schemas.microsoft.com/office/drawing/2014/main" id="{06FDC2AE-6710-45FD-8C23-629AA88332A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02" name="Line 120">
                <a:extLst>
                  <a:ext uri="{FF2B5EF4-FFF2-40B4-BE49-F238E27FC236}">
                    <a16:creationId xmlns:a16="http://schemas.microsoft.com/office/drawing/2014/main" id="{3B60FBC9-663E-46A5-B3F1-F2FC6224A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Line 121">
                <a:extLst>
                  <a:ext uri="{FF2B5EF4-FFF2-40B4-BE49-F238E27FC236}">
                    <a16:creationId xmlns:a16="http://schemas.microsoft.com/office/drawing/2014/main" id="{ED7B68D6-9598-4AB0-8016-4DE92ECE0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Line 122">
                <a:extLst>
                  <a:ext uri="{FF2B5EF4-FFF2-40B4-BE49-F238E27FC236}">
                    <a16:creationId xmlns:a16="http://schemas.microsoft.com/office/drawing/2014/main" id="{A7AAD5C1-99AC-41BA-9DF9-77438361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0" name="Line 123">
              <a:extLst>
                <a:ext uri="{FF2B5EF4-FFF2-40B4-BE49-F238E27FC236}">
                  <a16:creationId xmlns:a16="http://schemas.microsoft.com/office/drawing/2014/main" id="{CB207B29-315C-4B83-9ABE-2815F4662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Line 124">
              <a:extLst>
                <a:ext uri="{FF2B5EF4-FFF2-40B4-BE49-F238E27FC236}">
                  <a16:creationId xmlns:a16="http://schemas.microsoft.com/office/drawing/2014/main" id="{A36D667A-BBDA-4F53-9765-2D9E61613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Line 136">
            <a:extLst>
              <a:ext uri="{FF2B5EF4-FFF2-40B4-BE49-F238E27FC236}">
                <a16:creationId xmlns:a16="http://schemas.microsoft.com/office/drawing/2014/main" id="{6B95DC12-8D97-4764-AE82-461C04F63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137">
            <a:extLst>
              <a:ext uri="{FF2B5EF4-FFF2-40B4-BE49-F238E27FC236}">
                <a16:creationId xmlns:a16="http://schemas.microsoft.com/office/drawing/2014/main" id="{2FB41619-C73C-48CC-A025-DC75F40B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5835650"/>
            <a:ext cx="16562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64.233.169.105</a:t>
            </a:r>
          </a:p>
        </p:txBody>
      </p:sp>
      <p:sp>
        <p:nvSpPr>
          <p:cNvPr id="110" name="Text Box 138">
            <a:extLst>
              <a:ext uri="{FF2B5EF4-FFF2-40B4-BE49-F238E27FC236}">
                <a16:creationId xmlns:a16="http://schemas.microsoft.com/office/drawing/2014/main" id="{F5141150-612F-44CC-B238-3B965DD46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41963"/>
            <a:ext cx="125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server</a:t>
            </a:r>
          </a:p>
        </p:txBody>
      </p:sp>
      <p:grpSp>
        <p:nvGrpSpPr>
          <p:cNvPr id="111" name="Group 194">
            <a:extLst>
              <a:ext uri="{FF2B5EF4-FFF2-40B4-BE49-F238E27FC236}">
                <a16:creationId xmlns:a16="http://schemas.microsoft.com/office/drawing/2014/main" id="{AFA766EF-4E49-49BC-9E69-E9956D71F9AE}"/>
              </a:ext>
            </a:extLst>
          </p:cNvPr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112" name="Line 195">
              <a:extLst>
                <a:ext uri="{FF2B5EF4-FFF2-40B4-BE49-F238E27FC236}">
                  <a16:creationId xmlns:a16="http://schemas.microsoft.com/office/drawing/2014/main" id="{13A3D3BC-65AE-4504-B982-48AE0E6E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Line 196">
              <a:extLst>
                <a:ext uri="{FF2B5EF4-FFF2-40B4-BE49-F238E27FC236}">
                  <a16:creationId xmlns:a16="http://schemas.microsoft.com/office/drawing/2014/main" id="{9D2F9DA2-192F-4C0D-A019-8DC14A3C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Group 197">
            <a:extLst>
              <a:ext uri="{FF2B5EF4-FFF2-40B4-BE49-F238E27FC236}">
                <a16:creationId xmlns:a16="http://schemas.microsoft.com/office/drawing/2014/main" id="{72CFF807-EE71-4129-96D6-92D7FF2253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115" name="Line 198">
              <a:extLst>
                <a:ext uri="{FF2B5EF4-FFF2-40B4-BE49-F238E27FC236}">
                  <a16:creationId xmlns:a16="http://schemas.microsoft.com/office/drawing/2014/main" id="{1373587C-4803-4147-9F9D-A1671F0B9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Line 199">
              <a:extLst>
                <a:ext uri="{FF2B5EF4-FFF2-40B4-BE49-F238E27FC236}">
                  <a16:creationId xmlns:a16="http://schemas.microsoft.com/office/drawing/2014/main" id="{824F69C3-73F6-44F0-9E85-87C1E2F3D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Group 200">
            <a:extLst>
              <a:ext uri="{FF2B5EF4-FFF2-40B4-BE49-F238E27FC236}">
                <a16:creationId xmlns:a16="http://schemas.microsoft.com/office/drawing/2014/main" id="{7B8A66D7-95F7-400E-BB63-E93492776369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118" name="Line 201">
              <a:extLst>
                <a:ext uri="{FF2B5EF4-FFF2-40B4-BE49-F238E27FC236}">
                  <a16:creationId xmlns:a16="http://schemas.microsoft.com/office/drawing/2014/main" id="{E0A0ED8C-D7FC-48DC-85FA-4CF6083B5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Line 202">
              <a:extLst>
                <a:ext uri="{FF2B5EF4-FFF2-40B4-BE49-F238E27FC236}">
                  <a16:creationId xmlns:a16="http://schemas.microsoft.com/office/drawing/2014/main" id="{ECCFBC7B-155A-47C9-9874-FAEB6EDC1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Line 290">
            <a:extLst>
              <a:ext uri="{FF2B5EF4-FFF2-40B4-BE49-F238E27FC236}">
                <a16:creationId xmlns:a16="http://schemas.microsoft.com/office/drawing/2014/main" id="{03F92623-3860-40D7-A01E-EEE1250EC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Group 314">
            <a:extLst>
              <a:ext uri="{FF2B5EF4-FFF2-40B4-BE49-F238E27FC236}">
                <a16:creationId xmlns:a16="http://schemas.microsoft.com/office/drawing/2014/main" id="{D8807D60-2C7A-4442-BC70-F38D1C9C649E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122" name="Rectangle 99">
              <a:extLst>
                <a:ext uri="{FF2B5EF4-FFF2-40B4-BE49-F238E27FC236}">
                  <a16:creationId xmlns:a16="http://schemas.microsoft.com/office/drawing/2014/main" id="{C3C296A4-A201-445C-8EC5-7867157B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Rectangle 95">
              <a:extLst>
                <a:ext uri="{FF2B5EF4-FFF2-40B4-BE49-F238E27FC236}">
                  <a16:creationId xmlns:a16="http://schemas.microsoft.com/office/drawing/2014/main" id="{CB8F46E3-50F2-4893-9158-DE627DF7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Rectangle 96">
              <a:extLst>
                <a:ext uri="{FF2B5EF4-FFF2-40B4-BE49-F238E27FC236}">
                  <a16:creationId xmlns:a16="http://schemas.microsoft.com/office/drawing/2014/main" id="{ED65062F-1D64-4545-AE63-9B1E943F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Rectangle 97">
              <a:extLst>
                <a:ext uri="{FF2B5EF4-FFF2-40B4-BE49-F238E27FC236}">
                  <a16:creationId xmlns:a16="http://schemas.microsoft.com/office/drawing/2014/main" id="{92B9D5F8-1A91-45B6-8BD6-D9F77F2C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Rectangle 98">
              <a:extLst>
                <a:ext uri="{FF2B5EF4-FFF2-40B4-BE49-F238E27FC236}">
                  <a16:creationId xmlns:a16="http://schemas.microsoft.com/office/drawing/2014/main" id="{884FE82B-A0A9-4E4D-941D-70671EAB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7" name="Group 310">
              <a:extLst>
                <a:ext uri="{FF2B5EF4-FFF2-40B4-BE49-F238E27FC236}">
                  <a16:creationId xmlns:a16="http://schemas.microsoft.com/office/drawing/2014/main" id="{D51B4C3C-621E-495C-B71B-C0F01C79D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128" name="Rectangle 311">
                <a:extLst>
                  <a:ext uri="{FF2B5EF4-FFF2-40B4-BE49-F238E27FC236}">
                    <a16:creationId xmlns:a16="http://schemas.microsoft.com/office/drawing/2014/main" id="{996BD89F-8300-41DC-A645-B0D061EA6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Rectangle 312">
                <a:extLst>
                  <a:ext uri="{FF2B5EF4-FFF2-40B4-BE49-F238E27FC236}">
                    <a16:creationId xmlns:a16="http://schemas.microsoft.com/office/drawing/2014/main" id="{03222F02-8A4F-440F-A68E-E72980F86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Text Box 313">
                <a:extLst>
                  <a:ext uri="{FF2B5EF4-FFF2-40B4-BE49-F238E27FC236}">
                    <a16:creationId xmlns:a16="http://schemas.microsoft.com/office/drawing/2014/main" id="{28C1CFA8-69BC-437D-9652-B60EE8A66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</a:t>
                </a:r>
              </a:p>
            </p:txBody>
          </p:sp>
        </p:grpSp>
      </p:grpSp>
      <p:grpSp>
        <p:nvGrpSpPr>
          <p:cNvPr id="131" name="Group 326">
            <a:extLst>
              <a:ext uri="{FF2B5EF4-FFF2-40B4-BE49-F238E27FC236}">
                <a16:creationId xmlns:a16="http://schemas.microsoft.com/office/drawing/2014/main" id="{72DB7485-D484-4C35-909C-890ECD2A4BB6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132" name="Group 68">
              <a:extLst>
                <a:ext uri="{FF2B5EF4-FFF2-40B4-BE49-F238E27FC236}">
                  <a16:creationId xmlns:a16="http://schemas.microsoft.com/office/drawing/2014/main" id="{A7996C94-E5F3-4249-A299-11005B42C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51" name="Rectangle 69">
                <a:extLst>
                  <a:ext uri="{FF2B5EF4-FFF2-40B4-BE49-F238E27FC236}">
                    <a16:creationId xmlns:a16="http://schemas.microsoft.com/office/drawing/2014/main" id="{736CF922-C2FD-46A7-83A9-FA6FF9522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Rectangle 70">
                <a:extLst>
                  <a:ext uri="{FF2B5EF4-FFF2-40B4-BE49-F238E27FC236}">
                    <a16:creationId xmlns:a16="http://schemas.microsoft.com/office/drawing/2014/main" id="{D892C331-ADD1-4E66-963D-6542BE5D6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3" name="Group 301">
              <a:extLst>
                <a:ext uri="{FF2B5EF4-FFF2-40B4-BE49-F238E27FC236}">
                  <a16:creationId xmlns:a16="http://schemas.microsoft.com/office/drawing/2014/main" id="{0ACBFA2D-6588-4EF3-A45F-E8BA8F0E6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148" name="Rectangle 59">
                <a:extLst>
                  <a:ext uri="{FF2B5EF4-FFF2-40B4-BE49-F238E27FC236}">
                    <a16:creationId xmlns:a16="http://schemas.microsoft.com/office/drawing/2014/main" id="{4925FFDB-5782-483D-9347-779C909A3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Rectangle 60">
                <a:extLst>
                  <a:ext uri="{FF2B5EF4-FFF2-40B4-BE49-F238E27FC236}">
                    <a16:creationId xmlns:a16="http://schemas.microsoft.com/office/drawing/2014/main" id="{363C08C7-E11F-4830-9F5D-358821089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Text Box 297">
                <a:extLst>
                  <a:ext uri="{FF2B5EF4-FFF2-40B4-BE49-F238E27FC236}">
                    <a16:creationId xmlns:a16="http://schemas.microsoft.com/office/drawing/2014/main" id="{43285E3A-E94B-49D1-ABEB-4CE836F87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</a:t>
                </a:r>
              </a:p>
            </p:txBody>
          </p:sp>
        </p:grpSp>
        <p:grpSp>
          <p:nvGrpSpPr>
            <p:cNvPr id="134" name="Group 302">
              <a:extLst>
                <a:ext uri="{FF2B5EF4-FFF2-40B4-BE49-F238E27FC236}">
                  <a16:creationId xmlns:a16="http://schemas.microsoft.com/office/drawing/2014/main" id="{0A74AE17-7753-4801-A1D8-33CAE3CBC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145" name="Rectangle 303">
                <a:extLst>
                  <a:ext uri="{FF2B5EF4-FFF2-40B4-BE49-F238E27FC236}">
                    <a16:creationId xmlns:a16="http://schemas.microsoft.com/office/drawing/2014/main" id="{85F625DC-845A-481A-89DC-8F305DEF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Rectangle 304">
                <a:extLst>
                  <a:ext uri="{FF2B5EF4-FFF2-40B4-BE49-F238E27FC236}">
                    <a16:creationId xmlns:a16="http://schemas.microsoft.com/office/drawing/2014/main" id="{80C1CC60-52AE-4DBE-A5FD-6350B98C0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Text Box 305">
                <a:extLst>
                  <a:ext uri="{FF2B5EF4-FFF2-40B4-BE49-F238E27FC236}">
                    <a16:creationId xmlns:a16="http://schemas.microsoft.com/office/drawing/2014/main" id="{E3EF9091-F7AF-4EA9-BCA6-88592B524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</a:t>
                </a:r>
              </a:p>
            </p:txBody>
          </p:sp>
        </p:grpSp>
        <p:grpSp>
          <p:nvGrpSpPr>
            <p:cNvPr id="135" name="Group 315">
              <a:extLst>
                <a:ext uri="{FF2B5EF4-FFF2-40B4-BE49-F238E27FC236}">
                  <a16:creationId xmlns:a16="http://schemas.microsoft.com/office/drawing/2014/main" id="{E20F384A-298B-4978-B5DD-1FA43119C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136" name="Rectangle 316">
                <a:extLst>
                  <a:ext uri="{FF2B5EF4-FFF2-40B4-BE49-F238E27FC236}">
                    <a16:creationId xmlns:a16="http://schemas.microsoft.com/office/drawing/2014/main" id="{445536EB-DABB-47CC-9A44-217E763C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Rectangle 317">
                <a:extLst>
                  <a:ext uri="{FF2B5EF4-FFF2-40B4-BE49-F238E27FC236}">
                    <a16:creationId xmlns:a16="http://schemas.microsoft.com/office/drawing/2014/main" id="{C3192C1A-1554-4671-AF15-AEDBA2FBC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Rectangle 318">
                <a:extLst>
                  <a:ext uri="{FF2B5EF4-FFF2-40B4-BE49-F238E27FC236}">
                    <a16:creationId xmlns:a16="http://schemas.microsoft.com/office/drawing/2014/main" id="{A010A4E2-8C00-439A-9584-9253DF455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Rectangle 319">
                <a:extLst>
                  <a:ext uri="{FF2B5EF4-FFF2-40B4-BE49-F238E27FC236}">
                    <a16:creationId xmlns:a16="http://schemas.microsoft.com/office/drawing/2014/main" id="{5CF1000D-0648-4E77-873D-E58AD19EF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Rectangle 320">
                <a:extLst>
                  <a:ext uri="{FF2B5EF4-FFF2-40B4-BE49-F238E27FC236}">
                    <a16:creationId xmlns:a16="http://schemas.microsoft.com/office/drawing/2014/main" id="{21F7EA3B-EB9A-4C8E-8DDC-8564B3562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1" name="Group 321">
                <a:extLst>
                  <a:ext uri="{FF2B5EF4-FFF2-40B4-BE49-F238E27FC236}">
                    <a16:creationId xmlns:a16="http://schemas.microsoft.com/office/drawing/2014/main" id="{907F1A25-71D6-4DBB-91E1-523940CB6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142" name="Rectangle 322">
                  <a:extLst>
                    <a:ext uri="{FF2B5EF4-FFF2-40B4-BE49-F238E27FC236}">
                      <a16:creationId xmlns:a16="http://schemas.microsoft.com/office/drawing/2014/main" id="{710EA85A-3374-455B-B8D9-C166DF68C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Rectangle 323">
                  <a:extLst>
                    <a:ext uri="{FF2B5EF4-FFF2-40B4-BE49-F238E27FC236}">
                      <a16:creationId xmlns:a16="http://schemas.microsoft.com/office/drawing/2014/main" id="{4189719B-206A-47E5-9810-C82D2B465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Text Box 324">
                  <a:extLst>
                    <a:ext uri="{FF2B5EF4-FFF2-40B4-BE49-F238E27FC236}">
                      <a16:creationId xmlns:a16="http://schemas.microsoft.com/office/drawing/2014/main" id="{10EF608F-1F19-4ABD-9FB4-9B72A0ADE2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153" name="Group 336">
            <a:extLst>
              <a:ext uri="{FF2B5EF4-FFF2-40B4-BE49-F238E27FC236}">
                <a16:creationId xmlns:a16="http://schemas.microsoft.com/office/drawing/2014/main" id="{BE2FEF07-9635-4B2D-B879-9DC07366F181}"/>
              </a:ext>
            </a:extLst>
          </p:cNvPr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154" name="Freeform 328">
              <a:extLst>
                <a:ext uri="{FF2B5EF4-FFF2-40B4-BE49-F238E27FC236}">
                  <a16:creationId xmlns:a16="http://schemas.microsoft.com/office/drawing/2014/main" id="{3171DEE4-2E9F-4287-9073-AED5D183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5" name="Group 329">
              <a:extLst>
                <a:ext uri="{FF2B5EF4-FFF2-40B4-BE49-F238E27FC236}">
                  <a16:creationId xmlns:a16="http://schemas.microsoft.com/office/drawing/2014/main" id="{49CCB75D-C874-4485-AF94-AFAABD9E2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156" name="Rectangle 330">
                <a:extLst>
                  <a:ext uri="{FF2B5EF4-FFF2-40B4-BE49-F238E27FC236}">
                    <a16:creationId xmlns:a16="http://schemas.microsoft.com/office/drawing/2014/main" id="{8530E6AF-3213-4FF7-95F7-C431AF878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Text Box 331">
                <a:extLst>
                  <a:ext uri="{FF2B5EF4-FFF2-40B4-BE49-F238E27FC236}">
                    <a16:creationId xmlns:a16="http://schemas.microsoft.com/office/drawing/2014/main" id="{B9DC6DCD-8A24-462D-A606-9DC2D6CF8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954"/>
                <a:ext cx="349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158" name="Line 332">
                <a:extLst>
                  <a:ext uri="{FF2B5EF4-FFF2-40B4-BE49-F238E27FC236}">
                    <a16:creationId xmlns:a16="http://schemas.microsoft.com/office/drawing/2014/main" id="{E89A2E0E-D8E0-4B67-86A7-02C88C72A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Line 333">
                <a:extLst>
                  <a:ext uri="{FF2B5EF4-FFF2-40B4-BE49-F238E27FC236}">
                    <a16:creationId xmlns:a16="http://schemas.microsoft.com/office/drawing/2014/main" id="{92C793BC-5E30-486A-8A1A-F1A154059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Line 334">
                <a:extLst>
                  <a:ext uri="{FF2B5EF4-FFF2-40B4-BE49-F238E27FC236}">
                    <a16:creationId xmlns:a16="http://schemas.microsoft.com/office/drawing/2014/main" id="{BDB6E666-97AF-414F-ACB5-989434BAE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Line 335">
                <a:extLst>
                  <a:ext uri="{FF2B5EF4-FFF2-40B4-BE49-F238E27FC236}">
                    <a16:creationId xmlns:a16="http://schemas.microsoft.com/office/drawing/2014/main" id="{B44624AD-3185-4D73-8F5B-A788C19DB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2" name="Group 337">
            <a:extLst>
              <a:ext uri="{FF2B5EF4-FFF2-40B4-BE49-F238E27FC236}">
                <a16:creationId xmlns:a16="http://schemas.microsoft.com/office/drawing/2014/main" id="{E033D926-E8A5-4A2A-B855-5E2682E91873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163" name="Group 338">
              <a:extLst>
                <a:ext uri="{FF2B5EF4-FFF2-40B4-BE49-F238E27FC236}">
                  <a16:creationId xmlns:a16="http://schemas.microsoft.com/office/drawing/2014/main" id="{EF76B8D3-6066-4E78-BE98-87DD83DF6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82" name="Rectangle 339">
                <a:extLst>
                  <a:ext uri="{FF2B5EF4-FFF2-40B4-BE49-F238E27FC236}">
                    <a16:creationId xmlns:a16="http://schemas.microsoft.com/office/drawing/2014/main" id="{538C8D6A-1AC3-42AB-B96C-B5151D3A6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Rectangle 340">
                <a:extLst>
                  <a:ext uri="{FF2B5EF4-FFF2-40B4-BE49-F238E27FC236}">
                    <a16:creationId xmlns:a16="http://schemas.microsoft.com/office/drawing/2014/main" id="{DF144FA4-882C-4DB5-B46B-270E9104A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4" name="Group 341">
              <a:extLst>
                <a:ext uri="{FF2B5EF4-FFF2-40B4-BE49-F238E27FC236}">
                  <a16:creationId xmlns:a16="http://schemas.microsoft.com/office/drawing/2014/main" id="{67278A2C-CF2E-45AE-B77D-D303D7184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179" name="Rectangle 342">
                <a:extLst>
                  <a:ext uri="{FF2B5EF4-FFF2-40B4-BE49-F238E27FC236}">
                    <a16:creationId xmlns:a16="http://schemas.microsoft.com/office/drawing/2014/main" id="{6F0956D4-265A-47D1-9B04-CDF50EF8E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343">
                <a:extLst>
                  <a:ext uri="{FF2B5EF4-FFF2-40B4-BE49-F238E27FC236}">
                    <a16:creationId xmlns:a16="http://schemas.microsoft.com/office/drawing/2014/main" id="{4905DCE0-56B1-4203-8EB6-A50594637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Text Box 344">
                <a:extLst>
                  <a:ext uri="{FF2B5EF4-FFF2-40B4-BE49-F238E27FC236}">
                    <a16:creationId xmlns:a16="http://schemas.microsoft.com/office/drawing/2014/main" id="{634B0E6C-F4DB-4CE3-880D-1C057544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</a:t>
                </a:r>
              </a:p>
            </p:txBody>
          </p:sp>
        </p:grpSp>
        <p:grpSp>
          <p:nvGrpSpPr>
            <p:cNvPr id="165" name="Group 345">
              <a:extLst>
                <a:ext uri="{FF2B5EF4-FFF2-40B4-BE49-F238E27FC236}">
                  <a16:creationId xmlns:a16="http://schemas.microsoft.com/office/drawing/2014/main" id="{66A81635-3C33-4CC7-BBCC-99D1EC9C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176" name="Rectangle 346">
                <a:extLst>
                  <a:ext uri="{FF2B5EF4-FFF2-40B4-BE49-F238E27FC236}">
                    <a16:creationId xmlns:a16="http://schemas.microsoft.com/office/drawing/2014/main" id="{80A2AB96-DBCF-49DF-AB32-F383BDC9B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Rectangle 347">
                <a:extLst>
                  <a:ext uri="{FF2B5EF4-FFF2-40B4-BE49-F238E27FC236}">
                    <a16:creationId xmlns:a16="http://schemas.microsoft.com/office/drawing/2014/main" id="{5FDC8A11-6C9B-49BC-82BD-51688799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C31B0407-9DBA-4A35-B5B3-629D6ED1A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</a:t>
                </a:r>
              </a:p>
            </p:txBody>
          </p:sp>
        </p:grpSp>
        <p:grpSp>
          <p:nvGrpSpPr>
            <p:cNvPr id="166" name="Group 349">
              <a:extLst>
                <a:ext uri="{FF2B5EF4-FFF2-40B4-BE49-F238E27FC236}">
                  <a16:creationId xmlns:a16="http://schemas.microsoft.com/office/drawing/2014/main" id="{53039B82-D516-4C10-A5CE-699880B47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167" name="Rectangle 350">
                <a:extLst>
                  <a:ext uri="{FF2B5EF4-FFF2-40B4-BE49-F238E27FC236}">
                    <a16:creationId xmlns:a16="http://schemas.microsoft.com/office/drawing/2014/main" id="{12EFDBB3-A167-47AD-AFD6-749F0EB12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Rectangle 351">
                <a:extLst>
                  <a:ext uri="{FF2B5EF4-FFF2-40B4-BE49-F238E27FC236}">
                    <a16:creationId xmlns:a16="http://schemas.microsoft.com/office/drawing/2014/main" id="{07330677-56FE-48BE-AFE0-580C9789E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Rectangle 352">
                <a:extLst>
                  <a:ext uri="{FF2B5EF4-FFF2-40B4-BE49-F238E27FC236}">
                    <a16:creationId xmlns:a16="http://schemas.microsoft.com/office/drawing/2014/main" id="{F59475E0-17C6-4D73-BED9-942E6381A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Rectangle 353">
                <a:extLst>
                  <a:ext uri="{FF2B5EF4-FFF2-40B4-BE49-F238E27FC236}">
                    <a16:creationId xmlns:a16="http://schemas.microsoft.com/office/drawing/2014/main" id="{F6B8A2D8-7AF8-4470-8650-F0EE4159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Rectangle 354">
                <a:extLst>
                  <a:ext uri="{FF2B5EF4-FFF2-40B4-BE49-F238E27FC236}">
                    <a16:creationId xmlns:a16="http://schemas.microsoft.com/office/drawing/2014/main" id="{BFAD5AC0-8A34-417B-80E2-6BFC77BE2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Group 355">
                <a:extLst>
                  <a:ext uri="{FF2B5EF4-FFF2-40B4-BE49-F238E27FC236}">
                    <a16:creationId xmlns:a16="http://schemas.microsoft.com/office/drawing/2014/main" id="{84DBFCC6-219A-48FF-91C0-71923686B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173" name="Rectangle 356">
                  <a:extLst>
                    <a:ext uri="{FF2B5EF4-FFF2-40B4-BE49-F238E27FC236}">
                      <a16:creationId xmlns:a16="http://schemas.microsoft.com/office/drawing/2014/main" id="{160AF4C1-CA9B-4172-86F7-999D99D90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Rectangle 357">
                  <a:extLst>
                    <a:ext uri="{FF2B5EF4-FFF2-40B4-BE49-F238E27FC236}">
                      <a16:creationId xmlns:a16="http://schemas.microsoft.com/office/drawing/2014/main" id="{85946F30-2B93-4253-B370-0FE1A8B0B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5" name="Text Box 358">
                  <a:extLst>
                    <a:ext uri="{FF2B5EF4-FFF2-40B4-BE49-F238E27FC236}">
                      <a16:creationId xmlns:a16="http://schemas.microsoft.com/office/drawing/2014/main" id="{C8D86A1D-1878-4794-8E80-CD8A34FBA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SYN</a:t>
                  </a:r>
                </a:p>
              </p:txBody>
            </p:sp>
          </p:grpSp>
        </p:grpSp>
      </p:grpSp>
      <p:sp>
        <p:nvSpPr>
          <p:cNvPr id="184" name="Rectangle 359">
            <a:extLst>
              <a:ext uri="{FF2B5EF4-FFF2-40B4-BE49-F238E27FC236}">
                <a16:creationId xmlns:a16="http://schemas.microsoft.com/office/drawing/2014/main" id="{C6D892C2-77BE-42F7-B3E6-3BD75C9F7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Group 391">
            <a:extLst>
              <a:ext uri="{FF2B5EF4-FFF2-40B4-BE49-F238E27FC236}">
                <a16:creationId xmlns:a16="http://schemas.microsoft.com/office/drawing/2014/main" id="{1FBF6495-16D7-4930-8F79-566BBEA060D0}"/>
              </a:ext>
            </a:extLst>
          </p:cNvPr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186" name="Group 361">
              <a:extLst>
                <a:ext uri="{FF2B5EF4-FFF2-40B4-BE49-F238E27FC236}">
                  <a16:creationId xmlns:a16="http://schemas.microsoft.com/office/drawing/2014/main" id="{FD472425-0F20-4E08-A8EC-C55E99644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204" name="Rectangle 362">
                <a:extLst>
                  <a:ext uri="{FF2B5EF4-FFF2-40B4-BE49-F238E27FC236}">
                    <a16:creationId xmlns:a16="http://schemas.microsoft.com/office/drawing/2014/main" id="{5435F459-4F21-4725-A660-E1FBFAF84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Rectangle 363">
                <a:extLst>
                  <a:ext uri="{FF2B5EF4-FFF2-40B4-BE49-F238E27FC236}">
                    <a16:creationId xmlns:a16="http://schemas.microsoft.com/office/drawing/2014/main" id="{5CC5E3E8-B7C1-4EA0-B3BD-3D08BB37C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7" name="Group 382">
              <a:extLst>
                <a:ext uri="{FF2B5EF4-FFF2-40B4-BE49-F238E27FC236}">
                  <a16:creationId xmlns:a16="http://schemas.microsoft.com/office/drawing/2014/main" id="{4B3F31B6-488E-4764-A618-C9612287A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201" name="Rectangle 365">
                <a:extLst>
                  <a:ext uri="{FF2B5EF4-FFF2-40B4-BE49-F238E27FC236}">
                    <a16:creationId xmlns:a16="http://schemas.microsoft.com/office/drawing/2014/main" id="{C29D567D-DC5D-4AAC-9567-E64710F52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Rectangle 366">
                <a:extLst>
                  <a:ext uri="{FF2B5EF4-FFF2-40B4-BE49-F238E27FC236}">
                    <a16:creationId xmlns:a16="http://schemas.microsoft.com/office/drawing/2014/main" id="{95CFD1B1-6C6F-4146-BF5C-9B1DD2859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Text Box 367">
                <a:extLst>
                  <a:ext uri="{FF2B5EF4-FFF2-40B4-BE49-F238E27FC236}">
                    <a16:creationId xmlns:a16="http://schemas.microsoft.com/office/drawing/2014/main" id="{AE233F9B-42AB-4E0F-8C22-A4589522C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SYNACK</a:t>
                </a:r>
              </a:p>
            </p:txBody>
          </p:sp>
        </p:grpSp>
        <p:sp>
          <p:nvSpPr>
            <p:cNvPr id="188" name="Rectangle 373">
              <a:extLst>
                <a:ext uri="{FF2B5EF4-FFF2-40B4-BE49-F238E27FC236}">
                  <a16:creationId xmlns:a16="http://schemas.microsoft.com/office/drawing/2014/main" id="{6A5D40B0-3A35-48EB-9456-8EDE129EF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Rectangle 374">
              <a:extLst>
                <a:ext uri="{FF2B5EF4-FFF2-40B4-BE49-F238E27FC236}">
                  <a16:creationId xmlns:a16="http://schemas.microsoft.com/office/drawing/2014/main" id="{9E211CAB-61CE-4A24-8B1F-735F4CA99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Rectangle 375">
              <a:extLst>
                <a:ext uri="{FF2B5EF4-FFF2-40B4-BE49-F238E27FC236}">
                  <a16:creationId xmlns:a16="http://schemas.microsoft.com/office/drawing/2014/main" id="{6AB6AD85-A695-44BF-9127-F0DAA1A0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Rectangle 376">
              <a:extLst>
                <a:ext uri="{FF2B5EF4-FFF2-40B4-BE49-F238E27FC236}">
                  <a16:creationId xmlns:a16="http://schemas.microsoft.com/office/drawing/2014/main" id="{44151E63-51A4-42A8-A698-878CC5C6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Rectangle 377">
              <a:extLst>
                <a:ext uri="{FF2B5EF4-FFF2-40B4-BE49-F238E27FC236}">
                  <a16:creationId xmlns:a16="http://schemas.microsoft.com/office/drawing/2014/main" id="{72CB13CC-C6F3-4B44-BA29-40B1CBDEA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3" name="Group 383">
              <a:extLst>
                <a:ext uri="{FF2B5EF4-FFF2-40B4-BE49-F238E27FC236}">
                  <a16:creationId xmlns:a16="http://schemas.microsoft.com/office/drawing/2014/main" id="{183419D5-9444-48CF-898B-46BED8BAA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198" name="Rectangle 384">
                <a:extLst>
                  <a:ext uri="{FF2B5EF4-FFF2-40B4-BE49-F238E27FC236}">
                    <a16:creationId xmlns:a16="http://schemas.microsoft.com/office/drawing/2014/main" id="{37D6C562-2FC8-46FE-8B86-B2F1B90F8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Rectangle 385">
                <a:extLst>
                  <a:ext uri="{FF2B5EF4-FFF2-40B4-BE49-F238E27FC236}">
                    <a16:creationId xmlns:a16="http://schemas.microsoft.com/office/drawing/2014/main" id="{97A2599A-2E4B-4569-B7A4-33C7202D3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Text Box 386">
                <a:extLst>
                  <a:ext uri="{FF2B5EF4-FFF2-40B4-BE49-F238E27FC236}">
                    <a16:creationId xmlns:a16="http://schemas.microsoft.com/office/drawing/2014/main" id="{8C2BD2FA-E5A4-49AE-A579-B0031C6A3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SYNACK</a:t>
                </a:r>
              </a:p>
            </p:txBody>
          </p:sp>
        </p:grpSp>
        <p:grpSp>
          <p:nvGrpSpPr>
            <p:cNvPr id="194" name="Group 387">
              <a:extLst>
                <a:ext uri="{FF2B5EF4-FFF2-40B4-BE49-F238E27FC236}">
                  <a16:creationId xmlns:a16="http://schemas.microsoft.com/office/drawing/2014/main" id="{BE11E862-FD48-44A4-A3A6-B99310AD1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195" name="Rectangle 388">
                <a:extLst>
                  <a:ext uri="{FF2B5EF4-FFF2-40B4-BE49-F238E27FC236}">
                    <a16:creationId xmlns:a16="http://schemas.microsoft.com/office/drawing/2014/main" id="{2FD9C806-B6FF-4A8F-8279-1D28F57FB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Rectangle 389">
                <a:extLst>
                  <a:ext uri="{FF2B5EF4-FFF2-40B4-BE49-F238E27FC236}">
                    <a16:creationId xmlns:a16="http://schemas.microsoft.com/office/drawing/2014/main" id="{ADBF6F50-401A-4A4C-9EEE-70F241146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Text Box 390">
                <a:extLst>
                  <a:ext uri="{FF2B5EF4-FFF2-40B4-BE49-F238E27FC236}">
                    <a16:creationId xmlns:a16="http://schemas.microsoft.com/office/drawing/2014/main" id="{D2762316-17EC-4FCC-B72F-8A27C1065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SYNACK</a:t>
                </a:r>
              </a:p>
            </p:txBody>
          </p:sp>
        </p:grpSp>
      </p:grpSp>
      <p:grpSp>
        <p:nvGrpSpPr>
          <p:cNvPr id="206" name="Group 423">
            <a:extLst>
              <a:ext uri="{FF2B5EF4-FFF2-40B4-BE49-F238E27FC236}">
                <a16:creationId xmlns:a16="http://schemas.microsoft.com/office/drawing/2014/main" id="{A2AAA9B0-C763-4FA0-9B09-4D0086B66AE8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07" name="Group 393">
              <a:extLst>
                <a:ext uri="{FF2B5EF4-FFF2-40B4-BE49-F238E27FC236}">
                  <a16:creationId xmlns:a16="http://schemas.microsoft.com/office/drawing/2014/main" id="{8562C195-74C5-4D0D-BD5D-B52B635E8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225" name="Rectangle 394">
                <a:extLst>
                  <a:ext uri="{FF2B5EF4-FFF2-40B4-BE49-F238E27FC236}">
                    <a16:creationId xmlns:a16="http://schemas.microsoft.com/office/drawing/2014/main" id="{9216648B-6D97-4476-893E-48EA1BDC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Rectangle 395">
                <a:extLst>
                  <a:ext uri="{FF2B5EF4-FFF2-40B4-BE49-F238E27FC236}">
                    <a16:creationId xmlns:a16="http://schemas.microsoft.com/office/drawing/2014/main" id="{5CD89537-A384-41C7-B605-8BCAD3D88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8" name="Group 396">
              <a:extLst>
                <a:ext uri="{FF2B5EF4-FFF2-40B4-BE49-F238E27FC236}">
                  <a16:creationId xmlns:a16="http://schemas.microsoft.com/office/drawing/2014/main" id="{0C889284-59F3-4889-82C8-8B0A384CA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222" name="Rectangle 397">
                <a:extLst>
                  <a:ext uri="{FF2B5EF4-FFF2-40B4-BE49-F238E27FC236}">
                    <a16:creationId xmlns:a16="http://schemas.microsoft.com/office/drawing/2014/main" id="{70C008DC-4588-46FE-9934-BE57145D7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Rectangle 398">
                <a:extLst>
                  <a:ext uri="{FF2B5EF4-FFF2-40B4-BE49-F238E27FC236}">
                    <a16:creationId xmlns:a16="http://schemas.microsoft.com/office/drawing/2014/main" id="{32F26B53-36A4-43DB-9D38-529625DF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Text Box 399">
                <a:extLst>
                  <a:ext uri="{FF2B5EF4-FFF2-40B4-BE49-F238E27FC236}">
                    <a16:creationId xmlns:a16="http://schemas.microsoft.com/office/drawing/2014/main" id="{96142337-86D2-4C23-AC7A-AECF4965E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SYNACK</a:t>
                </a:r>
              </a:p>
            </p:txBody>
          </p:sp>
        </p:grpSp>
        <p:sp>
          <p:nvSpPr>
            <p:cNvPr id="209" name="Rectangle 400">
              <a:extLst>
                <a:ext uri="{FF2B5EF4-FFF2-40B4-BE49-F238E27FC236}">
                  <a16:creationId xmlns:a16="http://schemas.microsoft.com/office/drawing/2014/main" id="{F3ADFC52-C296-4C5D-B36B-61257E647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Rectangle 401">
              <a:extLst>
                <a:ext uri="{FF2B5EF4-FFF2-40B4-BE49-F238E27FC236}">
                  <a16:creationId xmlns:a16="http://schemas.microsoft.com/office/drawing/2014/main" id="{B785FD3A-AF86-4A47-9C01-ED9A5EBF9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Rectangle 402">
              <a:extLst>
                <a:ext uri="{FF2B5EF4-FFF2-40B4-BE49-F238E27FC236}">
                  <a16:creationId xmlns:a16="http://schemas.microsoft.com/office/drawing/2014/main" id="{35C68A7A-B66D-4D5F-BE37-8781AA3C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Rectangle 403">
              <a:extLst>
                <a:ext uri="{FF2B5EF4-FFF2-40B4-BE49-F238E27FC236}">
                  <a16:creationId xmlns:a16="http://schemas.microsoft.com/office/drawing/2014/main" id="{3A80F111-B7EC-4AAF-9323-53940AAC9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Rectangle 404">
              <a:extLst>
                <a:ext uri="{FF2B5EF4-FFF2-40B4-BE49-F238E27FC236}">
                  <a16:creationId xmlns:a16="http://schemas.microsoft.com/office/drawing/2014/main" id="{CAE7F523-6A6E-4DCC-A6C9-4F0950855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4" name="Group 405">
              <a:extLst>
                <a:ext uri="{FF2B5EF4-FFF2-40B4-BE49-F238E27FC236}">
                  <a16:creationId xmlns:a16="http://schemas.microsoft.com/office/drawing/2014/main" id="{33C342A2-4688-46A6-9517-EE0B3EA24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219" name="Rectangle 406">
                <a:extLst>
                  <a:ext uri="{FF2B5EF4-FFF2-40B4-BE49-F238E27FC236}">
                    <a16:creationId xmlns:a16="http://schemas.microsoft.com/office/drawing/2014/main" id="{1818B638-3AE9-42A5-80AC-863B6CA2C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Rectangle 407">
                <a:extLst>
                  <a:ext uri="{FF2B5EF4-FFF2-40B4-BE49-F238E27FC236}">
                    <a16:creationId xmlns:a16="http://schemas.microsoft.com/office/drawing/2014/main" id="{D90DC3A5-E3B1-42F5-AE98-FDBF97293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Text Box 408">
                <a:extLst>
                  <a:ext uri="{FF2B5EF4-FFF2-40B4-BE49-F238E27FC236}">
                    <a16:creationId xmlns:a16="http://schemas.microsoft.com/office/drawing/2014/main" id="{5BD93D80-9264-4D83-B9F3-37EFFD769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SYNACK</a:t>
                </a:r>
              </a:p>
            </p:txBody>
          </p:sp>
        </p:grpSp>
        <p:grpSp>
          <p:nvGrpSpPr>
            <p:cNvPr id="215" name="Group 409">
              <a:extLst>
                <a:ext uri="{FF2B5EF4-FFF2-40B4-BE49-F238E27FC236}">
                  <a16:creationId xmlns:a16="http://schemas.microsoft.com/office/drawing/2014/main" id="{82531931-B550-4B6B-811A-1BA375B67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216" name="Rectangle 410">
                <a:extLst>
                  <a:ext uri="{FF2B5EF4-FFF2-40B4-BE49-F238E27FC236}">
                    <a16:creationId xmlns:a16="http://schemas.microsoft.com/office/drawing/2014/main" id="{ED34F283-C568-4C02-929A-24EBE56BE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Rectangle 411">
                <a:extLst>
                  <a:ext uri="{FF2B5EF4-FFF2-40B4-BE49-F238E27FC236}">
                    <a16:creationId xmlns:a16="http://schemas.microsoft.com/office/drawing/2014/main" id="{B1BF6EC5-FFA0-4516-ADD4-8046161B4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Text Box 412">
                <a:extLst>
                  <a:ext uri="{FF2B5EF4-FFF2-40B4-BE49-F238E27FC236}">
                    <a16:creationId xmlns:a16="http://schemas.microsoft.com/office/drawing/2014/main" id="{068890EA-CF7F-4AEC-8BC9-AD4B3E087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SYNACK</a:t>
                </a:r>
              </a:p>
            </p:txBody>
          </p:sp>
        </p:grpSp>
      </p:grpSp>
      <p:grpSp>
        <p:nvGrpSpPr>
          <p:cNvPr id="227" name="Group 422">
            <a:extLst>
              <a:ext uri="{FF2B5EF4-FFF2-40B4-BE49-F238E27FC236}">
                <a16:creationId xmlns:a16="http://schemas.microsoft.com/office/drawing/2014/main" id="{43E526C9-ADCE-49E6-98DD-BAB9F51B320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228" name="Rectangle 413">
              <a:extLst>
                <a:ext uri="{FF2B5EF4-FFF2-40B4-BE49-F238E27FC236}">
                  <a16:creationId xmlns:a16="http://schemas.microsoft.com/office/drawing/2014/main" id="{116EC4CA-D507-4761-B145-CFC863EBC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Rectangle 414">
              <a:extLst>
                <a:ext uri="{FF2B5EF4-FFF2-40B4-BE49-F238E27FC236}">
                  <a16:creationId xmlns:a16="http://schemas.microsoft.com/office/drawing/2014/main" id="{1D9CDD79-1A19-4584-9815-5D313FB23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Rectangle 415">
              <a:extLst>
                <a:ext uri="{FF2B5EF4-FFF2-40B4-BE49-F238E27FC236}">
                  <a16:creationId xmlns:a16="http://schemas.microsoft.com/office/drawing/2014/main" id="{E4A2DEC1-F131-4431-A254-091611E7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Rectangle 416">
              <a:extLst>
                <a:ext uri="{FF2B5EF4-FFF2-40B4-BE49-F238E27FC236}">
                  <a16:creationId xmlns:a16="http://schemas.microsoft.com/office/drawing/2014/main" id="{3A872E2E-7F9A-4047-90A2-137E25D2B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Rectangle 417">
              <a:extLst>
                <a:ext uri="{FF2B5EF4-FFF2-40B4-BE49-F238E27FC236}">
                  <a16:creationId xmlns:a16="http://schemas.microsoft.com/office/drawing/2014/main" id="{01947FF1-3277-45C7-9DEA-FEE82332F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52599805-5E67-464F-86C5-ED5D163BF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234" name="Rectangle 419">
                <a:extLst>
                  <a:ext uri="{FF2B5EF4-FFF2-40B4-BE49-F238E27FC236}">
                    <a16:creationId xmlns:a16="http://schemas.microsoft.com/office/drawing/2014/main" id="{2433B0B3-9C0D-49D4-A7FF-53FDD81D3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Rectangle 420">
                <a:extLst>
                  <a:ext uri="{FF2B5EF4-FFF2-40B4-BE49-F238E27FC236}">
                    <a16:creationId xmlns:a16="http://schemas.microsoft.com/office/drawing/2014/main" id="{7E9B560F-3E54-48C9-828B-E951BEA64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Text Box 421">
                <a:extLst>
                  <a:ext uri="{FF2B5EF4-FFF2-40B4-BE49-F238E27FC236}">
                    <a16:creationId xmlns:a16="http://schemas.microsoft.com/office/drawing/2014/main" id="{F1BBCC8F-E57A-4C21-BBB3-8CE5FE3C4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SYNACK</a:t>
                </a:r>
              </a:p>
            </p:txBody>
          </p:sp>
        </p:grpSp>
      </p:grpSp>
      <p:sp>
        <p:nvSpPr>
          <p:cNvPr id="237" name="Rectangle 424">
            <a:extLst>
              <a:ext uri="{FF2B5EF4-FFF2-40B4-BE49-F238E27FC236}">
                <a16:creationId xmlns:a16="http://schemas.microsoft.com/office/drawing/2014/main" id="{BCEC8193-4379-4515-8C4C-D31FE2F1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991" y="4839495"/>
            <a:ext cx="4875211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服务器返回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SYNACK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8" name="Group 110">
            <a:extLst>
              <a:ext uri="{FF2B5EF4-FFF2-40B4-BE49-F238E27FC236}">
                <a16:creationId xmlns:a16="http://schemas.microsoft.com/office/drawing/2014/main" id="{92D585D8-D716-4243-B162-A6010FC7AE36}"/>
              </a:ext>
            </a:extLst>
          </p:cNvPr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39" name="Oval 111">
              <a:extLst>
                <a:ext uri="{FF2B5EF4-FFF2-40B4-BE49-F238E27FC236}">
                  <a16:creationId xmlns:a16="http://schemas.microsoft.com/office/drawing/2014/main" id="{169D569A-6A12-49C9-B71C-AADB9AA9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Line 112">
              <a:extLst>
                <a:ext uri="{FF2B5EF4-FFF2-40B4-BE49-F238E27FC236}">
                  <a16:creationId xmlns:a16="http://schemas.microsoft.com/office/drawing/2014/main" id="{268A1BC3-7821-413A-B43F-C62D7E6E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Rectangle 113">
              <a:extLst>
                <a:ext uri="{FF2B5EF4-FFF2-40B4-BE49-F238E27FC236}">
                  <a16:creationId xmlns:a16="http://schemas.microsoft.com/office/drawing/2014/main" id="{18DCE046-3128-499D-8434-C4EBFCAC5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Oval 114">
              <a:extLst>
                <a:ext uri="{FF2B5EF4-FFF2-40B4-BE49-F238E27FC236}">
                  <a16:creationId xmlns:a16="http://schemas.microsoft.com/office/drawing/2014/main" id="{18EEDC0A-C5B4-47E6-8348-ABED81455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3" name="Group 115">
              <a:extLst>
                <a:ext uri="{FF2B5EF4-FFF2-40B4-BE49-F238E27FC236}">
                  <a16:creationId xmlns:a16="http://schemas.microsoft.com/office/drawing/2014/main" id="{525534A4-6236-4DC9-AA44-56ED2487F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50" name="Line 116">
                <a:extLst>
                  <a:ext uri="{FF2B5EF4-FFF2-40B4-BE49-F238E27FC236}">
                    <a16:creationId xmlns:a16="http://schemas.microsoft.com/office/drawing/2014/main" id="{21BA2C4C-A637-459E-9B5F-79A003C19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Line 117">
                <a:extLst>
                  <a:ext uri="{FF2B5EF4-FFF2-40B4-BE49-F238E27FC236}">
                    <a16:creationId xmlns:a16="http://schemas.microsoft.com/office/drawing/2014/main" id="{D5FBEAA9-4D50-4D84-BCEB-CB98D80E2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Line 118">
                <a:extLst>
                  <a:ext uri="{FF2B5EF4-FFF2-40B4-BE49-F238E27FC236}">
                    <a16:creationId xmlns:a16="http://schemas.microsoft.com/office/drawing/2014/main" id="{68548DF4-8B6C-4400-81B6-7F04E2D4E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4" name="Group 119">
              <a:extLst>
                <a:ext uri="{FF2B5EF4-FFF2-40B4-BE49-F238E27FC236}">
                  <a16:creationId xmlns:a16="http://schemas.microsoft.com/office/drawing/2014/main" id="{0E4B9DD2-64AE-4DD2-86D0-EE19A9E1ED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47" name="Line 120">
                <a:extLst>
                  <a:ext uri="{FF2B5EF4-FFF2-40B4-BE49-F238E27FC236}">
                    <a16:creationId xmlns:a16="http://schemas.microsoft.com/office/drawing/2014/main" id="{5C876F3D-0072-428A-A271-496E8CAA6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Line 121">
                <a:extLst>
                  <a:ext uri="{FF2B5EF4-FFF2-40B4-BE49-F238E27FC236}">
                    <a16:creationId xmlns:a16="http://schemas.microsoft.com/office/drawing/2014/main" id="{11D979AD-A7C5-475C-95AC-858F37B87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Line 122">
                <a:extLst>
                  <a:ext uri="{FF2B5EF4-FFF2-40B4-BE49-F238E27FC236}">
                    <a16:creationId xmlns:a16="http://schemas.microsoft.com/office/drawing/2014/main" id="{99122091-47FD-433C-AFB9-4CF0A5B4C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5" name="Line 123">
              <a:extLst>
                <a:ext uri="{FF2B5EF4-FFF2-40B4-BE49-F238E27FC236}">
                  <a16:creationId xmlns:a16="http://schemas.microsoft.com/office/drawing/2014/main" id="{94D7290F-C6E9-4013-9A6D-4A373263D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Line 124">
              <a:extLst>
                <a:ext uri="{FF2B5EF4-FFF2-40B4-BE49-F238E27FC236}">
                  <a16:creationId xmlns:a16="http://schemas.microsoft.com/office/drawing/2014/main" id="{4270DB3F-DA9E-448F-B881-E7E561A0E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3" name="Group 248">
            <a:extLst>
              <a:ext uri="{FF2B5EF4-FFF2-40B4-BE49-F238E27FC236}">
                <a16:creationId xmlns:a16="http://schemas.microsoft.com/office/drawing/2014/main" id="{4570AA64-380D-4719-BAC8-1030401B1B7E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54" name="Freeform 148">
              <a:extLst>
                <a:ext uri="{FF2B5EF4-FFF2-40B4-BE49-F238E27FC236}">
                  <a16:creationId xmlns:a16="http://schemas.microsoft.com/office/drawing/2014/main" id="{78F82AC4-32AF-497F-A0BF-E1C3B03B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Rectangle 149">
              <a:extLst>
                <a:ext uri="{FF2B5EF4-FFF2-40B4-BE49-F238E27FC236}">
                  <a16:creationId xmlns:a16="http://schemas.microsoft.com/office/drawing/2014/main" id="{11C3C0F9-4406-4937-B56E-CB22FFA4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Freeform 150">
              <a:extLst>
                <a:ext uri="{FF2B5EF4-FFF2-40B4-BE49-F238E27FC236}">
                  <a16:creationId xmlns:a16="http://schemas.microsoft.com/office/drawing/2014/main" id="{AF3C2ABD-890F-4DE8-85EF-64E59CA9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7" name="Freeform 151">
              <a:extLst>
                <a:ext uri="{FF2B5EF4-FFF2-40B4-BE49-F238E27FC236}">
                  <a16:creationId xmlns:a16="http://schemas.microsoft.com/office/drawing/2014/main" id="{631A04CB-2505-451B-AA44-0AD15763F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8" name="Rectangle 152">
              <a:extLst>
                <a:ext uri="{FF2B5EF4-FFF2-40B4-BE49-F238E27FC236}">
                  <a16:creationId xmlns:a16="http://schemas.microsoft.com/office/drawing/2014/main" id="{7FC175EC-B0A2-4AD1-B5E4-19F359EB5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9" name="Group 153">
              <a:extLst>
                <a:ext uri="{FF2B5EF4-FFF2-40B4-BE49-F238E27FC236}">
                  <a16:creationId xmlns:a16="http://schemas.microsoft.com/office/drawing/2014/main" id="{75F60C23-3D44-4211-AA1C-E7CC531F7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4" name="AutoShape 154">
                <a:extLst>
                  <a:ext uri="{FF2B5EF4-FFF2-40B4-BE49-F238E27FC236}">
                    <a16:creationId xmlns:a16="http://schemas.microsoft.com/office/drawing/2014/main" id="{5E72AFFE-456D-42D5-A942-C4B7AF9C0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5" name="AutoShape 155">
                <a:extLst>
                  <a:ext uri="{FF2B5EF4-FFF2-40B4-BE49-F238E27FC236}">
                    <a16:creationId xmlns:a16="http://schemas.microsoft.com/office/drawing/2014/main" id="{99B6E703-D85F-4DCA-ADCB-8804005D2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0" name="Rectangle 156">
              <a:extLst>
                <a:ext uri="{FF2B5EF4-FFF2-40B4-BE49-F238E27FC236}">
                  <a16:creationId xmlns:a16="http://schemas.microsoft.com/office/drawing/2014/main" id="{C64E89BE-08CA-4857-9F66-D33E6ADE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1" name="Group 157">
              <a:extLst>
                <a:ext uri="{FF2B5EF4-FFF2-40B4-BE49-F238E27FC236}">
                  <a16:creationId xmlns:a16="http://schemas.microsoft.com/office/drawing/2014/main" id="{496A2621-6132-45E2-91B6-8181B5557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2" name="AutoShape 158">
                <a:extLst>
                  <a:ext uri="{FF2B5EF4-FFF2-40B4-BE49-F238E27FC236}">
                    <a16:creationId xmlns:a16="http://schemas.microsoft.com/office/drawing/2014/main" id="{91101C79-0DD8-4F9A-945B-D07F61C3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AutoShape 159">
                <a:extLst>
                  <a:ext uri="{FF2B5EF4-FFF2-40B4-BE49-F238E27FC236}">
                    <a16:creationId xmlns:a16="http://schemas.microsoft.com/office/drawing/2014/main" id="{BCA8B3C3-48F7-4BD2-901F-DCA02115B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2" name="Rectangle 160">
              <a:extLst>
                <a:ext uri="{FF2B5EF4-FFF2-40B4-BE49-F238E27FC236}">
                  <a16:creationId xmlns:a16="http://schemas.microsoft.com/office/drawing/2014/main" id="{F5928076-C9C7-4D48-8902-2E6070071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Rectangle 161">
              <a:extLst>
                <a:ext uri="{FF2B5EF4-FFF2-40B4-BE49-F238E27FC236}">
                  <a16:creationId xmlns:a16="http://schemas.microsoft.com/office/drawing/2014/main" id="{2B47F56B-CCAA-4AA9-90E0-0C2431131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4" name="Group 162">
              <a:extLst>
                <a:ext uri="{FF2B5EF4-FFF2-40B4-BE49-F238E27FC236}">
                  <a16:creationId xmlns:a16="http://schemas.microsoft.com/office/drawing/2014/main" id="{71E46001-8BB2-4DEE-86C0-A7FBB0B4B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0" name="AutoShape 163">
                <a:extLst>
                  <a:ext uri="{FF2B5EF4-FFF2-40B4-BE49-F238E27FC236}">
                    <a16:creationId xmlns:a16="http://schemas.microsoft.com/office/drawing/2014/main" id="{9A135C4C-ADAB-4507-B108-2DC3424A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AutoShape 164">
                <a:extLst>
                  <a:ext uri="{FF2B5EF4-FFF2-40B4-BE49-F238E27FC236}">
                    <a16:creationId xmlns:a16="http://schemas.microsoft.com/office/drawing/2014/main" id="{CF4CFEEA-09ED-437F-8A41-BC0DCA091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5" name="Freeform 165">
              <a:extLst>
                <a:ext uri="{FF2B5EF4-FFF2-40B4-BE49-F238E27FC236}">
                  <a16:creationId xmlns:a16="http://schemas.microsoft.com/office/drawing/2014/main" id="{9FEA41D3-A76F-481C-99D5-E1428AB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6" name="Group 166">
              <a:extLst>
                <a:ext uri="{FF2B5EF4-FFF2-40B4-BE49-F238E27FC236}">
                  <a16:creationId xmlns:a16="http://schemas.microsoft.com/office/drawing/2014/main" id="{D3A5660A-4BEF-409A-8535-51D037FF4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8" name="AutoShape 167">
                <a:extLst>
                  <a:ext uri="{FF2B5EF4-FFF2-40B4-BE49-F238E27FC236}">
                    <a16:creationId xmlns:a16="http://schemas.microsoft.com/office/drawing/2014/main" id="{63003B75-CF14-4EB6-84CC-5C8DBD0C2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AutoShape 168">
                <a:extLst>
                  <a:ext uri="{FF2B5EF4-FFF2-40B4-BE49-F238E27FC236}">
                    <a16:creationId xmlns:a16="http://schemas.microsoft.com/office/drawing/2014/main" id="{74B3E02D-C0F8-41C2-936D-C68861A65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7" name="Rectangle 169">
              <a:extLst>
                <a:ext uri="{FF2B5EF4-FFF2-40B4-BE49-F238E27FC236}">
                  <a16:creationId xmlns:a16="http://schemas.microsoft.com/office/drawing/2014/main" id="{1DCBED68-4799-4A91-B08C-B16A4006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Freeform 170">
              <a:extLst>
                <a:ext uri="{FF2B5EF4-FFF2-40B4-BE49-F238E27FC236}">
                  <a16:creationId xmlns:a16="http://schemas.microsoft.com/office/drawing/2014/main" id="{F38BB0D1-E0CA-4082-9D02-93739132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Freeform 171">
              <a:extLst>
                <a:ext uri="{FF2B5EF4-FFF2-40B4-BE49-F238E27FC236}">
                  <a16:creationId xmlns:a16="http://schemas.microsoft.com/office/drawing/2014/main" id="{BC764567-EA9C-4006-A7AC-8BB4B48D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Oval 172">
              <a:extLst>
                <a:ext uri="{FF2B5EF4-FFF2-40B4-BE49-F238E27FC236}">
                  <a16:creationId xmlns:a16="http://schemas.microsoft.com/office/drawing/2014/main" id="{FB03BC23-CF97-4A78-9B1D-F729E792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Freeform 173">
              <a:extLst>
                <a:ext uri="{FF2B5EF4-FFF2-40B4-BE49-F238E27FC236}">
                  <a16:creationId xmlns:a16="http://schemas.microsoft.com/office/drawing/2014/main" id="{AE2972D6-6E28-41C2-A4BA-44F5FA57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AutoShape 174">
              <a:extLst>
                <a:ext uri="{FF2B5EF4-FFF2-40B4-BE49-F238E27FC236}">
                  <a16:creationId xmlns:a16="http://schemas.microsoft.com/office/drawing/2014/main" id="{5848E69F-C03D-4E62-ACC4-E0EF4DD98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3" name="AutoShape 175">
              <a:extLst>
                <a:ext uri="{FF2B5EF4-FFF2-40B4-BE49-F238E27FC236}">
                  <a16:creationId xmlns:a16="http://schemas.microsoft.com/office/drawing/2014/main" id="{78949437-D8A6-4D7A-A6B9-9F9DBE8F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4" name="Oval 176">
              <a:extLst>
                <a:ext uri="{FF2B5EF4-FFF2-40B4-BE49-F238E27FC236}">
                  <a16:creationId xmlns:a16="http://schemas.microsoft.com/office/drawing/2014/main" id="{83DD6B3D-C642-4AB0-8F3A-011DE2A4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Oval 177">
              <a:extLst>
                <a:ext uri="{FF2B5EF4-FFF2-40B4-BE49-F238E27FC236}">
                  <a16:creationId xmlns:a16="http://schemas.microsoft.com/office/drawing/2014/main" id="{66EF7C82-210C-44C9-A156-EFEDE720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Oval 178">
              <a:extLst>
                <a:ext uri="{FF2B5EF4-FFF2-40B4-BE49-F238E27FC236}">
                  <a16:creationId xmlns:a16="http://schemas.microsoft.com/office/drawing/2014/main" id="{F8541BB0-58DE-4017-B860-FABE3879E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" name="Rectangle 179">
              <a:extLst>
                <a:ext uri="{FF2B5EF4-FFF2-40B4-BE49-F238E27FC236}">
                  <a16:creationId xmlns:a16="http://schemas.microsoft.com/office/drawing/2014/main" id="{A2597B73-1F94-497D-AAAD-7415A1773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0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2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7FAB-3E07-4B0C-B227-DC6B853F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第五步（最后一步）：</a:t>
            </a:r>
            <a:r>
              <a:rPr lang="en-US" altLang="zh-CN" dirty="0"/>
              <a:t>HTTP</a:t>
            </a:r>
            <a:endParaRPr lang="zh-CN" altLang="en-US" dirty="0"/>
          </a:p>
        </p:txBody>
      </p:sp>
      <p:grpSp>
        <p:nvGrpSpPr>
          <p:cNvPr id="4" name="Group 300">
            <a:extLst>
              <a:ext uri="{FF2B5EF4-FFF2-40B4-BE49-F238E27FC236}">
                <a16:creationId xmlns:a16="http://schemas.microsoft.com/office/drawing/2014/main" id="{B61B9D4B-EA46-4F28-A38D-234C04EEC4F7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1273175"/>
            <a:ext cx="3554412" cy="3066395"/>
            <a:chOff x="773113" y="1273175"/>
            <a:chExt cx="3554412" cy="30657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3EEB847-001F-44E7-9167-DD8DE7D84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01E78337-40C9-4927-B92D-BA3EC1CA7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70D3718D-4BC5-49B0-8C65-CEF5466C5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DDBAD572-F271-4F7E-A726-F52B7528E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072F8156-B13D-400C-A578-FB91803C1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40">
              <a:extLst>
                <a:ext uri="{FF2B5EF4-FFF2-40B4-BE49-F238E27FC236}">
                  <a16:creationId xmlns:a16="http://schemas.microsoft.com/office/drawing/2014/main" id="{56AB08CB-F451-450C-A5CE-5738B48DE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36236" cy="52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(runs DHCP)</a:t>
              </a:r>
            </a:p>
          </p:txBody>
        </p:sp>
        <p:grpSp>
          <p:nvGrpSpPr>
            <p:cNvPr id="11" name="Group 356">
              <a:extLst>
                <a:ext uri="{FF2B5EF4-FFF2-40B4-BE49-F238E27FC236}">
                  <a16:creationId xmlns:a16="http://schemas.microsoft.com/office/drawing/2014/main" id="{0D43815C-A7EA-426C-81CE-426430E7B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63" name="Picture 354" descr="laptop_stylized_small">
                <a:extLst>
                  <a:ext uri="{FF2B5EF4-FFF2-40B4-BE49-F238E27FC236}">
                    <a16:creationId xmlns:a16="http://schemas.microsoft.com/office/drawing/2014/main" id="{2372B694-3689-4268-84D6-A676859D7F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55" descr="antenna_stylized">
                <a:extLst>
                  <a:ext uri="{FF2B5EF4-FFF2-40B4-BE49-F238E27FC236}">
                    <a16:creationId xmlns:a16="http://schemas.microsoft.com/office/drawing/2014/main" id="{99804AE7-9044-4289-8A7A-34B08BE83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2456EC70-FDF5-481F-96E2-82F024BC0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43">
              <a:extLst>
                <a:ext uri="{FF2B5EF4-FFF2-40B4-BE49-F238E27FC236}">
                  <a16:creationId xmlns:a16="http://schemas.microsoft.com/office/drawing/2014/main" id="{1506AA92-69CB-4786-A00C-74A719B430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6BFE1471-CF91-4CD6-9BFB-A8668609B9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DE1DEB6A-6B3A-463C-A7F7-A6CA845ED7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248">
              <a:extLst>
                <a:ext uri="{FF2B5EF4-FFF2-40B4-BE49-F238E27FC236}">
                  <a16:creationId xmlns:a16="http://schemas.microsoft.com/office/drawing/2014/main" id="{140718BD-DDA5-4144-8270-CFF05DC7D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31" name="Freeform 148">
                <a:extLst>
                  <a:ext uri="{FF2B5EF4-FFF2-40B4-BE49-F238E27FC236}">
                    <a16:creationId xmlns:a16="http://schemas.microsoft.com/office/drawing/2014/main" id="{54F37F6C-6097-48AC-9C19-810009E8D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49">
                <a:extLst>
                  <a:ext uri="{FF2B5EF4-FFF2-40B4-BE49-F238E27FC236}">
                    <a16:creationId xmlns:a16="http://schemas.microsoft.com/office/drawing/2014/main" id="{420FEEC5-9CE2-40A8-9E8C-CB6883209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50">
                <a:extLst>
                  <a:ext uri="{FF2B5EF4-FFF2-40B4-BE49-F238E27FC236}">
                    <a16:creationId xmlns:a16="http://schemas.microsoft.com/office/drawing/2014/main" id="{D34C78DD-6723-4653-BBEA-8EA758DDA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51">
                <a:extLst>
                  <a:ext uri="{FF2B5EF4-FFF2-40B4-BE49-F238E27FC236}">
                    <a16:creationId xmlns:a16="http://schemas.microsoft.com/office/drawing/2014/main" id="{0292F3E5-37D5-4A74-B273-CED741A02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52">
                <a:extLst>
                  <a:ext uri="{FF2B5EF4-FFF2-40B4-BE49-F238E27FC236}">
                    <a16:creationId xmlns:a16="http://schemas.microsoft.com/office/drawing/2014/main" id="{5F96B4E1-F3B0-40E0-8E1E-6A6843EC7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6" name="Group 153">
                <a:extLst>
                  <a:ext uri="{FF2B5EF4-FFF2-40B4-BE49-F238E27FC236}">
                    <a16:creationId xmlns:a16="http://schemas.microsoft.com/office/drawing/2014/main" id="{6DC50893-7E99-4229-8C0E-EDDFF7BEEA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154">
                  <a:extLst>
                    <a:ext uri="{FF2B5EF4-FFF2-40B4-BE49-F238E27FC236}">
                      <a16:creationId xmlns:a16="http://schemas.microsoft.com/office/drawing/2014/main" id="{103D85CD-7734-44C1-B8B0-0BFF019E0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utoShape 155">
                  <a:extLst>
                    <a:ext uri="{FF2B5EF4-FFF2-40B4-BE49-F238E27FC236}">
                      <a16:creationId xmlns:a16="http://schemas.microsoft.com/office/drawing/2014/main" id="{CDFC2CFC-504C-4F34-A354-B8A9ADCD29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7" name="Rectangle 156">
                <a:extLst>
                  <a:ext uri="{FF2B5EF4-FFF2-40B4-BE49-F238E27FC236}">
                    <a16:creationId xmlns:a16="http://schemas.microsoft.com/office/drawing/2014/main" id="{9BBEE4A2-60DF-42D4-8653-2DB9DE6F5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157">
                <a:extLst>
                  <a:ext uri="{FF2B5EF4-FFF2-40B4-BE49-F238E27FC236}">
                    <a16:creationId xmlns:a16="http://schemas.microsoft.com/office/drawing/2014/main" id="{D218C70F-AAA4-4E21-8E4D-7BCD395166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158">
                  <a:extLst>
                    <a:ext uri="{FF2B5EF4-FFF2-40B4-BE49-F238E27FC236}">
                      <a16:creationId xmlns:a16="http://schemas.microsoft.com/office/drawing/2014/main" id="{FDD9E731-D49F-4563-97AA-5A4554820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159">
                  <a:extLst>
                    <a:ext uri="{FF2B5EF4-FFF2-40B4-BE49-F238E27FC236}">
                      <a16:creationId xmlns:a16="http://schemas.microsoft.com/office/drawing/2014/main" id="{C0A110E5-7DEC-4344-B4F4-A8E5E98E7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" name="Rectangle 160">
                <a:extLst>
                  <a:ext uri="{FF2B5EF4-FFF2-40B4-BE49-F238E27FC236}">
                    <a16:creationId xmlns:a16="http://schemas.microsoft.com/office/drawing/2014/main" id="{E892A1E5-88E6-4865-9252-72FA02136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161">
                <a:extLst>
                  <a:ext uri="{FF2B5EF4-FFF2-40B4-BE49-F238E27FC236}">
                    <a16:creationId xmlns:a16="http://schemas.microsoft.com/office/drawing/2014/main" id="{71226BE7-0DD4-4B6B-A597-3CE9E6FB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1" name="Group 162">
                <a:extLst>
                  <a:ext uri="{FF2B5EF4-FFF2-40B4-BE49-F238E27FC236}">
                    <a16:creationId xmlns:a16="http://schemas.microsoft.com/office/drawing/2014/main" id="{B83FF368-B2C7-4872-BB51-7337410EEF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163">
                  <a:extLst>
                    <a:ext uri="{FF2B5EF4-FFF2-40B4-BE49-F238E27FC236}">
                      <a16:creationId xmlns:a16="http://schemas.microsoft.com/office/drawing/2014/main" id="{698E3086-6B12-4C54-BC37-3A6F3C6C10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164">
                  <a:extLst>
                    <a:ext uri="{FF2B5EF4-FFF2-40B4-BE49-F238E27FC236}">
                      <a16:creationId xmlns:a16="http://schemas.microsoft.com/office/drawing/2014/main" id="{4363BBBB-F761-43E5-BBDD-3F0DE497B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Freeform 165">
                <a:extLst>
                  <a:ext uri="{FF2B5EF4-FFF2-40B4-BE49-F238E27FC236}">
                    <a16:creationId xmlns:a16="http://schemas.microsoft.com/office/drawing/2014/main" id="{C63469C5-224A-451D-B3BA-B4083025F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Group 166">
                <a:extLst>
                  <a:ext uri="{FF2B5EF4-FFF2-40B4-BE49-F238E27FC236}">
                    <a16:creationId xmlns:a16="http://schemas.microsoft.com/office/drawing/2014/main" id="{FA24704E-787C-42DF-B3CA-6C58A4042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167">
                  <a:extLst>
                    <a:ext uri="{FF2B5EF4-FFF2-40B4-BE49-F238E27FC236}">
                      <a16:creationId xmlns:a16="http://schemas.microsoft.com/office/drawing/2014/main" id="{359B9458-1593-40A2-8199-40EDB172C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168">
                  <a:extLst>
                    <a:ext uri="{FF2B5EF4-FFF2-40B4-BE49-F238E27FC236}">
                      <a16:creationId xmlns:a16="http://schemas.microsoft.com/office/drawing/2014/main" id="{F8D488CD-4519-4654-8724-D071AF54D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Rectangle 169">
                <a:extLst>
                  <a:ext uri="{FF2B5EF4-FFF2-40B4-BE49-F238E27FC236}">
                    <a16:creationId xmlns:a16="http://schemas.microsoft.com/office/drawing/2014/main" id="{5F333292-F8E7-40A7-AF44-8CD1597DF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70">
                <a:extLst>
                  <a:ext uri="{FF2B5EF4-FFF2-40B4-BE49-F238E27FC236}">
                    <a16:creationId xmlns:a16="http://schemas.microsoft.com/office/drawing/2014/main" id="{29278876-7D05-45BD-8848-F14F05C9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71">
                <a:extLst>
                  <a:ext uri="{FF2B5EF4-FFF2-40B4-BE49-F238E27FC236}">
                    <a16:creationId xmlns:a16="http://schemas.microsoft.com/office/drawing/2014/main" id="{99103E30-D569-465E-9438-05B4DFAD0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Oval 172">
                <a:extLst>
                  <a:ext uri="{FF2B5EF4-FFF2-40B4-BE49-F238E27FC236}">
                    <a16:creationId xmlns:a16="http://schemas.microsoft.com/office/drawing/2014/main" id="{F25EDEBB-2CC0-49A4-99E7-75DE474D6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3">
                <a:extLst>
                  <a:ext uri="{FF2B5EF4-FFF2-40B4-BE49-F238E27FC236}">
                    <a16:creationId xmlns:a16="http://schemas.microsoft.com/office/drawing/2014/main" id="{061D8583-BD4F-4473-880E-FEA1F2C06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AutoShape 174">
                <a:extLst>
                  <a:ext uri="{FF2B5EF4-FFF2-40B4-BE49-F238E27FC236}">
                    <a16:creationId xmlns:a16="http://schemas.microsoft.com/office/drawing/2014/main" id="{7993D43F-232A-4B63-8C92-CF36212DA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AutoShape 175">
                <a:extLst>
                  <a:ext uri="{FF2B5EF4-FFF2-40B4-BE49-F238E27FC236}">
                    <a16:creationId xmlns:a16="http://schemas.microsoft.com/office/drawing/2014/main" id="{2F262B54-3FC0-4DF6-9731-E2C158443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176">
                <a:extLst>
                  <a:ext uri="{FF2B5EF4-FFF2-40B4-BE49-F238E27FC236}">
                    <a16:creationId xmlns:a16="http://schemas.microsoft.com/office/drawing/2014/main" id="{02D62050-E229-43CB-BAA0-76EAD3A6C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177">
                <a:extLst>
                  <a:ext uri="{FF2B5EF4-FFF2-40B4-BE49-F238E27FC236}">
                    <a16:creationId xmlns:a16="http://schemas.microsoft.com/office/drawing/2014/main" id="{F172C55A-9F3A-412B-AF86-58B176D4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Oval 178">
                <a:extLst>
                  <a:ext uri="{FF2B5EF4-FFF2-40B4-BE49-F238E27FC236}">
                    <a16:creationId xmlns:a16="http://schemas.microsoft.com/office/drawing/2014/main" id="{CF25F0D9-8A30-499F-A202-545C2D823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79">
                <a:extLst>
                  <a:ext uri="{FF2B5EF4-FFF2-40B4-BE49-F238E27FC236}">
                    <a16:creationId xmlns:a16="http://schemas.microsoft.com/office/drawing/2014/main" id="{EF3255E4-2B1B-4BAD-BD74-2720B1FED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874241F-8B53-48EA-9C9C-E2AF0A00D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" name="Oval 49">
                <a:extLst>
                  <a:ext uri="{FF2B5EF4-FFF2-40B4-BE49-F238E27FC236}">
                    <a16:creationId xmlns:a16="http://schemas.microsoft.com/office/drawing/2014/main" id="{B98477EE-DDD4-45DC-86A4-C0C2972CF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684AF941-4717-41C2-BF55-7E9B68856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5DBF8840-5F8C-41DA-AF35-E1606382E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1D5D4BAE-011A-492D-80E0-25AE670CB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3">
                <a:extLst>
                  <a:ext uri="{FF2B5EF4-FFF2-40B4-BE49-F238E27FC236}">
                    <a16:creationId xmlns:a16="http://schemas.microsoft.com/office/drawing/2014/main" id="{FF25A263-EA45-4E00-9E69-EB6434E78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54">
                <a:extLst>
                  <a:ext uri="{FF2B5EF4-FFF2-40B4-BE49-F238E27FC236}">
                    <a16:creationId xmlns:a16="http://schemas.microsoft.com/office/drawing/2014/main" id="{B586645C-F29E-4DD6-8A6E-F078F5CD8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4BC7E52E-5E4C-48D5-8774-FF8CFF7C3A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915F11E5-D695-4FCF-B30A-29D8DD3B8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DF590A88-1310-4C03-922A-B3070B5A7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58">
                <a:extLst>
                  <a:ext uri="{FF2B5EF4-FFF2-40B4-BE49-F238E27FC236}">
                    <a16:creationId xmlns:a16="http://schemas.microsoft.com/office/drawing/2014/main" id="{7B9A1103-C50B-4DE4-BD7A-996ABBBA8B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" name="Line 59">
                  <a:extLst>
                    <a:ext uri="{FF2B5EF4-FFF2-40B4-BE49-F238E27FC236}">
                      <a16:creationId xmlns:a16="http://schemas.microsoft.com/office/drawing/2014/main" id="{CAED2FFB-F055-4661-AC7A-FE41C5653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60">
                  <a:extLst>
                    <a:ext uri="{FF2B5EF4-FFF2-40B4-BE49-F238E27FC236}">
                      <a16:creationId xmlns:a16="http://schemas.microsoft.com/office/drawing/2014/main" id="{9C727A6B-D06E-4094-A97B-9D44B26C0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Line 61">
                  <a:extLst>
                    <a:ext uri="{FF2B5EF4-FFF2-40B4-BE49-F238E27FC236}">
                      <a16:creationId xmlns:a16="http://schemas.microsoft.com/office/drawing/2014/main" id="{5B4E2042-9274-4E87-93D1-C364455CF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5" name="Freeform 2">
            <a:extLst>
              <a:ext uri="{FF2B5EF4-FFF2-40B4-BE49-F238E27FC236}">
                <a16:creationId xmlns:a16="http://schemas.microsoft.com/office/drawing/2014/main" id="{05A18268-A64C-4AD7-91F7-597EA9EC33B6}"/>
              </a:ext>
            </a:extLst>
          </p:cNvPr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BABBD28E-FC38-4B1E-98A9-6DBD1C9987CD}"/>
              </a:ext>
            </a:extLst>
          </p:cNvPr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Group 35">
            <a:extLst>
              <a:ext uri="{FF2B5EF4-FFF2-40B4-BE49-F238E27FC236}">
                <a16:creationId xmlns:a16="http://schemas.microsoft.com/office/drawing/2014/main" id="{2C93F5B4-566A-4031-88FA-5F517459526B}"/>
              </a:ext>
            </a:extLst>
          </p:cNvPr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49ED665A-C84D-480B-8028-51DEFE578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37">
              <a:extLst>
                <a:ext uri="{FF2B5EF4-FFF2-40B4-BE49-F238E27FC236}">
                  <a16:creationId xmlns:a16="http://schemas.microsoft.com/office/drawing/2014/main" id="{E3D0C44D-2F50-4F59-87DF-B5A2E384E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" name="Rectangle 38">
                <a:extLst>
                  <a:ext uri="{FF2B5EF4-FFF2-40B4-BE49-F238E27FC236}">
                    <a16:creationId xmlns:a16="http://schemas.microsoft.com/office/drawing/2014/main" id="{8244AD11-CA7F-462C-8E09-E3C321581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 Box 39">
                <a:extLst>
                  <a:ext uri="{FF2B5EF4-FFF2-40B4-BE49-F238E27FC236}">
                    <a16:creationId xmlns:a16="http://schemas.microsoft.com/office/drawing/2014/main" id="{4F900A2C-A684-4001-9AFC-6CC41581C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72" name="Line 40">
                <a:extLst>
                  <a:ext uri="{FF2B5EF4-FFF2-40B4-BE49-F238E27FC236}">
                    <a16:creationId xmlns:a16="http://schemas.microsoft.com/office/drawing/2014/main" id="{6F95CE6C-D219-4DA1-B14C-542D46FE1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41">
                <a:extLst>
                  <a:ext uri="{FF2B5EF4-FFF2-40B4-BE49-F238E27FC236}">
                    <a16:creationId xmlns:a16="http://schemas.microsoft.com/office/drawing/2014/main" id="{C9E8FC2B-FCC8-40E5-9038-DC465A238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42">
                <a:extLst>
                  <a:ext uri="{FF2B5EF4-FFF2-40B4-BE49-F238E27FC236}">
                    <a16:creationId xmlns:a16="http://schemas.microsoft.com/office/drawing/2014/main" id="{9BDD8F31-9614-4630-B30B-5B7DF141D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Line 43">
                <a:extLst>
                  <a:ext uri="{FF2B5EF4-FFF2-40B4-BE49-F238E27FC236}">
                    <a16:creationId xmlns:a16="http://schemas.microsoft.com/office/drawing/2014/main" id="{1AC0E59D-FF9F-4384-926A-66E2D2AB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F2FB7DF1-8A18-45CF-A554-1A4451CDFCA5}"/>
              </a:ext>
            </a:extLst>
          </p:cNvPr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77" name="Group 45">
              <a:extLst>
                <a:ext uri="{FF2B5EF4-FFF2-40B4-BE49-F238E27FC236}">
                  <a16:creationId xmlns:a16="http://schemas.microsoft.com/office/drawing/2014/main" id="{98C74CC7-D283-46BD-9E77-133F42C2C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9" name="Rectangle 46">
                <a:extLst>
                  <a:ext uri="{FF2B5EF4-FFF2-40B4-BE49-F238E27FC236}">
                    <a16:creationId xmlns:a16="http://schemas.microsoft.com/office/drawing/2014/main" id="{D9C527E1-82B8-43CE-82DE-BC5FC14D3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Text Box 47">
                <a:extLst>
                  <a:ext uri="{FF2B5EF4-FFF2-40B4-BE49-F238E27FC236}">
                    <a16:creationId xmlns:a16="http://schemas.microsoft.com/office/drawing/2014/main" id="{96BCFFA2-30E5-4C79-A983-1A729A40A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</p:txBody>
          </p:sp>
        </p:grpSp>
        <p:sp>
          <p:nvSpPr>
            <p:cNvPr id="78" name="AutoShape 48">
              <a:extLst>
                <a:ext uri="{FF2B5EF4-FFF2-40B4-BE49-F238E27FC236}">
                  <a16:creationId xmlns:a16="http://schemas.microsoft.com/office/drawing/2014/main" id="{63D20C6C-DCCC-4274-ADBB-C197BD3A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Rectangle 49">
            <a:extLst>
              <a:ext uri="{FF2B5EF4-FFF2-40B4-BE49-F238E27FC236}">
                <a16:creationId xmlns:a16="http://schemas.microsoft.com/office/drawing/2014/main" id="{193D649E-C57F-40B1-9907-0F6CC74D9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3105151"/>
            <a:ext cx="526390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主机通过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Socket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50">
            <a:extLst>
              <a:ext uri="{FF2B5EF4-FFF2-40B4-BE49-F238E27FC236}">
                <a16:creationId xmlns:a16="http://schemas.microsoft.com/office/drawing/2014/main" id="{119AF1EE-A1E9-4A5F-8D66-F0FD3A4F0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9" y="3797300"/>
            <a:ext cx="5140222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报文，被路由到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www.google.com</a:t>
            </a:r>
          </a:p>
        </p:txBody>
      </p:sp>
      <p:sp>
        <p:nvSpPr>
          <p:cNvPr id="83" name="Rectangle 51">
            <a:extLst>
              <a:ext uri="{FF2B5EF4-FFF2-40B4-BE49-F238E27FC236}">
                <a16:creationId xmlns:a16="http://schemas.microsoft.com/office/drawing/2014/main" id="{4AE7B3C3-ABC4-49F9-8CB1-BCBBBC2D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5702301"/>
            <a:ext cx="473324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报文，被路由回主机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Group 166">
            <a:extLst>
              <a:ext uri="{FF2B5EF4-FFF2-40B4-BE49-F238E27FC236}">
                <a16:creationId xmlns:a16="http://schemas.microsoft.com/office/drawing/2014/main" id="{375550AC-73B4-415B-BE3F-175B3564463B}"/>
              </a:ext>
            </a:extLst>
          </p:cNvPr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85" name="Line 164">
              <a:extLst>
                <a:ext uri="{FF2B5EF4-FFF2-40B4-BE49-F238E27FC236}">
                  <a16:creationId xmlns:a16="http://schemas.microsoft.com/office/drawing/2014/main" id="{AFF8C10D-F42F-4486-8EA5-FD05DA3C6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165">
              <a:extLst>
                <a:ext uri="{FF2B5EF4-FFF2-40B4-BE49-F238E27FC236}">
                  <a16:creationId xmlns:a16="http://schemas.microsoft.com/office/drawing/2014/main" id="{8910D359-A4BF-443A-ABA4-19D63E790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Group 167">
            <a:extLst>
              <a:ext uri="{FF2B5EF4-FFF2-40B4-BE49-F238E27FC236}">
                <a16:creationId xmlns:a16="http://schemas.microsoft.com/office/drawing/2014/main" id="{6C526433-30AF-477E-86E3-DA6AE13124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88" name="Line 168">
              <a:extLst>
                <a:ext uri="{FF2B5EF4-FFF2-40B4-BE49-F238E27FC236}">
                  <a16:creationId xmlns:a16="http://schemas.microsoft.com/office/drawing/2014/main" id="{7593B797-8862-4E8F-B1C2-84D85172E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169">
              <a:extLst>
                <a:ext uri="{FF2B5EF4-FFF2-40B4-BE49-F238E27FC236}">
                  <a16:creationId xmlns:a16="http://schemas.microsoft.com/office/drawing/2014/main" id="{2AFA0EDF-8AC4-4917-9EDA-C0AB10896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Group 170">
            <a:extLst>
              <a:ext uri="{FF2B5EF4-FFF2-40B4-BE49-F238E27FC236}">
                <a16:creationId xmlns:a16="http://schemas.microsoft.com/office/drawing/2014/main" id="{2BEBB50A-CAAF-4095-8697-1B55EEEA143C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91" name="Line 171">
              <a:extLst>
                <a:ext uri="{FF2B5EF4-FFF2-40B4-BE49-F238E27FC236}">
                  <a16:creationId xmlns:a16="http://schemas.microsoft.com/office/drawing/2014/main" id="{30310844-BFF9-47DC-8C60-A95E5F2F1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Line 172">
              <a:extLst>
                <a:ext uri="{FF2B5EF4-FFF2-40B4-BE49-F238E27FC236}">
                  <a16:creationId xmlns:a16="http://schemas.microsoft.com/office/drawing/2014/main" id="{32C576E1-1F39-4406-AF94-FD7D0D33F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90383470-CA0A-4FFC-B630-BEEC42B03211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9B30BA52-54A9-4995-AED6-9839BE94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112">
              <a:extLst>
                <a:ext uri="{FF2B5EF4-FFF2-40B4-BE49-F238E27FC236}">
                  <a16:creationId xmlns:a16="http://schemas.microsoft.com/office/drawing/2014/main" id="{A9878773-C02B-42FE-83C2-DB771B858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113">
              <a:extLst>
                <a:ext uri="{FF2B5EF4-FFF2-40B4-BE49-F238E27FC236}">
                  <a16:creationId xmlns:a16="http://schemas.microsoft.com/office/drawing/2014/main" id="{D1BBBA87-8FF7-44DA-8E49-AA86C4F17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4A2562A1-3D79-4E3E-BAAA-20F643A5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Group 115">
              <a:extLst>
                <a:ext uri="{FF2B5EF4-FFF2-40B4-BE49-F238E27FC236}">
                  <a16:creationId xmlns:a16="http://schemas.microsoft.com/office/drawing/2014/main" id="{720D74A3-6E22-4128-A492-9544E9BBA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05" name="Line 116">
                <a:extLst>
                  <a:ext uri="{FF2B5EF4-FFF2-40B4-BE49-F238E27FC236}">
                    <a16:creationId xmlns:a16="http://schemas.microsoft.com/office/drawing/2014/main" id="{F32637C8-C545-43B8-99B4-D501E3C0B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Line 117">
                <a:extLst>
                  <a:ext uri="{FF2B5EF4-FFF2-40B4-BE49-F238E27FC236}">
                    <a16:creationId xmlns:a16="http://schemas.microsoft.com/office/drawing/2014/main" id="{C64BDDD2-EE78-40CB-8EB9-F0123FD3A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Line 118">
                <a:extLst>
                  <a:ext uri="{FF2B5EF4-FFF2-40B4-BE49-F238E27FC236}">
                    <a16:creationId xmlns:a16="http://schemas.microsoft.com/office/drawing/2014/main" id="{55E8661D-4670-4D7C-865B-969F25378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Group 119">
              <a:extLst>
                <a:ext uri="{FF2B5EF4-FFF2-40B4-BE49-F238E27FC236}">
                  <a16:creationId xmlns:a16="http://schemas.microsoft.com/office/drawing/2014/main" id="{983D33DF-4C47-454B-BCD4-3229A61F02C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02" name="Line 120">
                <a:extLst>
                  <a:ext uri="{FF2B5EF4-FFF2-40B4-BE49-F238E27FC236}">
                    <a16:creationId xmlns:a16="http://schemas.microsoft.com/office/drawing/2014/main" id="{DE18199E-9530-4F07-96B5-86FD6934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Line 121">
                <a:extLst>
                  <a:ext uri="{FF2B5EF4-FFF2-40B4-BE49-F238E27FC236}">
                    <a16:creationId xmlns:a16="http://schemas.microsoft.com/office/drawing/2014/main" id="{D8B505AC-CBC3-4693-972B-25A4F9C59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Line 122">
                <a:extLst>
                  <a:ext uri="{FF2B5EF4-FFF2-40B4-BE49-F238E27FC236}">
                    <a16:creationId xmlns:a16="http://schemas.microsoft.com/office/drawing/2014/main" id="{88262939-1D64-4F96-A4E3-6B68E3A74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0" name="Line 123">
              <a:extLst>
                <a:ext uri="{FF2B5EF4-FFF2-40B4-BE49-F238E27FC236}">
                  <a16:creationId xmlns:a16="http://schemas.microsoft.com/office/drawing/2014/main" id="{4806ED09-DF17-45A6-9B70-4ED8ACF3E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Line 124">
              <a:extLst>
                <a:ext uri="{FF2B5EF4-FFF2-40B4-BE49-F238E27FC236}">
                  <a16:creationId xmlns:a16="http://schemas.microsoft.com/office/drawing/2014/main" id="{2073094C-63CC-4CC6-9C23-25271711F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Line 136">
            <a:extLst>
              <a:ext uri="{FF2B5EF4-FFF2-40B4-BE49-F238E27FC236}">
                <a16:creationId xmlns:a16="http://schemas.microsoft.com/office/drawing/2014/main" id="{87E75F43-3E39-45C3-9386-68ECCBC1B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137">
            <a:extLst>
              <a:ext uri="{FF2B5EF4-FFF2-40B4-BE49-F238E27FC236}">
                <a16:creationId xmlns:a16="http://schemas.microsoft.com/office/drawing/2014/main" id="{1A179286-C06A-42B7-87D4-801CAD50A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5835650"/>
            <a:ext cx="16562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64.233.169.105</a:t>
            </a:r>
          </a:p>
        </p:txBody>
      </p:sp>
      <p:sp>
        <p:nvSpPr>
          <p:cNvPr id="110" name="Text Box 138">
            <a:extLst>
              <a:ext uri="{FF2B5EF4-FFF2-40B4-BE49-F238E27FC236}">
                <a16:creationId xmlns:a16="http://schemas.microsoft.com/office/drawing/2014/main" id="{C147F8C8-00AE-403D-8FB7-0DA14417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41963"/>
            <a:ext cx="125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server</a:t>
            </a:r>
          </a:p>
        </p:txBody>
      </p:sp>
      <p:grpSp>
        <p:nvGrpSpPr>
          <p:cNvPr id="111" name="Group 194">
            <a:extLst>
              <a:ext uri="{FF2B5EF4-FFF2-40B4-BE49-F238E27FC236}">
                <a16:creationId xmlns:a16="http://schemas.microsoft.com/office/drawing/2014/main" id="{62F40351-AA64-4FFD-A1CC-54AA10A80C7F}"/>
              </a:ext>
            </a:extLst>
          </p:cNvPr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112" name="Line 195">
              <a:extLst>
                <a:ext uri="{FF2B5EF4-FFF2-40B4-BE49-F238E27FC236}">
                  <a16:creationId xmlns:a16="http://schemas.microsoft.com/office/drawing/2014/main" id="{FE224B55-0026-4D43-B101-9F0F03991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Line 196">
              <a:extLst>
                <a:ext uri="{FF2B5EF4-FFF2-40B4-BE49-F238E27FC236}">
                  <a16:creationId xmlns:a16="http://schemas.microsoft.com/office/drawing/2014/main" id="{BF6D21BB-144D-4C00-9ECD-9886EEA94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Group 200">
            <a:extLst>
              <a:ext uri="{FF2B5EF4-FFF2-40B4-BE49-F238E27FC236}">
                <a16:creationId xmlns:a16="http://schemas.microsoft.com/office/drawing/2014/main" id="{6D47D2C2-8551-4940-828D-FD6F0867EDEC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115" name="Line 201">
              <a:extLst>
                <a:ext uri="{FF2B5EF4-FFF2-40B4-BE49-F238E27FC236}">
                  <a16:creationId xmlns:a16="http://schemas.microsoft.com/office/drawing/2014/main" id="{EE6C3D27-950D-4632-AB53-EE1910F16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Line 202">
              <a:extLst>
                <a:ext uri="{FF2B5EF4-FFF2-40B4-BE49-F238E27FC236}">
                  <a16:creationId xmlns:a16="http://schemas.microsoft.com/office/drawing/2014/main" id="{56A11042-9BE0-4321-9D08-971339C39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Line 112">
            <a:extLst>
              <a:ext uri="{FF2B5EF4-FFF2-40B4-BE49-F238E27FC236}">
                <a16:creationId xmlns:a16="http://schemas.microsoft.com/office/drawing/2014/main" id="{1CA2603F-69E7-43B5-BE82-A222B6C90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Group 145">
            <a:extLst>
              <a:ext uri="{FF2B5EF4-FFF2-40B4-BE49-F238E27FC236}">
                <a16:creationId xmlns:a16="http://schemas.microsoft.com/office/drawing/2014/main" id="{53B5EDBD-37D9-4C90-9321-01927B2B3413}"/>
              </a:ext>
            </a:extLst>
          </p:cNvPr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119" name="Freeform 146">
              <a:extLst>
                <a:ext uri="{FF2B5EF4-FFF2-40B4-BE49-F238E27FC236}">
                  <a16:creationId xmlns:a16="http://schemas.microsoft.com/office/drawing/2014/main" id="{658B773B-BC18-4D50-9E8C-EF2DA7D0C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0" name="Group 147">
              <a:extLst>
                <a:ext uri="{FF2B5EF4-FFF2-40B4-BE49-F238E27FC236}">
                  <a16:creationId xmlns:a16="http://schemas.microsoft.com/office/drawing/2014/main" id="{A068A3DD-B145-4911-92BF-A4CFE609E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121" name="Rectangle 148">
                <a:extLst>
                  <a:ext uri="{FF2B5EF4-FFF2-40B4-BE49-F238E27FC236}">
                    <a16:creationId xmlns:a16="http://schemas.microsoft.com/office/drawing/2014/main" id="{BE72E239-6FEC-433F-B984-6F90AD4A0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Text Box 149">
                <a:extLst>
                  <a:ext uri="{FF2B5EF4-FFF2-40B4-BE49-F238E27FC236}">
                    <a16:creationId xmlns:a16="http://schemas.microsoft.com/office/drawing/2014/main" id="{3537EEC9-90D2-4A57-A295-6CBDDF730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</a:p>
            </p:txBody>
          </p:sp>
          <p:sp>
            <p:nvSpPr>
              <p:cNvPr id="123" name="Line 150">
                <a:extLst>
                  <a:ext uri="{FF2B5EF4-FFF2-40B4-BE49-F238E27FC236}">
                    <a16:creationId xmlns:a16="http://schemas.microsoft.com/office/drawing/2014/main" id="{144BA8BE-A739-44E1-81B6-8A44ECE9B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Line 151">
                <a:extLst>
                  <a:ext uri="{FF2B5EF4-FFF2-40B4-BE49-F238E27FC236}">
                    <a16:creationId xmlns:a16="http://schemas.microsoft.com/office/drawing/2014/main" id="{4DB394D4-ED50-4312-B8F6-B35D51201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Line 152">
                <a:extLst>
                  <a:ext uri="{FF2B5EF4-FFF2-40B4-BE49-F238E27FC236}">
                    <a16:creationId xmlns:a16="http://schemas.microsoft.com/office/drawing/2014/main" id="{00E22E5A-4AC2-4375-8C6C-EFD1AA46E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Line 153">
                <a:extLst>
                  <a:ext uri="{FF2B5EF4-FFF2-40B4-BE49-F238E27FC236}">
                    <a16:creationId xmlns:a16="http://schemas.microsoft.com/office/drawing/2014/main" id="{5C8C43AE-DD2C-42A3-B17B-940CDC054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7" name="Rectangle 229">
            <a:extLst>
              <a:ext uri="{FF2B5EF4-FFF2-40B4-BE49-F238E27FC236}">
                <a16:creationId xmlns:a16="http://schemas.microsoft.com/office/drawing/2014/main" id="{6F09726C-B652-4333-B20E-4C51D371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9" y="4735514"/>
            <a:ext cx="45214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服务器回复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128" name="Group 357">
            <a:extLst>
              <a:ext uri="{FF2B5EF4-FFF2-40B4-BE49-F238E27FC236}">
                <a16:creationId xmlns:a16="http://schemas.microsoft.com/office/drawing/2014/main" id="{8FEE0031-6C0A-4139-B382-4991A3E9FF0F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129" name="Group 230">
              <a:extLst>
                <a:ext uri="{FF2B5EF4-FFF2-40B4-BE49-F238E27FC236}">
                  <a16:creationId xmlns:a16="http://schemas.microsoft.com/office/drawing/2014/main" id="{6F37FC66-E4A5-481F-8504-578055878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55" name="Group 231">
                <a:extLst>
                  <a:ext uri="{FF2B5EF4-FFF2-40B4-BE49-F238E27FC236}">
                    <a16:creationId xmlns:a16="http://schemas.microsoft.com/office/drawing/2014/main" id="{B31A18AC-2B52-4881-80F6-FD96BBE03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58" name="Rectangle 232">
                  <a:extLst>
                    <a:ext uri="{FF2B5EF4-FFF2-40B4-BE49-F238E27FC236}">
                      <a16:creationId xmlns:a16="http://schemas.microsoft.com/office/drawing/2014/main" id="{C59ABFCD-C85C-4F5D-8EDF-C77EA26B1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Text Box 233">
                  <a:extLst>
                    <a:ext uri="{FF2B5EF4-FFF2-40B4-BE49-F238E27FC236}">
                      <a16:creationId xmlns:a16="http://schemas.microsoft.com/office/drawing/2014/main" id="{8FD22A74-CB49-4EA0-9068-FFAA438082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</a:t>
                  </a:r>
                </a:p>
              </p:txBody>
            </p:sp>
          </p:grpSp>
          <p:sp>
            <p:nvSpPr>
              <p:cNvPr id="156" name="Rectangle 234">
                <a:extLst>
                  <a:ext uri="{FF2B5EF4-FFF2-40B4-BE49-F238E27FC236}">
                    <a16:creationId xmlns:a16="http://schemas.microsoft.com/office/drawing/2014/main" id="{9919CAEA-4AAF-4E7A-AD13-31197A5CC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Rectangle 235">
                <a:extLst>
                  <a:ext uri="{FF2B5EF4-FFF2-40B4-BE49-F238E27FC236}">
                    <a16:creationId xmlns:a16="http://schemas.microsoft.com/office/drawing/2014/main" id="{F2A2AA85-B4DC-4CAC-9399-90F46CD49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Group 236">
              <a:extLst>
                <a:ext uri="{FF2B5EF4-FFF2-40B4-BE49-F238E27FC236}">
                  <a16:creationId xmlns:a16="http://schemas.microsoft.com/office/drawing/2014/main" id="{6C0C1803-C435-4594-A414-FAEEA91B7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49" name="Group 237">
                <a:extLst>
                  <a:ext uri="{FF2B5EF4-FFF2-40B4-BE49-F238E27FC236}">
                    <a16:creationId xmlns:a16="http://schemas.microsoft.com/office/drawing/2014/main" id="{6DA687FD-6A78-43E7-BE60-138BFF861F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53" name="Rectangle 238">
                  <a:extLst>
                    <a:ext uri="{FF2B5EF4-FFF2-40B4-BE49-F238E27FC236}">
                      <a16:creationId xmlns:a16="http://schemas.microsoft.com/office/drawing/2014/main" id="{6A57383C-4948-4FE5-AF43-2C9555CE3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" name="Text Box 239">
                  <a:extLst>
                    <a:ext uri="{FF2B5EF4-FFF2-40B4-BE49-F238E27FC236}">
                      <a16:creationId xmlns:a16="http://schemas.microsoft.com/office/drawing/2014/main" id="{1AD0EA85-B7B3-4A21-AE02-53C481B02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</a:t>
                  </a:r>
                </a:p>
              </p:txBody>
            </p:sp>
          </p:grpSp>
          <p:grpSp>
            <p:nvGrpSpPr>
              <p:cNvPr id="150" name="Group 240">
                <a:extLst>
                  <a:ext uri="{FF2B5EF4-FFF2-40B4-BE49-F238E27FC236}">
                    <a16:creationId xmlns:a16="http://schemas.microsoft.com/office/drawing/2014/main" id="{91768C18-45AB-4B02-A15B-43375BD422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51" name="Rectangle 241">
                  <a:extLst>
                    <a:ext uri="{FF2B5EF4-FFF2-40B4-BE49-F238E27FC236}">
                      <a16:creationId xmlns:a16="http://schemas.microsoft.com/office/drawing/2014/main" id="{59782A04-90DA-40FB-A97C-EB6245220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Rectangle 242">
                  <a:extLst>
                    <a:ext uri="{FF2B5EF4-FFF2-40B4-BE49-F238E27FC236}">
                      <a16:creationId xmlns:a16="http://schemas.microsoft.com/office/drawing/2014/main" id="{70206863-4FB4-4B97-8FF8-C94C018C0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1" name="Group 243">
              <a:extLst>
                <a:ext uri="{FF2B5EF4-FFF2-40B4-BE49-F238E27FC236}">
                  <a16:creationId xmlns:a16="http://schemas.microsoft.com/office/drawing/2014/main" id="{DC3E32FB-A07F-465D-A436-792AFA041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47" name="Rectangle 244">
                <a:extLst>
                  <a:ext uri="{FF2B5EF4-FFF2-40B4-BE49-F238E27FC236}">
                    <a16:creationId xmlns:a16="http://schemas.microsoft.com/office/drawing/2014/main" id="{C77E914A-81E1-4884-93E9-E35E4C921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Rectangle 245">
                <a:extLst>
                  <a:ext uri="{FF2B5EF4-FFF2-40B4-BE49-F238E27FC236}">
                    <a16:creationId xmlns:a16="http://schemas.microsoft.com/office/drawing/2014/main" id="{FE339DBE-0EDA-4166-9F4B-9308CB9A6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2" name="Group 246">
              <a:extLst>
                <a:ext uri="{FF2B5EF4-FFF2-40B4-BE49-F238E27FC236}">
                  <a16:creationId xmlns:a16="http://schemas.microsoft.com/office/drawing/2014/main" id="{4A22F9AF-9A07-4FC8-B59F-808D5B3B2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" name="Group 247">
                <a:extLst>
                  <a:ext uri="{FF2B5EF4-FFF2-40B4-BE49-F238E27FC236}">
                    <a16:creationId xmlns:a16="http://schemas.microsoft.com/office/drawing/2014/main" id="{F18A3DAF-EBD3-4344-A609-B5A38DF956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8" name="Group 248">
                  <a:extLst>
                    <a:ext uri="{FF2B5EF4-FFF2-40B4-BE49-F238E27FC236}">
                      <a16:creationId xmlns:a16="http://schemas.microsoft.com/office/drawing/2014/main" id="{0127583E-3BB6-4550-BB94-522B190B0B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1" name="Group 249">
                    <a:extLst>
                      <a:ext uri="{FF2B5EF4-FFF2-40B4-BE49-F238E27FC236}">
                        <a16:creationId xmlns:a16="http://schemas.microsoft.com/office/drawing/2014/main" id="{C463E866-5DE5-4C48-99B0-E33D9DD99EC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5" name="Rectangle 250">
                      <a:extLst>
                        <a:ext uri="{FF2B5EF4-FFF2-40B4-BE49-F238E27FC236}">
                          <a16:creationId xmlns:a16="http://schemas.microsoft.com/office/drawing/2014/main" id="{59AF9003-661D-4D5C-9DC4-7F40C7FD8A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6" name="Text Box 251">
                      <a:extLst>
                        <a:ext uri="{FF2B5EF4-FFF2-40B4-BE49-F238E27FC236}">
                          <a16:creationId xmlns:a16="http://schemas.microsoft.com/office/drawing/2014/main" id="{00DA9C91-DFA1-447C-BDEC-A0BEDD4E5F4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2" name="Group 252">
                    <a:extLst>
                      <a:ext uri="{FF2B5EF4-FFF2-40B4-BE49-F238E27FC236}">
                        <a16:creationId xmlns:a16="http://schemas.microsoft.com/office/drawing/2014/main" id="{1888B528-3DA4-4FA6-8296-11C45701E3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" name="Rectangle 253">
                      <a:extLst>
                        <a:ext uri="{FF2B5EF4-FFF2-40B4-BE49-F238E27FC236}">
                          <a16:creationId xmlns:a16="http://schemas.microsoft.com/office/drawing/2014/main" id="{635B100D-5603-4FEF-9802-F1541A322C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4" name="Rectangle 254">
                      <a:extLst>
                        <a:ext uri="{FF2B5EF4-FFF2-40B4-BE49-F238E27FC236}">
                          <a16:creationId xmlns:a16="http://schemas.microsoft.com/office/drawing/2014/main" id="{BEFDFA06-6ACD-4A75-94E3-EB71195799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39" name="Rectangle 255">
                  <a:extLst>
                    <a:ext uri="{FF2B5EF4-FFF2-40B4-BE49-F238E27FC236}">
                      <a16:creationId xmlns:a16="http://schemas.microsoft.com/office/drawing/2014/main" id="{9FBFC1AC-C138-4AA2-8764-EA825E13F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Rectangle 256">
                  <a:extLst>
                    <a:ext uri="{FF2B5EF4-FFF2-40B4-BE49-F238E27FC236}">
                      <a16:creationId xmlns:a16="http://schemas.microsoft.com/office/drawing/2014/main" id="{F912D970-F4FE-46FF-BFC8-8A62BEE34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5" name="Rectangle 257">
                <a:extLst>
                  <a:ext uri="{FF2B5EF4-FFF2-40B4-BE49-F238E27FC236}">
                    <a16:creationId xmlns:a16="http://schemas.microsoft.com/office/drawing/2014/main" id="{8A1C8C35-69D7-4A90-8F96-A490A5C2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Rectangle 258">
                <a:extLst>
                  <a:ext uri="{FF2B5EF4-FFF2-40B4-BE49-F238E27FC236}">
                    <a16:creationId xmlns:a16="http://schemas.microsoft.com/office/drawing/2014/main" id="{E30597CE-D367-4BF3-AAB6-C9C3B955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Rectangle 259">
                <a:extLst>
                  <a:ext uri="{FF2B5EF4-FFF2-40B4-BE49-F238E27FC236}">
                    <a16:creationId xmlns:a16="http://schemas.microsoft.com/office/drawing/2014/main" id="{1043149A-239B-4858-B1D8-8BEA86603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" name="AutoShape 356">
              <a:extLst>
                <a:ext uri="{FF2B5EF4-FFF2-40B4-BE49-F238E27FC236}">
                  <a16:creationId xmlns:a16="http://schemas.microsoft.com/office/drawing/2014/main" id="{F2FFE15F-9C28-46D4-B236-442E23C8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389">
            <a:extLst>
              <a:ext uri="{FF2B5EF4-FFF2-40B4-BE49-F238E27FC236}">
                <a16:creationId xmlns:a16="http://schemas.microsoft.com/office/drawing/2014/main" id="{294D042F-97C7-4859-99E0-8B214A938A3D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161" name="Rectangle 388">
              <a:extLst>
                <a:ext uri="{FF2B5EF4-FFF2-40B4-BE49-F238E27FC236}">
                  <a16:creationId xmlns:a16="http://schemas.microsoft.com/office/drawing/2014/main" id="{B3FD72CA-DB41-42C1-81E2-F2747821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2" name="Group 376">
              <a:extLst>
                <a:ext uri="{FF2B5EF4-FFF2-40B4-BE49-F238E27FC236}">
                  <a16:creationId xmlns:a16="http://schemas.microsoft.com/office/drawing/2014/main" id="{1A1026DA-C198-4EFE-BAD9-2AF7D81EC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65" name="Group 377">
                <a:extLst>
                  <a:ext uri="{FF2B5EF4-FFF2-40B4-BE49-F238E27FC236}">
                    <a16:creationId xmlns:a16="http://schemas.microsoft.com/office/drawing/2014/main" id="{30150EE9-84D1-4346-B342-4522CF8168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68" name="Group 378">
                  <a:extLst>
                    <a:ext uri="{FF2B5EF4-FFF2-40B4-BE49-F238E27FC236}">
                      <a16:creationId xmlns:a16="http://schemas.microsoft.com/office/drawing/2014/main" id="{7C7017B8-EC77-4EC1-BF0F-7E524463EF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72" name="Rectangle 379">
                    <a:extLst>
                      <a:ext uri="{FF2B5EF4-FFF2-40B4-BE49-F238E27FC236}">
                        <a16:creationId xmlns:a16="http://schemas.microsoft.com/office/drawing/2014/main" id="{4DCBAC43-FD71-4AC5-8EB6-4FB831B42C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3" name="Text Box 380">
                    <a:extLst>
                      <a:ext uri="{FF2B5EF4-FFF2-40B4-BE49-F238E27FC236}">
                        <a16:creationId xmlns:a16="http://schemas.microsoft.com/office/drawing/2014/main" id="{60CC0D1D-83CC-41BF-B3A9-7C9282FC33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HTTP</a:t>
                    </a:r>
                  </a:p>
                </p:txBody>
              </p:sp>
            </p:grpSp>
            <p:grpSp>
              <p:nvGrpSpPr>
                <p:cNvPr id="169" name="Group 381">
                  <a:extLst>
                    <a:ext uri="{FF2B5EF4-FFF2-40B4-BE49-F238E27FC236}">
                      <a16:creationId xmlns:a16="http://schemas.microsoft.com/office/drawing/2014/main" id="{76DBE5C1-4EFF-48F3-946F-AE47ABA6C0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0" name="Rectangle 382">
                    <a:extLst>
                      <a:ext uri="{FF2B5EF4-FFF2-40B4-BE49-F238E27FC236}">
                        <a16:creationId xmlns:a16="http://schemas.microsoft.com/office/drawing/2014/main" id="{EE3452C6-EB54-44A7-AA8C-CB013061FE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1" name="Rectangle 383">
                    <a:extLst>
                      <a:ext uri="{FF2B5EF4-FFF2-40B4-BE49-F238E27FC236}">
                        <a16:creationId xmlns:a16="http://schemas.microsoft.com/office/drawing/2014/main" id="{2B7B7AEA-CB8E-4249-A89D-0330674541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66" name="Rectangle 384">
                <a:extLst>
                  <a:ext uri="{FF2B5EF4-FFF2-40B4-BE49-F238E27FC236}">
                    <a16:creationId xmlns:a16="http://schemas.microsoft.com/office/drawing/2014/main" id="{FBF0FF30-D177-4863-AEAA-DB750417E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Rectangle 385">
                <a:extLst>
                  <a:ext uri="{FF2B5EF4-FFF2-40B4-BE49-F238E27FC236}">
                    <a16:creationId xmlns:a16="http://schemas.microsoft.com/office/drawing/2014/main" id="{09C2971E-4A46-49E0-B100-45514B7A0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Rectangle 386">
              <a:extLst>
                <a:ext uri="{FF2B5EF4-FFF2-40B4-BE49-F238E27FC236}">
                  <a16:creationId xmlns:a16="http://schemas.microsoft.com/office/drawing/2014/main" id="{7549294E-0EBC-4F5D-B3C9-3749CC3B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Rectangle 387">
              <a:extLst>
                <a:ext uri="{FF2B5EF4-FFF2-40B4-BE49-F238E27FC236}">
                  <a16:creationId xmlns:a16="http://schemas.microsoft.com/office/drawing/2014/main" id="{74DFF3C0-75C7-4853-8AA5-C544E357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" name="Group 391">
            <a:extLst>
              <a:ext uri="{FF2B5EF4-FFF2-40B4-BE49-F238E27FC236}">
                <a16:creationId xmlns:a16="http://schemas.microsoft.com/office/drawing/2014/main" id="{49C3E57A-25EE-4EDD-8D55-2BEB04807FB9}"/>
              </a:ext>
            </a:extLst>
          </p:cNvPr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175" name="Group 392">
              <a:extLst>
                <a:ext uri="{FF2B5EF4-FFF2-40B4-BE49-F238E27FC236}">
                  <a16:creationId xmlns:a16="http://schemas.microsoft.com/office/drawing/2014/main" id="{3000F80D-7D55-4B73-8F77-8578822D0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79" name="Group 393">
                <a:extLst>
                  <a:ext uri="{FF2B5EF4-FFF2-40B4-BE49-F238E27FC236}">
                    <a16:creationId xmlns:a16="http://schemas.microsoft.com/office/drawing/2014/main" id="{4A585F61-8463-4A4B-B1A1-6AAD90F027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04" name="Group 394">
                  <a:extLst>
                    <a:ext uri="{FF2B5EF4-FFF2-40B4-BE49-F238E27FC236}">
                      <a16:creationId xmlns:a16="http://schemas.microsoft.com/office/drawing/2014/main" id="{A4C7463A-5EB0-45BE-9CFE-405E9CDD29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207" name="Rectangle 395">
                    <a:extLst>
                      <a:ext uri="{FF2B5EF4-FFF2-40B4-BE49-F238E27FC236}">
                        <a16:creationId xmlns:a16="http://schemas.microsoft.com/office/drawing/2014/main" id="{EC8DF658-C1C4-4802-89CD-20BDB91C53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8" name="Text Box 396">
                    <a:extLst>
                      <a:ext uri="{FF2B5EF4-FFF2-40B4-BE49-F238E27FC236}">
                        <a16:creationId xmlns:a16="http://schemas.microsoft.com/office/drawing/2014/main" id="{150B213A-68FB-469C-82B8-705D0DAF34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HTTP</a:t>
                    </a:r>
                  </a:p>
                </p:txBody>
              </p:sp>
            </p:grpSp>
            <p:sp>
              <p:nvSpPr>
                <p:cNvPr id="205" name="Rectangle 397">
                  <a:extLst>
                    <a:ext uri="{FF2B5EF4-FFF2-40B4-BE49-F238E27FC236}">
                      <a16:creationId xmlns:a16="http://schemas.microsoft.com/office/drawing/2014/main" id="{F0E01C92-AC4F-4630-A66C-84394B691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Rectangle 398">
                  <a:extLst>
                    <a:ext uri="{FF2B5EF4-FFF2-40B4-BE49-F238E27FC236}">
                      <a16:creationId xmlns:a16="http://schemas.microsoft.com/office/drawing/2014/main" id="{24B3E4B5-AE67-46ED-BF3C-F0F2F139C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0" name="Group 399">
                <a:extLst>
                  <a:ext uri="{FF2B5EF4-FFF2-40B4-BE49-F238E27FC236}">
                    <a16:creationId xmlns:a16="http://schemas.microsoft.com/office/drawing/2014/main" id="{AC3B2F57-9837-48AF-9BCE-81978D5D6A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98" name="Group 400">
                  <a:extLst>
                    <a:ext uri="{FF2B5EF4-FFF2-40B4-BE49-F238E27FC236}">
                      <a16:creationId xmlns:a16="http://schemas.microsoft.com/office/drawing/2014/main" id="{C1215318-9DB5-4568-84B3-A1F2091C53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202" name="Rectangle 401">
                    <a:extLst>
                      <a:ext uri="{FF2B5EF4-FFF2-40B4-BE49-F238E27FC236}">
                        <a16:creationId xmlns:a16="http://schemas.microsoft.com/office/drawing/2014/main" id="{90F014E6-A91E-4DEC-A202-472958C134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3" name="Text Box 402">
                    <a:extLst>
                      <a:ext uri="{FF2B5EF4-FFF2-40B4-BE49-F238E27FC236}">
                        <a16:creationId xmlns:a16="http://schemas.microsoft.com/office/drawing/2014/main" id="{8F0F05BC-EB8F-4A1B-8925-18CCC3C420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HTTP</a:t>
                    </a:r>
                  </a:p>
                </p:txBody>
              </p:sp>
            </p:grpSp>
            <p:grpSp>
              <p:nvGrpSpPr>
                <p:cNvPr id="199" name="Group 403">
                  <a:extLst>
                    <a:ext uri="{FF2B5EF4-FFF2-40B4-BE49-F238E27FC236}">
                      <a16:creationId xmlns:a16="http://schemas.microsoft.com/office/drawing/2014/main" id="{F0EF14C5-8AA1-437B-B0E1-536902D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00" name="Rectangle 404">
                    <a:extLst>
                      <a:ext uri="{FF2B5EF4-FFF2-40B4-BE49-F238E27FC236}">
                        <a16:creationId xmlns:a16="http://schemas.microsoft.com/office/drawing/2014/main" id="{DDC13CD2-2D5B-4622-8F65-2D927930D2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1" name="Rectangle 405">
                    <a:extLst>
                      <a:ext uri="{FF2B5EF4-FFF2-40B4-BE49-F238E27FC236}">
                        <a16:creationId xmlns:a16="http://schemas.microsoft.com/office/drawing/2014/main" id="{5E79A115-077F-45FB-ACED-B7CA86B625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81" name="Group 406">
                <a:extLst>
                  <a:ext uri="{FF2B5EF4-FFF2-40B4-BE49-F238E27FC236}">
                    <a16:creationId xmlns:a16="http://schemas.microsoft.com/office/drawing/2014/main" id="{D8C56F09-DFBF-4604-AD7D-61F8B78BA2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96" name="Rectangle 407">
                  <a:extLst>
                    <a:ext uri="{FF2B5EF4-FFF2-40B4-BE49-F238E27FC236}">
                      <a16:creationId xmlns:a16="http://schemas.microsoft.com/office/drawing/2014/main" id="{5FCC9F47-64B7-4511-BCEF-E2BB3261D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Rectangle 408">
                  <a:extLst>
                    <a:ext uri="{FF2B5EF4-FFF2-40B4-BE49-F238E27FC236}">
                      <a16:creationId xmlns:a16="http://schemas.microsoft.com/office/drawing/2014/main" id="{5AAD3994-3157-48B8-B53C-D7B000B11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2" name="Group 409">
                <a:extLst>
                  <a:ext uri="{FF2B5EF4-FFF2-40B4-BE49-F238E27FC236}">
                    <a16:creationId xmlns:a16="http://schemas.microsoft.com/office/drawing/2014/main" id="{9D8CB8D7-15D8-4B86-A894-6CF625CB82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83" name="Group 410">
                  <a:extLst>
                    <a:ext uri="{FF2B5EF4-FFF2-40B4-BE49-F238E27FC236}">
                      <a16:creationId xmlns:a16="http://schemas.microsoft.com/office/drawing/2014/main" id="{A0186F03-A7A9-4585-8CCC-F5644A0013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87" name="Group 411">
                    <a:extLst>
                      <a:ext uri="{FF2B5EF4-FFF2-40B4-BE49-F238E27FC236}">
                        <a16:creationId xmlns:a16="http://schemas.microsoft.com/office/drawing/2014/main" id="{943569FF-DC1C-4F34-9371-8CE00595B4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90" name="Group 412">
                      <a:extLst>
                        <a:ext uri="{FF2B5EF4-FFF2-40B4-BE49-F238E27FC236}">
                          <a16:creationId xmlns:a16="http://schemas.microsoft.com/office/drawing/2014/main" id="{5B2E1438-53C7-443F-9399-17C75414BF8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94" name="Rectangle 413">
                        <a:extLst>
                          <a:ext uri="{FF2B5EF4-FFF2-40B4-BE49-F238E27FC236}">
                            <a16:creationId xmlns:a16="http://schemas.microsoft.com/office/drawing/2014/main" id="{5811C68B-A281-4EF4-A502-FCA36D3440D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95" name="Text Box 414">
                        <a:extLst>
                          <a:ext uri="{FF2B5EF4-FFF2-40B4-BE49-F238E27FC236}">
                            <a16:creationId xmlns:a16="http://schemas.microsoft.com/office/drawing/2014/main" id="{770316E4-4101-49FB-8F67-C403C6B6379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91" name="Group 415">
                      <a:extLst>
                        <a:ext uri="{FF2B5EF4-FFF2-40B4-BE49-F238E27FC236}">
                          <a16:creationId xmlns:a16="http://schemas.microsoft.com/office/drawing/2014/main" id="{03FE3E83-2C06-4816-BF83-A986A152A0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2" name="Rectangle 416">
                        <a:extLst>
                          <a:ext uri="{FF2B5EF4-FFF2-40B4-BE49-F238E27FC236}">
                            <a16:creationId xmlns:a16="http://schemas.microsoft.com/office/drawing/2014/main" id="{C9E4C0A5-AEB3-4270-80E1-08F6D5B39C4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93" name="Rectangle 417">
                        <a:extLst>
                          <a:ext uri="{FF2B5EF4-FFF2-40B4-BE49-F238E27FC236}">
                            <a16:creationId xmlns:a16="http://schemas.microsoft.com/office/drawing/2014/main" id="{A593D646-1215-4DB5-B768-A374DEEFD83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88" name="Rectangle 418">
                    <a:extLst>
                      <a:ext uri="{FF2B5EF4-FFF2-40B4-BE49-F238E27FC236}">
                        <a16:creationId xmlns:a16="http://schemas.microsoft.com/office/drawing/2014/main" id="{0D9D335D-32B1-4D29-BFE0-E11AFE6339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9" name="Rectangle 419">
                    <a:extLst>
                      <a:ext uri="{FF2B5EF4-FFF2-40B4-BE49-F238E27FC236}">
                        <a16:creationId xmlns:a16="http://schemas.microsoft.com/office/drawing/2014/main" id="{65750E13-BDC2-422D-8505-EC2E185267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84" name="Rectangle 420">
                  <a:extLst>
                    <a:ext uri="{FF2B5EF4-FFF2-40B4-BE49-F238E27FC236}">
                      <a16:creationId xmlns:a16="http://schemas.microsoft.com/office/drawing/2014/main" id="{DA3FA291-8ECB-43CB-BC4C-277E72F86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" name="Rectangle 421">
                  <a:extLst>
                    <a:ext uri="{FF2B5EF4-FFF2-40B4-BE49-F238E27FC236}">
                      <a16:creationId xmlns:a16="http://schemas.microsoft.com/office/drawing/2014/main" id="{CEF0687E-6BC3-4B63-AA9C-CB46488CE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" name="Rectangle 422">
                  <a:extLst>
                    <a:ext uri="{FF2B5EF4-FFF2-40B4-BE49-F238E27FC236}">
                      <a16:creationId xmlns:a16="http://schemas.microsoft.com/office/drawing/2014/main" id="{046862C1-247D-4292-B02A-74BB9F1B8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76" name="Group 423">
              <a:extLst>
                <a:ext uri="{FF2B5EF4-FFF2-40B4-BE49-F238E27FC236}">
                  <a16:creationId xmlns:a16="http://schemas.microsoft.com/office/drawing/2014/main" id="{03DFD207-79FA-49D9-B85E-F70E90BC7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77" name="Rectangle 424">
                <a:extLst>
                  <a:ext uri="{FF2B5EF4-FFF2-40B4-BE49-F238E27FC236}">
                    <a16:creationId xmlns:a16="http://schemas.microsoft.com/office/drawing/2014/main" id="{BAAC51E6-1413-4F87-A1D7-F7B1CB482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Text Box 425">
                <a:extLst>
                  <a:ext uri="{FF2B5EF4-FFF2-40B4-BE49-F238E27FC236}">
                    <a16:creationId xmlns:a16="http://schemas.microsoft.com/office/drawing/2014/main" id="{A816C4F9-07AC-4D37-AA1C-E1297373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</p:txBody>
          </p:sp>
        </p:grpSp>
      </p:grpSp>
      <p:grpSp>
        <p:nvGrpSpPr>
          <p:cNvPr id="209" name="Group 477">
            <a:extLst>
              <a:ext uri="{FF2B5EF4-FFF2-40B4-BE49-F238E27FC236}">
                <a16:creationId xmlns:a16="http://schemas.microsoft.com/office/drawing/2014/main" id="{B30588A1-98D8-4CDF-9E4A-FBB74D52D4A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0" name="Group 321">
              <a:extLst>
                <a:ext uri="{FF2B5EF4-FFF2-40B4-BE49-F238E27FC236}">
                  <a16:creationId xmlns:a16="http://schemas.microsoft.com/office/drawing/2014/main" id="{B4CF51E5-A0D2-469D-9A07-A2E3DBE6F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38" name="Group 322">
                <a:extLst>
                  <a:ext uri="{FF2B5EF4-FFF2-40B4-BE49-F238E27FC236}">
                    <a16:creationId xmlns:a16="http://schemas.microsoft.com/office/drawing/2014/main" id="{BAE493F9-894B-48B7-8A3B-9AED171AB8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241" name="Rectangle 323">
                  <a:extLst>
                    <a:ext uri="{FF2B5EF4-FFF2-40B4-BE49-F238E27FC236}">
                      <a16:creationId xmlns:a16="http://schemas.microsoft.com/office/drawing/2014/main" id="{9C1DEA10-D879-4338-8D7D-F0000F2C3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2" name="Text Box 324">
                  <a:extLst>
                    <a:ext uri="{FF2B5EF4-FFF2-40B4-BE49-F238E27FC236}">
                      <a16:creationId xmlns:a16="http://schemas.microsoft.com/office/drawing/2014/main" id="{8500932C-390B-453E-BC15-37B8A276FF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</a:t>
                  </a:r>
                </a:p>
              </p:txBody>
            </p:sp>
          </p:grpSp>
          <p:sp>
            <p:nvSpPr>
              <p:cNvPr id="239" name="Rectangle 325">
                <a:extLst>
                  <a:ext uri="{FF2B5EF4-FFF2-40B4-BE49-F238E27FC236}">
                    <a16:creationId xmlns:a16="http://schemas.microsoft.com/office/drawing/2014/main" id="{A27C0EB9-0885-4C7C-A49C-39CD74377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Rectangle 326">
                <a:extLst>
                  <a:ext uri="{FF2B5EF4-FFF2-40B4-BE49-F238E27FC236}">
                    <a16:creationId xmlns:a16="http://schemas.microsoft.com/office/drawing/2014/main" id="{96CAC675-86AE-4135-9F54-E4FD18E7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1" name="Group 327">
              <a:extLst>
                <a:ext uri="{FF2B5EF4-FFF2-40B4-BE49-F238E27FC236}">
                  <a16:creationId xmlns:a16="http://schemas.microsoft.com/office/drawing/2014/main" id="{0DF9A9B7-16A4-4E91-BDC5-E58802584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32" name="Group 328">
                <a:extLst>
                  <a:ext uri="{FF2B5EF4-FFF2-40B4-BE49-F238E27FC236}">
                    <a16:creationId xmlns:a16="http://schemas.microsoft.com/office/drawing/2014/main" id="{BAB61546-E795-41A9-92AC-E1AF626F2D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236" name="Rectangle 329">
                  <a:extLst>
                    <a:ext uri="{FF2B5EF4-FFF2-40B4-BE49-F238E27FC236}">
                      <a16:creationId xmlns:a16="http://schemas.microsoft.com/office/drawing/2014/main" id="{AFA8640E-8063-4F01-882E-56EEB7B35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Text Box 330">
                  <a:extLst>
                    <a:ext uri="{FF2B5EF4-FFF2-40B4-BE49-F238E27FC236}">
                      <a16:creationId xmlns:a16="http://schemas.microsoft.com/office/drawing/2014/main" id="{3E73559E-B639-496F-8C6E-D6C72830FB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</a:t>
                  </a:r>
                </a:p>
              </p:txBody>
            </p:sp>
          </p:grpSp>
          <p:grpSp>
            <p:nvGrpSpPr>
              <p:cNvPr id="233" name="Group 331">
                <a:extLst>
                  <a:ext uri="{FF2B5EF4-FFF2-40B4-BE49-F238E27FC236}">
                    <a16:creationId xmlns:a16="http://schemas.microsoft.com/office/drawing/2014/main" id="{3F787CE9-B429-470E-AB07-B24CE6404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34" name="Rectangle 332">
                  <a:extLst>
                    <a:ext uri="{FF2B5EF4-FFF2-40B4-BE49-F238E27FC236}">
                      <a16:creationId xmlns:a16="http://schemas.microsoft.com/office/drawing/2014/main" id="{0E7847BC-2E00-4E47-A7B4-FF8E27121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5" name="Rectangle 333">
                  <a:extLst>
                    <a:ext uri="{FF2B5EF4-FFF2-40B4-BE49-F238E27FC236}">
                      <a16:creationId xmlns:a16="http://schemas.microsoft.com/office/drawing/2014/main" id="{ECA33CFC-4D84-4E1B-8F28-6FE8D7950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2" name="Group 334">
              <a:extLst>
                <a:ext uri="{FF2B5EF4-FFF2-40B4-BE49-F238E27FC236}">
                  <a16:creationId xmlns:a16="http://schemas.microsoft.com/office/drawing/2014/main" id="{6AACF422-6139-440B-9C9B-572A2BE69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30" name="Rectangle 335">
                <a:extLst>
                  <a:ext uri="{FF2B5EF4-FFF2-40B4-BE49-F238E27FC236}">
                    <a16:creationId xmlns:a16="http://schemas.microsoft.com/office/drawing/2014/main" id="{5207A040-31E1-4FD6-8D7E-FD1BFB120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Rectangle 336">
                <a:extLst>
                  <a:ext uri="{FF2B5EF4-FFF2-40B4-BE49-F238E27FC236}">
                    <a16:creationId xmlns:a16="http://schemas.microsoft.com/office/drawing/2014/main" id="{1A2C594D-7D4A-4B9E-879A-4B97BE45E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3" name="Group 360">
              <a:extLst>
                <a:ext uri="{FF2B5EF4-FFF2-40B4-BE49-F238E27FC236}">
                  <a16:creationId xmlns:a16="http://schemas.microsoft.com/office/drawing/2014/main" id="{5863DCDA-E721-4C9C-97E8-665177767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228" name="Rectangle 361">
                <a:extLst>
                  <a:ext uri="{FF2B5EF4-FFF2-40B4-BE49-F238E27FC236}">
                    <a16:creationId xmlns:a16="http://schemas.microsoft.com/office/drawing/2014/main" id="{361E80E5-866F-4DF0-80DF-617CD1DDE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Text Box 362">
                <a:extLst>
                  <a:ext uri="{FF2B5EF4-FFF2-40B4-BE49-F238E27FC236}">
                    <a16:creationId xmlns:a16="http://schemas.microsoft.com/office/drawing/2014/main" id="{DEF521AF-B50D-4A8B-B359-9404C3F3C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</p:txBody>
          </p:sp>
        </p:grpSp>
        <p:grpSp>
          <p:nvGrpSpPr>
            <p:cNvPr id="214" name="Group 461">
              <a:extLst>
                <a:ext uri="{FF2B5EF4-FFF2-40B4-BE49-F238E27FC236}">
                  <a16:creationId xmlns:a16="http://schemas.microsoft.com/office/drawing/2014/main" id="{4C58DE53-982F-4355-B90F-7A3F9E3DC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215" name="Rectangle 457">
                <a:extLst>
                  <a:ext uri="{FF2B5EF4-FFF2-40B4-BE49-F238E27FC236}">
                    <a16:creationId xmlns:a16="http://schemas.microsoft.com/office/drawing/2014/main" id="{EDF3A4F8-6591-4870-9605-70F82E565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" name="Group 445">
                <a:extLst>
                  <a:ext uri="{FF2B5EF4-FFF2-40B4-BE49-F238E27FC236}">
                    <a16:creationId xmlns:a16="http://schemas.microsoft.com/office/drawing/2014/main" id="{9BD2FE20-CCD6-41B3-A299-0BFA27065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9" name="Group 446">
                  <a:extLst>
                    <a:ext uri="{FF2B5EF4-FFF2-40B4-BE49-F238E27FC236}">
                      <a16:creationId xmlns:a16="http://schemas.microsoft.com/office/drawing/2014/main" id="{EEA17382-7B0A-42FB-A255-E0EC984290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22" name="Group 447">
                    <a:extLst>
                      <a:ext uri="{FF2B5EF4-FFF2-40B4-BE49-F238E27FC236}">
                        <a16:creationId xmlns:a16="http://schemas.microsoft.com/office/drawing/2014/main" id="{637B19D9-B871-44AE-BC59-8CAAD1E6CC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226" name="Rectangle 448">
                      <a:extLst>
                        <a:ext uri="{FF2B5EF4-FFF2-40B4-BE49-F238E27FC236}">
                          <a16:creationId xmlns:a16="http://schemas.microsoft.com/office/drawing/2014/main" id="{25C89A1A-D90D-48D2-BEC4-CCF5ACCAFE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7" name="Text Box 449">
                      <a:extLst>
                        <a:ext uri="{FF2B5EF4-FFF2-40B4-BE49-F238E27FC236}">
                          <a16:creationId xmlns:a16="http://schemas.microsoft.com/office/drawing/2014/main" id="{F39ABED9-8831-42AA-ADD8-40769F3C743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23" name="Group 450">
                    <a:extLst>
                      <a:ext uri="{FF2B5EF4-FFF2-40B4-BE49-F238E27FC236}">
                        <a16:creationId xmlns:a16="http://schemas.microsoft.com/office/drawing/2014/main" id="{65F1412A-75AC-424F-BDD0-E6D675FC42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24" name="Rectangle 451">
                      <a:extLst>
                        <a:ext uri="{FF2B5EF4-FFF2-40B4-BE49-F238E27FC236}">
                          <a16:creationId xmlns:a16="http://schemas.microsoft.com/office/drawing/2014/main" id="{5F494804-D90F-41AB-8331-15990EE207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5" name="Rectangle 452">
                      <a:extLst>
                        <a:ext uri="{FF2B5EF4-FFF2-40B4-BE49-F238E27FC236}">
                          <a16:creationId xmlns:a16="http://schemas.microsoft.com/office/drawing/2014/main" id="{7CEBB499-B8AF-49FD-A13B-06CB5469AE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220" name="Rectangle 453">
                  <a:extLst>
                    <a:ext uri="{FF2B5EF4-FFF2-40B4-BE49-F238E27FC236}">
                      <a16:creationId xmlns:a16="http://schemas.microsoft.com/office/drawing/2014/main" id="{46503B4A-A406-4EF0-AF4F-B9EFD7240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Rectangle 454">
                  <a:extLst>
                    <a:ext uri="{FF2B5EF4-FFF2-40B4-BE49-F238E27FC236}">
                      <a16:creationId xmlns:a16="http://schemas.microsoft.com/office/drawing/2014/main" id="{76F59A16-63E4-4574-B39E-3F622766D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7" name="Rectangle 455">
                <a:extLst>
                  <a:ext uri="{FF2B5EF4-FFF2-40B4-BE49-F238E27FC236}">
                    <a16:creationId xmlns:a16="http://schemas.microsoft.com/office/drawing/2014/main" id="{E75A7EEC-F4CB-4541-A4AF-23EC73C3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Rectangle 456">
                <a:extLst>
                  <a:ext uri="{FF2B5EF4-FFF2-40B4-BE49-F238E27FC236}">
                    <a16:creationId xmlns:a16="http://schemas.microsoft.com/office/drawing/2014/main" id="{3AAC3509-1FE9-4553-AAFE-6AFDF0CA1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3" name="Group 462">
            <a:extLst>
              <a:ext uri="{FF2B5EF4-FFF2-40B4-BE49-F238E27FC236}">
                <a16:creationId xmlns:a16="http://schemas.microsoft.com/office/drawing/2014/main" id="{AFEDFAA1-0F08-4B9D-B3CE-B0EBC741E076}"/>
              </a:ext>
            </a:extLst>
          </p:cNvPr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244" name="Rectangle 463">
              <a:extLst>
                <a:ext uri="{FF2B5EF4-FFF2-40B4-BE49-F238E27FC236}">
                  <a16:creationId xmlns:a16="http://schemas.microsoft.com/office/drawing/2014/main" id="{4142BC16-6984-4F60-B735-FD4A502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" name="Group 464">
              <a:extLst>
                <a:ext uri="{FF2B5EF4-FFF2-40B4-BE49-F238E27FC236}">
                  <a16:creationId xmlns:a16="http://schemas.microsoft.com/office/drawing/2014/main" id="{576A139D-4B08-4DC1-A210-8B0F0D09D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48" name="Group 465">
                <a:extLst>
                  <a:ext uri="{FF2B5EF4-FFF2-40B4-BE49-F238E27FC236}">
                    <a16:creationId xmlns:a16="http://schemas.microsoft.com/office/drawing/2014/main" id="{5B3C4701-9201-4C97-B950-4E990D1B48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51" name="Group 466">
                  <a:extLst>
                    <a:ext uri="{FF2B5EF4-FFF2-40B4-BE49-F238E27FC236}">
                      <a16:creationId xmlns:a16="http://schemas.microsoft.com/office/drawing/2014/main" id="{33F88FB5-A02E-4BD4-B047-B095C4975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255" name="Rectangle 467">
                    <a:extLst>
                      <a:ext uri="{FF2B5EF4-FFF2-40B4-BE49-F238E27FC236}">
                        <a16:creationId xmlns:a16="http://schemas.microsoft.com/office/drawing/2014/main" id="{B2080272-74E3-48EC-A6B3-3D9FF63586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" name="Text Box 468">
                    <a:extLst>
                      <a:ext uri="{FF2B5EF4-FFF2-40B4-BE49-F238E27FC236}">
                        <a16:creationId xmlns:a16="http://schemas.microsoft.com/office/drawing/2014/main" id="{0555B5E3-010C-4CF0-BAAC-01B27691B7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HTTP</a:t>
                    </a:r>
                  </a:p>
                </p:txBody>
              </p:sp>
            </p:grpSp>
            <p:grpSp>
              <p:nvGrpSpPr>
                <p:cNvPr id="252" name="Group 469">
                  <a:extLst>
                    <a:ext uri="{FF2B5EF4-FFF2-40B4-BE49-F238E27FC236}">
                      <a16:creationId xmlns:a16="http://schemas.microsoft.com/office/drawing/2014/main" id="{A705E815-E653-424F-AE1B-0004605085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53" name="Rectangle 470">
                    <a:extLst>
                      <a:ext uri="{FF2B5EF4-FFF2-40B4-BE49-F238E27FC236}">
                        <a16:creationId xmlns:a16="http://schemas.microsoft.com/office/drawing/2014/main" id="{50B6D440-55E6-409A-87C9-10F85D91D6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" name="Rectangle 471">
                    <a:extLst>
                      <a:ext uri="{FF2B5EF4-FFF2-40B4-BE49-F238E27FC236}">
                        <a16:creationId xmlns:a16="http://schemas.microsoft.com/office/drawing/2014/main" id="{EEBCCA6A-6F21-4265-A9FC-531EBA0A38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49" name="Rectangle 472">
                <a:extLst>
                  <a:ext uri="{FF2B5EF4-FFF2-40B4-BE49-F238E27FC236}">
                    <a16:creationId xmlns:a16="http://schemas.microsoft.com/office/drawing/2014/main" id="{073A1C8F-070F-4C10-9A7B-E0FF03135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Rectangle 473">
                <a:extLst>
                  <a:ext uri="{FF2B5EF4-FFF2-40B4-BE49-F238E27FC236}">
                    <a16:creationId xmlns:a16="http://schemas.microsoft.com/office/drawing/2014/main" id="{4BA70A3E-38F4-43AD-83A8-FB1FFBA5D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6" name="Rectangle 474">
              <a:extLst>
                <a:ext uri="{FF2B5EF4-FFF2-40B4-BE49-F238E27FC236}">
                  <a16:creationId xmlns:a16="http://schemas.microsoft.com/office/drawing/2014/main" id="{E417FEFC-9A0A-425B-BD02-13A9EF78E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Rectangle 475">
              <a:extLst>
                <a:ext uri="{FF2B5EF4-FFF2-40B4-BE49-F238E27FC236}">
                  <a16:creationId xmlns:a16="http://schemas.microsoft.com/office/drawing/2014/main" id="{1A8F092D-6BC3-4D66-ADA4-AD7DC4814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7" name="Picture 478">
            <a:extLst>
              <a:ext uri="{FF2B5EF4-FFF2-40B4-BE49-F238E27FC236}">
                <a16:creationId xmlns:a16="http://schemas.microsoft.com/office/drawing/2014/main" id="{ADBFD333-F517-41D3-BFA8-80D65448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8" name="Rectangle 480">
            <a:extLst>
              <a:ext uri="{FF2B5EF4-FFF2-40B4-BE49-F238E27FC236}">
                <a16:creationId xmlns:a16="http://schemas.microsoft.com/office/drawing/2014/main" id="{74355135-F61F-4D63-9921-E4B529C6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47" y="95965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displayed</a:t>
            </a:r>
          </a:p>
        </p:txBody>
      </p:sp>
      <p:grpSp>
        <p:nvGrpSpPr>
          <p:cNvPr id="259" name="Group 248">
            <a:extLst>
              <a:ext uri="{FF2B5EF4-FFF2-40B4-BE49-F238E27FC236}">
                <a16:creationId xmlns:a16="http://schemas.microsoft.com/office/drawing/2014/main" id="{769B7411-182F-4B71-A870-A96889C425AE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60" name="Freeform 148">
              <a:extLst>
                <a:ext uri="{FF2B5EF4-FFF2-40B4-BE49-F238E27FC236}">
                  <a16:creationId xmlns:a16="http://schemas.microsoft.com/office/drawing/2014/main" id="{46E9D77E-9A7A-49C8-B97A-08C92D82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1" name="Rectangle 149">
              <a:extLst>
                <a:ext uri="{FF2B5EF4-FFF2-40B4-BE49-F238E27FC236}">
                  <a16:creationId xmlns:a16="http://schemas.microsoft.com/office/drawing/2014/main" id="{B7154029-7473-485B-A87E-002F6E2BD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2" name="Freeform 150">
              <a:extLst>
                <a:ext uri="{FF2B5EF4-FFF2-40B4-BE49-F238E27FC236}">
                  <a16:creationId xmlns:a16="http://schemas.microsoft.com/office/drawing/2014/main" id="{7E0D6D26-207D-47DE-98FC-84AA4FAC2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Freeform 151">
              <a:extLst>
                <a:ext uri="{FF2B5EF4-FFF2-40B4-BE49-F238E27FC236}">
                  <a16:creationId xmlns:a16="http://schemas.microsoft.com/office/drawing/2014/main" id="{17553F08-3C43-46CA-A25A-9586C51E6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Rectangle 152">
              <a:extLst>
                <a:ext uri="{FF2B5EF4-FFF2-40B4-BE49-F238E27FC236}">
                  <a16:creationId xmlns:a16="http://schemas.microsoft.com/office/drawing/2014/main" id="{21D7E073-989C-491A-BCE8-D5B4365F3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5" name="Group 153">
              <a:extLst>
                <a:ext uri="{FF2B5EF4-FFF2-40B4-BE49-F238E27FC236}">
                  <a16:creationId xmlns:a16="http://schemas.microsoft.com/office/drawing/2014/main" id="{8A678B72-0398-47D5-AA95-9F96604EB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0" name="AutoShape 154">
                <a:extLst>
                  <a:ext uri="{FF2B5EF4-FFF2-40B4-BE49-F238E27FC236}">
                    <a16:creationId xmlns:a16="http://schemas.microsoft.com/office/drawing/2014/main" id="{FA6F7FE0-EF86-4B55-880D-72E7E8692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" name="AutoShape 155">
                <a:extLst>
                  <a:ext uri="{FF2B5EF4-FFF2-40B4-BE49-F238E27FC236}">
                    <a16:creationId xmlns:a16="http://schemas.microsoft.com/office/drawing/2014/main" id="{5A8F067E-BC0D-424C-BF19-6F1515332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6" name="Rectangle 156">
              <a:extLst>
                <a:ext uri="{FF2B5EF4-FFF2-40B4-BE49-F238E27FC236}">
                  <a16:creationId xmlns:a16="http://schemas.microsoft.com/office/drawing/2014/main" id="{003B613F-89E2-4305-A592-5C4DE5CE1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7" name="Group 157">
              <a:extLst>
                <a:ext uri="{FF2B5EF4-FFF2-40B4-BE49-F238E27FC236}">
                  <a16:creationId xmlns:a16="http://schemas.microsoft.com/office/drawing/2014/main" id="{A2EB8ECE-7501-44B5-8464-0EE228D18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8" name="AutoShape 158">
                <a:extLst>
                  <a:ext uri="{FF2B5EF4-FFF2-40B4-BE49-F238E27FC236}">
                    <a16:creationId xmlns:a16="http://schemas.microsoft.com/office/drawing/2014/main" id="{193CA936-3443-4732-9539-78E11F0F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" name="AutoShape 159">
                <a:extLst>
                  <a:ext uri="{FF2B5EF4-FFF2-40B4-BE49-F238E27FC236}">
                    <a16:creationId xmlns:a16="http://schemas.microsoft.com/office/drawing/2014/main" id="{401DB3D8-9CD6-4E05-B3E3-F59C12F28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8" name="Rectangle 160">
              <a:extLst>
                <a:ext uri="{FF2B5EF4-FFF2-40B4-BE49-F238E27FC236}">
                  <a16:creationId xmlns:a16="http://schemas.microsoft.com/office/drawing/2014/main" id="{EF81528C-47D2-4EEF-9BFC-42271F077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Rectangle 161">
              <a:extLst>
                <a:ext uri="{FF2B5EF4-FFF2-40B4-BE49-F238E27FC236}">
                  <a16:creationId xmlns:a16="http://schemas.microsoft.com/office/drawing/2014/main" id="{247F6A9B-7DF3-467D-96AC-AC3731A8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0" name="Group 162">
              <a:extLst>
                <a:ext uri="{FF2B5EF4-FFF2-40B4-BE49-F238E27FC236}">
                  <a16:creationId xmlns:a16="http://schemas.microsoft.com/office/drawing/2014/main" id="{EE927C26-4F9C-4CD2-8FE7-24DF4F181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6" name="AutoShape 163">
                <a:extLst>
                  <a:ext uri="{FF2B5EF4-FFF2-40B4-BE49-F238E27FC236}">
                    <a16:creationId xmlns:a16="http://schemas.microsoft.com/office/drawing/2014/main" id="{058EFFD8-FBAE-4957-A44C-D0BA5DDE0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AutoShape 164">
                <a:extLst>
                  <a:ext uri="{FF2B5EF4-FFF2-40B4-BE49-F238E27FC236}">
                    <a16:creationId xmlns:a16="http://schemas.microsoft.com/office/drawing/2014/main" id="{6F40837D-11E8-490C-9497-F0188FE57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1" name="Freeform 165">
              <a:extLst>
                <a:ext uri="{FF2B5EF4-FFF2-40B4-BE49-F238E27FC236}">
                  <a16:creationId xmlns:a16="http://schemas.microsoft.com/office/drawing/2014/main" id="{E61225B4-F4CE-4D2F-839B-47C01AB2B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2" name="Group 166">
              <a:extLst>
                <a:ext uri="{FF2B5EF4-FFF2-40B4-BE49-F238E27FC236}">
                  <a16:creationId xmlns:a16="http://schemas.microsoft.com/office/drawing/2014/main" id="{DD63468A-C095-493D-AB87-58B6AA6C37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4" name="AutoShape 167">
                <a:extLst>
                  <a:ext uri="{FF2B5EF4-FFF2-40B4-BE49-F238E27FC236}">
                    <a16:creationId xmlns:a16="http://schemas.microsoft.com/office/drawing/2014/main" id="{48424979-AA04-4ADF-9353-598338414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5" name="AutoShape 168">
                <a:extLst>
                  <a:ext uri="{FF2B5EF4-FFF2-40B4-BE49-F238E27FC236}">
                    <a16:creationId xmlns:a16="http://schemas.microsoft.com/office/drawing/2014/main" id="{84B8F231-E412-42F9-83CA-30B9A3B78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3" name="Rectangle 169">
              <a:extLst>
                <a:ext uri="{FF2B5EF4-FFF2-40B4-BE49-F238E27FC236}">
                  <a16:creationId xmlns:a16="http://schemas.microsoft.com/office/drawing/2014/main" id="{BA5A4516-19BD-4771-A615-76DC7E54E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4" name="Freeform 170">
              <a:extLst>
                <a:ext uri="{FF2B5EF4-FFF2-40B4-BE49-F238E27FC236}">
                  <a16:creationId xmlns:a16="http://schemas.microsoft.com/office/drawing/2014/main" id="{74464A74-62F9-4EC2-A708-5CBB79DC2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Freeform 171">
              <a:extLst>
                <a:ext uri="{FF2B5EF4-FFF2-40B4-BE49-F238E27FC236}">
                  <a16:creationId xmlns:a16="http://schemas.microsoft.com/office/drawing/2014/main" id="{CD22FCBE-E709-4FA6-8433-76CB933EC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Oval 172">
              <a:extLst>
                <a:ext uri="{FF2B5EF4-FFF2-40B4-BE49-F238E27FC236}">
                  <a16:creationId xmlns:a16="http://schemas.microsoft.com/office/drawing/2014/main" id="{4759749F-6E5F-48EA-83B1-F5A8BDE5A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" name="Freeform 173">
              <a:extLst>
                <a:ext uri="{FF2B5EF4-FFF2-40B4-BE49-F238E27FC236}">
                  <a16:creationId xmlns:a16="http://schemas.microsoft.com/office/drawing/2014/main" id="{A9BF0CBA-E41B-4BFB-87B9-962C28F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AutoShape 174">
              <a:extLst>
                <a:ext uri="{FF2B5EF4-FFF2-40B4-BE49-F238E27FC236}">
                  <a16:creationId xmlns:a16="http://schemas.microsoft.com/office/drawing/2014/main" id="{A7CF4649-3413-44DC-BA0C-0EC00E6F3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AutoShape 175">
              <a:extLst>
                <a:ext uri="{FF2B5EF4-FFF2-40B4-BE49-F238E27FC236}">
                  <a16:creationId xmlns:a16="http://schemas.microsoft.com/office/drawing/2014/main" id="{73E841BD-EEA2-4EF0-947A-AEF6BD81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Oval 176">
              <a:extLst>
                <a:ext uri="{FF2B5EF4-FFF2-40B4-BE49-F238E27FC236}">
                  <a16:creationId xmlns:a16="http://schemas.microsoft.com/office/drawing/2014/main" id="{DA44D53A-E31F-4DF8-845A-037AA43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Oval 177">
              <a:extLst>
                <a:ext uri="{FF2B5EF4-FFF2-40B4-BE49-F238E27FC236}">
                  <a16:creationId xmlns:a16="http://schemas.microsoft.com/office/drawing/2014/main" id="{D42A1326-D239-4F96-9FF8-AC9531CB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" name="Oval 178">
              <a:extLst>
                <a:ext uri="{FF2B5EF4-FFF2-40B4-BE49-F238E27FC236}">
                  <a16:creationId xmlns:a16="http://schemas.microsoft.com/office/drawing/2014/main" id="{AF9CF25E-C1E3-4193-9523-6A55094DE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Rectangle 179">
              <a:extLst>
                <a:ext uri="{FF2B5EF4-FFF2-40B4-BE49-F238E27FC236}">
                  <a16:creationId xmlns:a16="http://schemas.microsoft.com/office/drawing/2014/main" id="{CBD40049-BCAC-4AE2-9F96-79EA16873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2" name="Group 110">
            <a:extLst>
              <a:ext uri="{FF2B5EF4-FFF2-40B4-BE49-F238E27FC236}">
                <a16:creationId xmlns:a16="http://schemas.microsoft.com/office/drawing/2014/main" id="{36674508-0EE3-4C1F-91EE-5D567ACDF659}"/>
              </a:ext>
            </a:extLst>
          </p:cNvPr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93" name="Oval 111">
              <a:extLst>
                <a:ext uri="{FF2B5EF4-FFF2-40B4-BE49-F238E27FC236}">
                  <a16:creationId xmlns:a16="http://schemas.microsoft.com/office/drawing/2014/main" id="{7B3EB8E1-956D-4BDB-8205-1D55CCBC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4" name="Line 112">
              <a:extLst>
                <a:ext uri="{FF2B5EF4-FFF2-40B4-BE49-F238E27FC236}">
                  <a16:creationId xmlns:a16="http://schemas.microsoft.com/office/drawing/2014/main" id="{5709E20B-EFD5-4D9D-BF4A-378ADDAD1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5" name="Rectangle 113">
              <a:extLst>
                <a:ext uri="{FF2B5EF4-FFF2-40B4-BE49-F238E27FC236}">
                  <a16:creationId xmlns:a16="http://schemas.microsoft.com/office/drawing/2014/main" id="{2D15C438-3808-4D0C-AB13-6CCE6BDF0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" name="Oval 114">
              <a:extLst>
                <a:ext uri="{FF2B5EF4-FFF2-40B4-BE49-F238E27FC236}">
                  <a16:creationId xmlns:a16="http://schemas.microsoft.com/office/drawing/2014/main" id="{1511E152-D5B4-49C2-9739-A0DCB04F8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" name="Group 115">
              <a:extLst>
                <a:ext uri="{FF2B5EF4-FFF2-40B4-BE49-F238E27FC236}">
                  <a16:creationId xmlns:a16="http://schemas.microsoft.com/office/drawing/2014/main" id="{81C9D05B-A047-4BCD-BAE0-62B2D2E2E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304" name="Line 116">
                <a:extLst>
                  <a:ext uri="{FF2B5EF4-FFF2-40B4-BE49-F238E27FC236}">
                    <a16:creationId xmlns:a16="http://schemas.microsoft.com/office/drawing/2014/main" id="{ED9313F3-A308-49CE-8DD7-4329BF45A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Line 117">
                <a:extLst>
                  <a:ext uri="{FF2B5EF4-FFF2-40B4-BE49-F238E27FC236}">
                    <a16:creationId xmlns:a16="http://schemas.microsoft.com/office/drawing/2014/main" id="{166E73FE-DC0F-4934-A6BE-A157B9EFA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Line 118">
                <a:extLst>
                  <a:ext uri="{FF2B5EF4-FFF2-40B4-BE49-F238E27FC236}">
                    <a16:creationId xmlns:a16="http://schemas.microsoft.com/office/drawing/2014/main" id="{0733D51B-EB54-4270-8253-453912F6C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8" name="Group 119">
              <a:extLst>
                <a:ext uri="{FF2B5EF4-FFF2-40B4-BE49-F238E27FC236}">
                  <a16:creationId xmlns:a16="http://schemas.microsoft.com/office/drawing/2014/main" id="{D4207530-76DB-4D39-BD24-8064BB8ACE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301" name="Line 120">
                <a:extLst>
                  <a:ext uri="{FF2B5EF4-FFF2-40B4-BE49-F238E27FC236}">
                    <a16:creationId xmlns:a16="http://schemas.microsoft.com/office/drawing/2014/main" id="{B272676D-E75C-41C4-AA31-737BEFEBA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Line 121">
                <a:extLst>
                  <a:ext uri="{FF2B5EF4-FFF2-40B4-BE49-F238E27FC236}">
                    <a16:creationId xmlns:a16="http://schemas.microsoft.com/office/drawing/2014/main" id="{D621135B-AEFE-4BB0-AAAD-B11C98F1F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Line 122">
                <a:extLst>
                  <a:ext uri="{FF2B5EF4-FFF2-40B4-BE49-F238E27FC236}">
                    <a16:creationId xmlns:a16="http://schemas.microsoft.com/office/drawing/2014/main" id="{CE7122EA-228F-47AB-B5F0-B03669E5F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9" name="Line 123">
              <a:extLst>
                <a:ext uri="{FF2B5EF4-FFF2-40B4-BE49-F238E27FC236}">
                  <a16:creationId xmlns:a16="http://schemas.microsoft.com/office/drawing/2014/main" id="{AC33084F-62E6-4D1B-AA60-39F3CCF13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Line 124">
              <a:extLst>
                <a:ext uri="{FF2B5EF4-FFF2-40B4-BE49-F238E27FC236}">
                  <a16:creationId xmlns:a16="http://schemas.microsoft.com/office/drawing/2014/main" id="{4E1152BD-4696-43E0-982E-E30FC6FE8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3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127" grpId="0"/>
      <p:bldP spid="258" grpId="0"/>
      <p:bldP spid="258" grpId="1"/>
    </p:bld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模板_16_9</Template>
  <TotalTime>42</TotalTime>
  <Words>658</Words>
  <Application>Microsoft Office PowerPoint</Application>
  <PresentationFormat>宽屏</PresentationFormat>
  <Paragraphs>190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ＭＳ Ｐゴシック</vt:lpstr>
      <vt:lpstr>宋体</vt:lpstr>
      <vt:lpstr>微软雅黑</vt:lpstr>
      <vt:lpstr>Arial</vt:lpstr>
      <vt:lpstr>Wingdings</vt:lpstr>
      <vt:lpstr>Default Design</vt:lpstr>
      <vt:lpstr>综合例子</vt:lpstr>
      <vt:lpstr>场景</vt:lpstr>
      <vt:lpstr>第一步：连网准备</vt:lpstr>
      <vt:lpstr>第一步：连网准备</vt:lpstr>
      <vt:lpstr>第二步：ARP</vt:lpstr>
      <vt:lpstr>第三步：DNS</vt:lpstr>
      <vt:lpstr>第四步：建立TCP连接</vt:lpstr>
      <vt:lpstr>第五步（最后一步）：HTTP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综合例子</dc:title>
  <dc:creator>黄群</dc:creator>
  <cp:lastModifiedBy>黄群</cp:lastModifiedBy>
  <cp:revision>18</cp:revision>
  <dcterms:created xsi:type="dcterms:W3CDTF">2021-12-12T06:30:07Z</dcterms:created>
  <dcterms:modified xsi:type="dcterms:W3CDTF">2021-12-12T07:12:57Z</dcterms:modified>
</cp:coreProperties>
</file>