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0"/>
    <p:restoredTop sz="94694"/>
  </p:normalViewPr>
  <p:slideViewPr>
    <p:cSldViewPr snapToGrid="0">
      <p:cViewPr>
        <p:scale>
          <a:sx n="155" d="100"/>
          <a:sy n="155" d="100"/>
        </p:scale>
        <p:origin x="1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5E83-F42A-7FD3-8BB1-B2D51DC7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70D0-1D4E-010B-40A3-F6DDEC2A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90E8-86F2-0F27-ED4E-D78545BF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DEABA-5604-40B1-286F-2F90FE3F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1A04-233B-8B7C-02F5-1DBA8588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19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0B81-6F04-2DA8-7C3B-8126C430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A8D9E-9B82-A614-C8DB-CF2E303D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8B1-7894-22DC-90C3-ED5D61C3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2AFD-CDB0-9244-B699-5B958E8C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A099-DDAE-B94A-CC43-0B9DD62C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91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923BA-6642-6D17-8A77-05572783A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5947E-8CF1-3A35-307B-D480202D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2EFD3-E757-D20F-A336-D1FA3DA7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0C29-9164-91CE-30F2-3C37933D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3E70D-820B-F546-41E5-DA67A352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624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3524-92BE-5B9F-60E4-C72A5692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812DF-E38D-423F-3AF7-3B3D590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AE78-592E-3078-11B1-DEE57B79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4B97A-866D-4E8E-28DA-2F452525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C417-4291-4D4D-6FFA-E7818E5D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14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07DA-BAE1-DA27-0609-C491DFF6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B9B0-BD10-CFE9-412F-626D9F3B9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1294-C933-7522-56D1-366B1AB5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8A17-30F6-B91F-8B74-1F75C890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FE10-6940-8BA0-B1F5-E71AAC08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1FA8-F71A-EF73-2D1C-97AA5097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1DD5-3744-B329-046B-FCE78EEE3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4714-97A8-D594-5652-7BEBC7F75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0C8E5-1A57-6EF8-06F3-1505145C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0B37-19DE-9B9C-9EBF-A1C9389D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C0A0-CC09-99BA-46EF-1A22F3D7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182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A00F-E9C0-6EA8-6616-1B704578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190F-897C-36D1-0B01-CC51B56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D063-8196-0754-4D51-69597679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DDB43-AA3B-A7F8-43FC-812965A33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08FAF-9F64-9314-9B2C-AC51A8E42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8683-4401-B5A0-FA4E-7F504CD4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84C6-AE67-9D1C-88E4-425AD20C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4FD2A-5AB3-D8B7-DF14-587ACEF0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660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F06E-5D03-2705-95FB-0D5D6B04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83C79-C4D9-7E55-B9D2-D0588E21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4E668-A8EC-52F9-FAE2-7BE036C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889B8-81EB-8ADB-B170-ED78EEB1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04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B72A2-8E4D-7C13-89F4-F0427F6B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1525C-66C1-F1EE-26C7-2569E18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6480-8B40-3428-4173-09E2C231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469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C34-EC53-293B-ED01-5945E656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09CE-7050-4A2E-0FED-B8ACBFE1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500BC-4B98-7554-6E41-582FBEAF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7146D-BBE0-BDFE-910C-823218EE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AB529-1435-0E9E-B7AB-9FF4CB63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89FE-E8BB-DDA6-6B8A-C3EA6BB5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39DB-056C-C158-CB4B-DFDE2D30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E43FB-B311-6E9D-1BD7-B18E90D36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4D8E1-CA94-1C39-3DC7-ED21345A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8109-E9DF-425C-F151-BFF9BEF4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D3DF-328F-CAD1-9A83-B38CD867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6B343-EB1C-3EA6-7027-34517B2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11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5E8D7-2D0B-D3AB-5540-DF163E39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B6246-77DD-2B75-CC2E-1E7AC179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CE75-A121-50B3-398B-876E80B1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84A2-0F39-2A41-BD6B-D77487872B33}" type="datetimeFigureOut">
              <a:rPr lang="en-CN" smtClean="0"/>
              <a:t>2023/12/19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FF0D-FFF5-B420-0EF1-789787BBA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F389-A331-825E-06E5-BA4EC0972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495C-32B6-604F-A9B7-0E8A31A942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46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9C7EA3-4934-6CDF-44B6-F844D5698EAA}"/>
              </a:ext>
            </a:extLst>
          </p:cNvPr>
          <p:cNvSpPr/>
          <p:nvPr/>
        </p:nvSpPr>
        <p:spPr>
          <a:xfrm>
            <a:off x="1422459" y="2930692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F6AA95-1327-C34C-AAB8-02F9CAB4AA06}"/>
              </a:ext>
            </a:extLst>
          </p:cNvPr>
          <p:cNvSpPr/>
          <p:nvPr/>
        </p:nvSpPr>
        <p:spPr>
          <a:xfrm>
            <a:off x="739486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C24A7E-0A4D-364B-453F-1B17B6A7DCE0}"/>
              </a:ext>
            </a:extLst>
          </p:cNvPr>
          <p:cNvCxnSpPr>
            <a:cxnSpLocks/>
          </p:cNvCxnSpPr>
          <p:nvPr/>
        </p:nvCxnSpPr>
        <p:spPr>
          <a:xfrm flipH="1">
            <a:off x="512469" y="4193973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964D69-4C33-F5A1-01C2-4604DE0AEADA}"/>
              </a:ext>
            </a:extLst>
          </p:cNvPr>
          <p:cNvCxnSpPr>
            <a:cxnSpLocks/>
          </p:cNvCxnSpPr>
          <p:nvPr/>
        </p:nvCxnSpPr>
        <p:spPr>
          <a:xfrm>
            <a:off x="1038272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79B8B5-9E19-46E3-9038-971229880D74}"/>
              </a:ext>
            </a:extLst>
          </p:cNvPr>
          <p:cNvSpPr txBox="1"/>
          <p:nvPr/>
        </p:nvSpPr>
        <p:spPr>
          <a:xfrm>
            <a:off x="444576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80FE4-9E46-9444-B6DD-F7145EBA98FC}"/>
              </a:ext>
            </a:extLst>
          </p:cNvPr>
          <p:cNvSpPr txBox="1"/>
          <p:nvPr/>
        </p:nvSpPr>
        <p:spPr>
          <a:xfrm>
            <a:off x="1205743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1569B-F0A5-A92B-FC5D-6B20CD8B3EA8}"/>
              </a:ext>
            </a:extLst>
          </p:cNvPr>
          <p:cNvSpPr txBox="1"/>
          <p:nvPr/>
        </p:nvSpPr>
        <p:spPr>
          <a:xfrm>
            <a:off x="266091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B5399-567C-1855-6E17-D243DE956685}"/>
              </a:ext>
            </a:extLst>
          </p:cNvPr>
          <p:cNvSpPr txBox="1"/>
          <p:nvPr/>
        </p:nvSpPr>
        <p:spPr>
          <a:xfrm>
            <a:off x="1071319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1F1AF-EC79-BC2D-B557-704C18B45F92}"/>
              </a:ext>
            </a:extLst>
          </p:cNvPr>
          <p:cNvSpPr/>
          <p:nvPr/>
        </p:nvSpPr>
        <p:spPr>
          <a:xfrm>
            <a:off x="2105432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43D15-F77A-0661-3612-05556238D25E}"/>
              </a:ext>
            </a:extLst>
          </p:cNvPr>
          <p:cNvCxnSpPr>
            <a:cxnSpLocks/>
          </p:cNvCxnSpPr>
          <p:nvPr/>
        </p:nvCxnSpPr>
        <p:spPr>
          <a:xfrm flipH="1">
            <a:off x="1878415" y="4193973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C58FF5-1EE5-94AD-53D9-B0FE7575A4D2}"/>
              </a:ext>
            </a:extLst>
          </p:cNvPr>
          <p:cNvCxnSpPr>
            <a:cxnSpLocks/>
          </p:cNvCxnSpPr>
          <p:nvPr/>
        </p:nvCxnSpPr>
        <p:spPr>
          <a:xfrm>
            <a:off x="2404218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6019D4-93C9-46B2-D24D-2D18EE881492}"/>
              </a:ext>
            </a:extLst>
          </p:cNvPr>
          <p:cNvSpPr txBox="1"/>
          <p:nvPr/>
        </p:nvSpPr>
        <p:spPr>
          <a:xfrm>
            <a:off x="1810521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7808F-4A48-908B-AAAC-35E658F19623}"/>
              </a:ext>
            </a:extLst>
          </p:cNvPr>
          <p:cNvSpPr txBox="1"/>
          <p:nvPr/>
        </p:nvSpPr>
        <p:spPr>
          <a:xfrm>
            <a:off x="2571688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A0948-78E1-CD60-25A8-4F80A16641CE}"/>
              </a:ext>
            </a:extLst>
          </p:cNvPr>
          <p:cNvSpPr txBox="1"/>
          <p:nvPr/>
        </p:nvSpPr>
        <p:spPr>
          <a:xfrm>
            <a:off x="1632036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5AD66-E5DE-5D8C-3734-5F186B2C6B01}"/>
              </a:ext>
            </a:extLst>
          </p:cNvPr>
          <p:cNvSpPr txBox="1"/>
          <p:nvPr/>
        </p:nvSpPr>
        <p:spPr>
          <a:xfrm>
            <a:off x="2437265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EAD0CD-D34E-8745-EBDC-CA326493F384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055822" y="3239531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9C6B07-DE1B-2C55-E8DA-FEFDFA6A33C5}"/>
              </a:ext>
            </a:extLst>
          </p:cNvPr>
          <p:cNvCxnSpPr>
            <a:stCxn id="4" idx="5"/>
            <a:endCxn id="22" idx="1"/>
          </p:cNvCxnSpPr>
          <p:nvPr/>
        </p:nvCxnSpPr>
        <p:spPr>
          <a:xfrm>
            <a:off x="1738795" y="3239531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9207AB-E668-7FF7-8CDE-4129424532B7}"/>
              </a:ext>
            </a:extLst>
          </p:cNvPr>
          <p:cNvSpPr txBox="1"/>
          <p:nvPr/>
        </p:nvSpPr>
        <p:spPr>
          <a:xfrm>
            <a:off x="1083673" y="3429983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BD502A-8EBE-BF0F-0D56-81FC33D3465A}"/>
              </a:ext>
            </a:extLst>
          </p:cNvPr>
          <p:cNvSpPr txBox="1"/>
          <p:nvPr/>
        </p:nvSpPr>
        <p:spPr>
          <a:xfrm>
            <a:off x="1897832" y="3427175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3684D-2708-1C97-412E-6CDFD4F7930E}"/>
              </a:ext>
            </a:extLst>
          </p:cNvPr>
          <p:cNvSpPr/>
          <p:nvPr/>
        </p:nvSpPr>
        <p:spPr>
          <a:xfrm>
            <a:off x="429887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A00A9A-BDD5-53C3-FFDC-8E66C8D39536}"/>
              </a:ext>
            </a:extLst>
          </p:cNvPr>
          <p:cNvSpPr/>
          <p:nvPr/>
        </p:nvSpPr>
        <p:spPr>
          <a:xfrm>
            <a:off x="361590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E66B7-D09C-BEF9-E422-2311889B0187}"/>
              </a:ext>
            </a:extLst>
          </p:cNvPr>
          <p:cNvCxnSpPr>
            <a:cxnSpLocks/>
          </p:cNvCxnSpPr>
          <p:nvPr/>
        </p:nvCxnSpPr>
        <p:spPr>
          <a:xfrm flipH="1">
            <a:off x="3388888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1A95EE-C45B-8857-F9C3-055923240989}"/>
              </a:ext>
            </a:extLst>
          </p:cNvPr>
          <p:cNvCxnSpPr>
            <a:cxnSpLocks/>
          </p:cNvCxnSpPr>
          <p:nvPr/>
        </p:nvCxnSpPr>
        <p:spPr>
          <a:xfrm>
            <a:off x="391469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51A843-7352-1126-E099-60A0B24BFDA5}"/>
              </a:ext>
            </a:extLst>
          </p:cNvPr>
          <p:cNvSpPr txBox="1"/>
          <p:nvPr/>
        </p:nvSpPr>
        <p:spPr>
          <a:xfrm>
            <a:off x="332099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12F85-14AE-6370-8C16-60402B1ED0D2}"/>
              </a:ext>
            </a:extLst>
          </p:cNvPr>
          <p:cNvSpPr txBox="1"/>
          <p:nvPr/>
        </p:nvSpPr>
        <p:spPr>
          <a:xfrm>
            <a:off x="408216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6AD36-236C-CBB9-506B-F74DAD50FF39}"/>
              </a:ext>
            </a:extLst>
          </p:cNvPr>
          <p:cNvSpPr txBox="1"/>
          <p:nvPr/>
        </p:nvSpPr>
        <p:spPr>
          <a:xfrm>
            <a:off x="314251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823A5-F699-2ED4-84E4-48CAA31E8FE9}"/>
              </a:ext>
            </a:extLst>
          </p:cNvPr>
          <p:cNvSpPr txBox="1"/>
          <p:nvPr/>
        </p:nvSpPr>
        <p:spPr>
          <a:xfrm>
            <a:off x="394773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(0, 4)</a:t>
            </a:r>
            <a:endParaRPr lang="en-CN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C48BB0-64CA-7BAC-4725-A4E15A818E1C}"/>
              </a:ext>
            </a:extLst>
          </p:cNvPr>
          <p:cNvSpPr/>
          <p:nvPr/>
        </p:nvSpPr>
        <p:spPr>
          <a:xfrm>
            <a:off x="498185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C5AA22-633A-0A22-571C-48840F2C916E}"/>
              </a:ext>
            </a:extLst>
          </p:cNvPr>
          <p:cNvCxnSpPr>
            <a:cxnSpLocks/>
          </p:cNvCxnSpPr>
          <p:nvPr/>
        </p:nvCxnSpPr>
        <p:spPr>
          <a:xfrm flipH="1">
            <a:off x="4754834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8BB00-4F55-F31A-20DF-1F2E630AB92B}"/>
              </a:ext>
            </a:extLst>
          </p:cNvPr>
          <p:cNvCxnSpPr>
            <a:cxnSpLocks/>
          </p:cNvCxnSpPr>
          <p:nvPr/>
        </p:nvCxnSpPr>
        <p:spPr>
          <a:xfrm>
            <a:off x="528063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0938E4-CAFB-171D-3DEF-256825E4C396}"/>
              </a:ext>
            </a:extLst>
          </p:cNvPr>
          <p:cNvSpPr txBox="1"/>
          <p:nvPr/>
        </p:nvSpPr>
        <p:spPr>
          <a:xfrm>
            <a:off x="468694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6E39B-17DF-B1F9-2CB1-4D4498ABAC39}"/>
              </a:ext>
            </a:extLst>
          </p:cNvPr>
          <p:cNvSpPr txBox="1"/>
          <p:nvPr/>
        </p:nvSpPr>
        <p:spPr>
          <a:xfrm>
            <a:off x="544810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7150D9-E31D-7DB5-1EDA-1DD29B932DBE}"/>
              </a:ext>
            </a:extLst>
          </p:cNvPr>
          <p:cNvSpPr txBox="1"/>
          <p:nvPr/>
        </p:nvSpPr>
        <p:spPr>
          <a:xfrm>
            <a:off x="450845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19C0B2-DD71-92B7-C997-D3021D89556F}"/>
              </a:ext>
            </a:extLst>
          </p:cNvPr>
          <p:cNvSpPr txBox="1"/>
          <p:nvPr/>
        </p:nvSpPr>
        <p:spPr>
          <a:xfrm>
            <a:off x="531368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2837CE-2ED9-8A3D-E0BE-9482549D3101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3932241" y="3238054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D3E1D5-14D5-2ECA-99B4-B3CD4FBB9AB7}"/>
              </a:ext>
            </a:extLst>
          </p:cNvPr>
          <p:cNvCxnSpPr>
            <a:stCxn id="35" idx="5"/>
            <a:endCxn id="43" idx="1"/>
          </p:cNvCxnSpPr>
          <p:nvPr/>
        </p:nvCxnSpPr>
        <p:spPr>
          <a:xfrm>
            <a:off x="461521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BF0B9C-120F-F48F-B51A-8218EA7FC949}"/>
              </a:ext>
            </a:extLst>
          </p:cNvPr>
          <p:cNvSpPr txBox="1"/>
          <p:nvPr/>
        </p:nvSpPr>
        <p:spPr>
          <a:xfrm>
            <a:off x="396009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3A278-9584-72FD-6527-A87DAD6C7F21}"/>
              </a:ext>
            </a:extLst>
          </p:cNvPr>
          <p:cNvSpPr txBox="1"/>
          <p:nvPr/>
        </p:nvSpPr>
        <p:spPr>
          <a:xfrm>
            <a:off x="477425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0B1A58-F1F7-F943-8B16-DCE7E2F9C002}"/>
              </a:ext>
            </a:extLst>
          </p:cNvPr>
          <p:cNvSpPr/>
          <p:nvPr/>
        </p:nvSpPr>
        <p:spPr>
          <a:xfrm>
            <a:off x="2858681" y="229975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AEF88-F5C2-5BAB-39EE-A240811F5FA6}"/>
              </a:ext>
            </a:extLst>
          </p:cNvPr>
          <p:cNvCxnSpPr>
            <a:stCxn id="54" idx="3"/>
            <a:endCxn id="4" idx="7"/>
          </p:cNvCxnSpPr>
          <p:nvPr/>
        </p:nvCxnSpPr>
        <p:spPr>
          <a:xfrm flipH="1">
            <a:off x="1738795" y="2608592"/>
            <a:ext cx="1174161" cy="3750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FBA72E-45E6-7C05-CE6D-C0E41DFDBE03}"/>
              </a:ext>
            </a:extLst>
          </p:cNvPr>
          <p:cNvCxnSpPr>
            <a:stCxn id="54" idx="5"/>
            <a:endCxn id="35" idx="1"/>
          </p:cNvCxnSpPr>
          <p:nvPr/>
        </p:nvCxnSpPr>
        <p:spPr>
          <a:xfrm>
            <a:off x="3175017" y="2608592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333EAF-0E27-0B1C-A8EA-25B736035610}"/>
              </a:ext>
            </a:extLst>
          </p:cNvPr>
          <p:cNvSpPr txBox="1"/>
          <p:nvPr/>
        </p:nvSpPr>
        <p:spPr>
          <a:xfrm>
            <a:off x="2194931" y="2590194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E8725-BE0D-7850-2F9B-9CA3F723853D}"/>
              </a:ext>
            </a:extLst>
          </p:cNvPr>
          <p:cNvSpPr txBox="1"/>
          <p:nvPr/>
        </p:nvSpPr>
        <p:spPr>
          <a:xfrm>
            <a:off x="3678565" y="258473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FC0061-C49F-C340-B8B7-D7A6548D7D5D}"/>
              </a:ext>
            </a:extLst>
          </p:cNvPr>
          <p:cNvSpPr/>
          <p:nvPr/>
        </p:nvSpPr>
        <p:spPr>
          <a:xfrm>
            <a:off x="725236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DC78A9F-8B57-158F-2DC9-B29558FCB95A}"/>
              </a:ext>
            </a:extLst>
          </p:cNvPr>
          <p:cNvSpPr/>
          <p:nvPr/>
        </p:nvSpPr>
        <p:spPr>
          <a:xfrm>
            <a:off x="656939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55C9E-BE4E-2093-01E9-F6D4047BE813}"/>
              </a:ext>
            </a:extLst>
          </p:cNvPr>
          <p:cNvCxnSpPr>
            <a:cxnSpLocks/>
          </p:cNvCxnSpPr>
          <p:nvPr/>
        </p:nvCxnSpPr>
        <p:spPr>
          <a:xfrm flipH="1">
            <a:off x="6342378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2137C6-21FC-C72D-CAC5-60CBB5A29C09}"/>
              </a:ext>
            </a:extLst>
          </p:cNvPr>
          <p:cNvCxnSpPr>
            <a:cxnSpLocks/>
          </p:cNvCxnSpPr>
          <p:nvPr/>
        </p:nvCxnSpPr>
        <p:spPr>
          <a:xfrm>
            <a:off x="686818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3E6CA2-B6B9-EA99-AFE4-4E7A24ABCB26}"/>
              </a:ext>
            </a:extLst>
          </p:cNvPr>
          <p:cNvSpPr txBox="1"/>
          <p:nvPr/>
        </p:nvSpPr>
        <p:spPr>
          <a:xfrm>
            <a:off x="627448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6FA70-F115-1892-8F79-D6CAFA334A77}"/>
              </a:ext>
            </a:extLst>
          </p:cNvPr>
          <p:cNvSpPr txBox="1"/>
          <p:nvPr/>
        </p:nvSpPr>
        <p:spPr>
          <a:xfrm>
            <a:off x="703565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AEFCC7-7350-59ED-010C-DEABAA2D90AA}"/>
              </a:ext>
            </a:extLst>
          </p:cNvPr>
          <p:cNvSpPr txBox="1"/>
          <p:nvPr/>
        </p:nvSpPr>
        <p:spPr>
          <a:xfrm>
            <a:off x="609600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BD66F3-868C-8DBB-F087-59D4214C1FE3}"/>
              </a:ext>
            </a:extLst>
          </p:cNvPr>
          <p:cNvSpPr txBox="1"/>
          <p:nvPr/>
        </p:nvSpPr>
        <p:spPr>
          <a:xfrm>
            <a:off x="690122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4FCFAB9-05CA-70B0-7751-8A4AE3D4B7BB}"/>
              </a:ext>
            </a:extLst>
          </p:cNvPr>
          <p:cNvSpPr/>
          <p:nvPr/>
        </p:nvSpPr>
        <p:spPr>
          <a:xfrm>
            <a:off x="793534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C3370F-6861-0F9D-BAB1-5DEF939621A2}"/>
              </a:ext>
            </a:extLst>
          </p:cNvPr>
          <p:cNvCxnSpPr>
            <a:cxnSpLocks/>
          </p:cNvCxnSpPr>
          <p:nvPr/>
        </p:nvCxnSpPr>
        <p:spPr>
          <a:xfrm flipH="1">
            <a:off x="7708324" y="4192496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215544-5967-BFCB-BCD3-9CCD779D5B28}"/>
              </a:ext>
            </a:extLst>
          </p:cNvPr>
          <p:cNvCxnSpPr>
            <a:cxnSpLocks/>
          </p:cNvCxnSpPr>
          <p:nvPr/>
        </p:nvCxnSpPr>
        <p:spPr>
          <a:xfrm>
            <a:off x="823412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F68969-31CD-27AC-2716-210F6651A6A5}"/>
              </a:ext>
            </a:extLst>
          </p:cNvPr>
          <p:cNvSpPr txBox="1"/>
          <p:nvPr/>
        </p:nvSpPr>
        <p:spPr>
          <a:xfrm>
            <a:off x="764043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4ADB3E-54DD-3044-44D0-DC9536396C53}"/>
              </a:ext>
            </a:extLst>
          </p:cNvPr>
          <p:cNvSpPr txBox="1"/>
          <p:nvPr/>
        </p:nvSpPr>
        <p:spPr>
          <a:xfrm>
            <a:off x="840159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AEBFE5-AA8A-6B6F-15A1-2CCB3CB07EC8}"/>
              </a:ext>
            </a:extLst>
          </p:cNvPr>
          <p:cNvSpPr txBox="1"/>
          <p:nvPr/>
        </p:nvSpPr>
        <p:spPr>
          <a:xfrm>
            <a:off x="746194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7B6F7-5FF1-29A8-5B1F-AB38F26E6C17}"/>
              </a:ext>
            </a:extLst>
          </p:cNvPr>
          <p:cNvSpPr txBox="1"/>
          <p:nvPr/>
        </p:nvSpPr>
        <p:spPr>
          <a:xfrm>
            <a:off x="826717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E91A31-6C8A-B9DD-AE63-812CA8916E05}"/>
              </a:ext>
            </a:extLst>
          </p:cNvPr>
          <p:cNvCxnSpPr>
            <a:stCxn id="88" idx="3"/>
            <a:endCxn id="89" idx="7"/>
          </p:cNvCxnSpPr>
          <p:nvPr/>
        </p:nvCxnSpPr>
        <p:spPr>
          <a:xfrm flipH="1">
            <a:off x="6885731" y="3238054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1D484-B426-5558-5A80-196D3DBDC459}"/>
              </a:ext>
            </a:extLst>
          </p:cNvPr>
          <p:cNvCxnSpPr>
            <a:stCxn id="88" idx="5"/>
            <a:endCxn id="96" idx="1"/>
          </p:cNvCxnSpPr>
          <p:nvPr/>
        </p:nvCxnSpPr>
        <p:spPr>
          <a:xfrm>
            <a:off x="756870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1842AA1-5572-8C2F-2509-0B33F22721F0}"/>
              </a:ext>
            </a:extLst>
          </p:cNvPr>
          <p:cNvSpPr txBox="1"/>
          <p:nvPr/>
        </p:nvSpPr>
        <p:spPr>
          <a:xfrm>
            <a:off x="691358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D8F73-D005-739B-70AB-F220615366AE}"/>
              </a:ext>
            </a:extLst>
          </p:cNvPr>
          <p:cNvSpPr txBox="1"/>
          <p:nvPr/>
        </p:nvSpPr>
        <p:spPr>
          <a:xfrm>
            <a:off x="772774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DE2A04D-74D0-3F1D-E4F8-1FD4A7FA3AED}"/>
              </a:ext>
            </a:extLst>
          </p:cNvPr>
          <p:cNvSpPr/>
          <p:nvPr/>
        </p:nvSpPr>
        <p:spPr>
          <a:xfrm>
            <a:off x="10128787" y="2927738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245B94-8C2C-EFA5-8B09-D0A3BDFD2C95}"/>
              </a:ext>
            </a:extLst>
          </p:cNvPr>
          <p:cNvSpPr/>
          <p:nvPr/>
        </p:nvSpPr>
        <p:spPr>
          <a:xfrm>
            <a:off x="9445814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410C47-836A-9E32-754A-F755B0952C5C}"/>
              </a:ext>
            </a:extLst>
          </p:cNvPr>
          <p:cNvCxnSpPr>
            <a:cxnSpLocks/>
          </p:cNvCxnSpPr>
          <p:nvPr/>
        </p:nvCxnSpPr>
        <p:spPr>
          <a:xfrm flipH="1">
            <a:off x="9218797" y="4191019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E3A38E-F74F-07E2-FD58-E30038A41DB5}"/>
              </a:ext>
            </a:extLst>
          </p:cNvPr>
          <p:cNvCxnSpPr>
            <a:cxnSpLocks/>
          </p:cNvCxnSpPr>
          <p:nvPr/>
        </p:nvCxnSpPr>
        <p:spPr>
          <a:xfrm>
            <a:off x="9744600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1889C-E893-16A6-51B1-97E215AFD87F}"/>
              </a:ext>
            </a:extLst>
          </p:cNvPr>
          <p:cNvSpPr txBox="1"/>
          <p:nvPr/>
        </p:nvSpPr>
        <p:spPr>
          <a:xfrm>
            <a:off x="9150904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209751-8295-550C-D8C0-E4A9A89D0627}"/>
              </a:ext>
            </a:extLst>
          </p:cNvPr>
          <p:cNvSpPr txBox="1"/>
          <p:nvPr/>
        </p:nvSpPr>
        <p:spPr>
          <a:xfrm>
            <a:off x="9912071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8DAE5D-29CE-89BF-B6AF-96DA788BD4E2}"/>
              </a:ext>
            </a:extLst>
          </p:cNvPr>
          <p:cNvSpPr txBox="1"/>
          <p:nvPr/>
        </p:nvSpPr>
        <p:spPr>
          <a:xfrm>
            <a:off x="8972419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78FEB2-A8DE-0558-B752-3C263EFA343C}"/>
              </a:ext>
            </a:extLst>
          </p:cNvPr>
          <p:cNvSpPr txBox="1"/>
          <p:nvPr/>
        </p:nvSpPr>
        <p:spPr>
          <a:xfrm>
            <a:off x="9777647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E1FB066-E06A-1894-9622-E5D21A6FAA12}"/>
              </a:ext>
            </a:extLst>
          </p:cNvPr>
          <p:cNvSpPr/>
          <p:nvPr/>
        </p:nvSpPr>
        <p:spPr>
          <a:xfrm>
            <a:off x="10811760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F0C162-7BBF-F754-7A33-0B3E314CBCB7}"/>
              </a:ext>
            </a:extLst>
          </p:cNvPr>
          <p:cNvCxnSpPr>
            <a:cxnSpLocks/>
          </p:cNvCxnSpPr>
          <p:nvPr/>
        </p:nvCxnSpPr>
        <p:spPr>
          <a:xfrm flipH="1">
            <a:off x="10584743" y="4191019"/>
            <a:ext cx="281292" cy="71149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310056-C5EA-1067-21AE-2D5A4459C623}"/>
              </a:ext>
            </a:extLst>
          </p:cNvPr>
          <p:cNvCxnSpPr>
            <a:cxnSpLocks/>
          </p:cNvCxnSpPr>
          <p:nvPr/>
        </p:nvCxnSpPr>
        <p:spPr>
          <a:xfrm>
            <a:off x="11110546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91F3E6-7260-2ECD-FF27-190EAEB1A321}"/>
              </a:ext>
            </a:extLst>
          </p:cNvPr>
          <p:cNvSpPr txBox="1"/>
          <p:nvPr/>
        </p:nvSpPr>
        <p:spPr>
          <a:xfrm>
            <a:off x="10516849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F77C64-ACB0-FC5E-4B3F-87B292DAC40F}"/>
              </a:ext>
            </a:extLst>
          </p:cNvPr>
          <p:cNvSpPr txBox="1"/>
          <p:nvPr/>
        </p:nvSpPr>
        <p:spPr>
          <a:xfrm>
            <a:off x="11278016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D8B4B-F9D3-839C-CB7B-43DA4B7CC521}"/>
              </a:ext>
            </a:extLst>
          </p:cNvPr>
          <p:cNvSpPr txBox="1"/>
          <p:nvPr/>
        </p:nvSpPr>
        <p:spPr>
          <a:xfrm>
            <a:off x="10338364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62D0DD-ED44-3C4B-83BF-070CAFD4A22C}"/>
              </a:ext>
            </a:extLst>
          </p:cNvPr>
          <p:cNvSpPr txBox="1"/>
          <p:nvPr/>
        </p:nvSpPr>
        <p:spPr>
          <a:xfrm>
            <a:off x="11143593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(6, 0)</a:t>
            </a:r>
            <a:endParaRPr lang="en-CN" sz="11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5911ED-F7C8-6F45-5D66-FCAB30D0B598}"/>
              </a:ext>
            </a:extLst>
          </p:cNvPr>
          <p:cNvCxnSpPr>
            <a:stCxn id="107" idx="3"/>
            <a:endCxn id="108" idx="7"/>
          </p:cNvCxnSpPr>
          <p:nvPr/>
        </p:nvCxnSpPr>
        <p:spPr>
          <a:xfrm flipH="1">
            <a:off x="9762150" y="3236577"/>
            <a:ext cx="420912" cy="6989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5A5726-DC88-E1A8-8C36-8A89A6352C1E}"/>
              </a:ext>
            </a:extLst>
          </p:cNvPr>
          <p:cNvCxnSpPr>
            <a:stCxn id="107" idx="5"/>
            <a:endCxn id="115" idx="1"/>
          </p:cNvCxnSpPr>
          <p:nvPr/>
        </p:nvCxnSpPr>
        <p:spPr>
          <a:xfrm>
            <a:off x="10445123" y="3236577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8D00DFB-5A90-CB04-29B4-BF11ECEA7D33}"/>
              </a:ext>
            </a:extLst>
          </p:cNvPr>
          <p:cNvSpPr txBox="1"/>
          <p:nvPr/>
        </p:nvSpPr>
        <p:spPr>
          <a:xfrm>
            <a:off x="9790001" y="3427029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601426-7382-0311-B650-858BA3BBCBC0}"/>
              </a:ext>
            </a:extLst>
          </p:cNvPr>
          <p:cNvSpPr txBox="1"/>
          <p:nvPr/>
        </p:nvSpPr>
        <p:spPr>
          <a:xfrm>
            <a:off x="10604160" y="3424221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8C071EA-445B-24BA-C6F6-D9A426755312}"/>
              </a:ext>
            </a:extLst>
          </p:cNvPr>
          <p:cNvSpPr/>
          <p:nvPr/>
        </p:nvSpPr>
        <p:spPr>
          <a:xfrm>
            <a:off x="8688590" y="2298276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5FC89A8-2C50-B655-6283-93E65747B59F}"/>
              </a:ext>
            </a:extLst>
          </p:cNvPr>
          <p:cNvCxnSpPr>
            <a:stCxn id="126" idx="3"/>
            <a:endCxn id="88" idx="7"/>
          </p:cNvCxnSpPr>
          <p:nvPr/>
        </p:nvCxnSpPr>
        <p:spPr>
          <a:xfrm flipH="1">
            <a:off x="7568704" y="2607115"/>
            <a:ext cx="1174161" cy="37508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269395-30CD-DE8D-D2C4-E85B32CAFB69}"/>
              </a:ext>
            </a:extLst>
          </p:cNvPr>
          <p:cNvCxnSpPr>
            <a:stCxn id="126" idx="5"/>
            <a:endCxn id="107" idx="1"/>
          </p:cNvCxnSpPr>
          <p:nvPr/>
        </p:nvCxnSpPr>
        <p:spPr>
          <a:xfrm>
            <a:off x="9004926" y="2607115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728BD80-0572-B834-35CE-37F261249164}"/>
              </a:ext>
            </a:extLst>
          </p:cNvPr>
          <p:cNvSpPr txBox="1"/>
          <p:nvPr/>
        </p:nvSpPr>
        <p:spPr>
          <a:xfrm>
            <a:off x="8024840" y="2588717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9CA4B1-F181-59D4-3CBF-BC5E0EB077FF}"/>
              </a:ext>
            </a:extLst>
          </p:cNvPr>
          <p:cNvSpPr txBox="1"/>
          <p:nvPr/>
        </p:nvSpPr>
        <p:spPr>
          <a:xfrm>
            <a:off x="9508474" y="258325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9E6F09F-8397-E03D-0DBD-D48F58CA785E}"/>
              </a:ext>
            </a:extLst>
          </p:cNvPr>
          <p:cNvSpPr/>
          <p:nvPr/>
        </p:nvSpPr>
        <p:spPr>
          <a:xfrm>
            <a:off x="5773635" y="154499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16F0F3-9168-430A-AE5E-5E20845F6F6D}"/>
              </a:ext>
            </a:extLst>
          </p:cNvPr>
          <p:cNvCxnSpPr>
            <a:cxnSpLocks/>
            <a:stCxn id="176" idx="3"/>
            <a:endCxn id="54" idx="7"/>
          </p:cNvCxnSpPr>
          <p:nvPr/>
        </p:nvCxnSpPr>
        <p:spPr>
          <a:xfrm flipH="1">
            <a:off x="3175017" y="1853835"/>
            <a:ext cx="2652893" cy="4989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282C51-4BC0-51BD-F150-DEF48AC422DA}"/>
              </a:ext>
            </a:extLst>
          </p:cNvPr>
          <p:cNvCxnSpPr>
            <a:stCxn id="176" idx="5"/>
            <a:endCxn id="126" idx="1"/>
          </p:cNvCxnSpPr>
          <p:nvPr/>
        </p:nvCxnSpPr>
        <p:spPr>
          <a:xfrm>
            <a:off x="6089971" y="1853835"/>
            <a:ext cx="2652894" cy="49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1EFA085-E3E4-887A-C017-6F33203377D6}"/>
              </a:ext>
            </a:extLst>
          </p:cNvPr>
          <p:cNvSpPr txBox="1"/>
          <p:nvPr/>
        </p:nvSpPr>
        <p:spPr>
          <a:xfrm>
            <a:off x="4368278" y="188162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4D58535-8663-1800-0DDF-DC0E882D3258}"/>
              </a:ext>
            </a:extLst>
          </p:cNvPr>
          <p:cNvSpPr txBox="1"/>
          <p:nvPr/>
        </p:nvSpPr>
        <p:spPr>
          <a:xfrm>
            <a:off x="7341642" y="1885606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83FBCD2-BB35-428E-6313-3B4CD7468A7D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110097" y="4066391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EC7C36-8464-EB35-7831-F79583738EDE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>
            <a:off x="398651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DC044F-184A-E389-A7E8-5DA33861AEA0}"/>
              </a:ext>
            </a:extLst>
          </p:cNvPr>
          <p:cNvCxnSpPr>
            <a:stCxn id="89" idx="6"/>
            <a:endCxn id="96" idx="2"/>
          </p:cNvCxnSpPr>
          <p:nvPr/>
        </p:nvCxnSpPr>
        <p:spPr>
          <a:xfrm>
            <a:off x="694000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32B7A7B-ECAA-E9FB-F090-A70F8A0B9D2B}"/>
              </a:ext>
            </a:extLst>
          </p:cNvPr>
          <p:cNvCxnSpPr>
            <a:stCxn id="108" idx="6"/>
            <a:endCxn id="115" idx="2"/>
          </p:cNvCxnSpPr>
          <p:nvPr/>
        </p:nvCxnSpPr>
        <p:spPr>
          <a:xfrm>
            <a:off x="9816425" y="4063437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31EDC6-443A-F966-2A3A-6269780B97A6}"/>
              </a:ext>
            </a:extLst>
          </p:cNvPr>
          <p:cNvCxnSpPr>
            <a:stCxn id="54" idx="6"/>
            <a:endCxn id="126" idx="2"/>
          </p:cNvCxnSpPr>
          <p:nvPr/>
        </p:nvCxnSpPr>
        <p:spPr>
          <a:xfrm flipV="1">
            <a:off x="3229292" y="2479190"/>
            <a:ext cx="5459298" cy="1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048D20A-2B7A-69BE-2BA3-2BF5F25F79D5}"/>
              </a:ext>
            </a:extLst>
          </p:cNvPr>
          <p:cNvSpPr txBox="1"/>
          <p:nvPr/>
        </p:nvSpPr>
        <p:spPr>
          <a:xfrm>
            <a:off x="254280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5D75D34F-4C2D-5C27-B831-04443335D1BF}"/>
              </a:ext>
            </a:extLst>
          </p:cNvPr>
          <p:cNvSpPr txBox="1"/>
          <p:nvPr/>
        </p:nvSpPr>
        <p:spPr>
          <a:xfrm>
            <a:off x="2462642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991AB2-DFB6-893E-BAFA-1C0CF5A7F066}"/>
              </a:ext>
            </a:extLst>
          </p:cNvPr>
          <p:cNvSpPr txBox="1"/>
          <p:nvPr/>
        </p:nvSpPr>
        <p:spPr>
          <a:xfrm>
            <a:off x="929703" y="2977921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AFAEEED-422B-88CF-3559-A0470EB0493D}"/>
              </a:ext>
            </a:extLst>
          </p:cNvPr>
          <p:cNvSpPr txBox="1"/>
          <p:nvPr/>
        </p:nvSpPr>
        <p:spPr>
          <a:xfrm>
            <a:off x="3148617" y="3932632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C5867F2-7857-1354-775C-1D46B73BE112}"/>
              </a:ext>
            </a:extLst>
          </p:cNvPr>
          <p:cNvSpPr txBox="1"/>
          <p:nvPr/>
        </p:nvSpPr>
        <p:spPr>
          <a:xfrm>
            <a:off x="5338528" y="393169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770F0EF-4D02-60EE-F1CB-9CA6EE425F4A}"/>
              </a:ext>
            </a:extLst>
          </p:cNvPr>
          <p:cNvSpPr txBox="1"/>
          <p:nvPr/>
        </p:nvSpPr>
        <p:spPr>
          <a:xfrm>
            <a:off x="6102085" y="393169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3A98269-CA3B-1858-F376-36344B056997}"/>
              </a:ext>
            </a:extLst>
          </p:cNvPr>
          <p:cNvSpPr txBox="1"/>
          <p:nvPr/>
        </p:nvSpPr>
        <p:spPr>
          <a:xfrm>
            <a:off x="8301978" y="39204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50BD4C0-2A74-9D46-8871-C084097AD633}"/>
              </a:ext>
            </a:extLst>
          </p:cNvPr>
          <p:cNvSpPr txBox="1"/>
          <p:nvPr/>
        </p:nvSpPr>
        <p:spPr>
          <a:xfrm>
            <a:off x="8953058" y="3929409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8525776-6592-3342-7C82-D160868FE5A6}"/>
              </a:ext>
            </a:extLst>
          </p:cNvPr>
          <p:cNvSpPr txBox="1"/>
          <p:nvPr/>
        </p:nvSpPr>
        <p:spPr>
          <a:xfrm>
            <a:off x="11178397" y="3923068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C1376AF-EC1E-705B-749F-C00F7A70E639}"/>
              </a:ext>
            </a:extLst>
          </p:cNvPr>
          <p:cNvSpPr txBox="1"/>
          <p:nvPr/>
        </p:nvSpPr>
        <p:spPr>
          <a:xfrm>
            <a:off x="4690522" y="2977847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D8551BB-5CC5-EDCF-9E13-4D458ADC3C99}"/>
              </a:ext>
            </a:extLst>
          </p:cNvPr>
          <p:cNvSpPr txBox="1"/>
          <p:nvPr/>
        </p:nvSpPr>
        <p:spPr>
          <a:xfrm>
            <a:off x="6738579" y="297784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F8A8C2B-1C7F-41DB-56A6-01DB5795CD02}"/>
              </a:ext>
            </a:extLst>
          </p:cNvPr>
          <p:cNvSpPr txBox="1"/>
          <p:nvPr/>
        </p:nvSpPr>
        <p:spPr>
          <a:xfrm>
            <a:off x="10513382" y="293031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C40F96-A18C-4A51-D367-6FCCDF95F0C6}"/>
              </a:ext>
            </a:extLst>
          </p:cNvPr>
          <p:cNvSpPr txBox="1"/>
          <p:nvPr/>
        </p:nvSpPr>
        <p:spPr>
          <a:xfrm>
            <a:off x="9059201" y="2334211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90BF03F-1A4D-419D-C4C9-A967A0A5F775}"/>
              </a:ext>
            </a:extLst>
          </p:cNvPr>
          <p:cNvSpPr txBox="1"/>
          <p:nvPr/>
        </p:nvSpPr>
        <p:spPr>
          <a:xfrm>
            <a:off x="2360529" y="2335104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6D6EE24-42E0-973E-F703-9D441113EFCC}"/>
              </a:ext>
            </a:extLst>
          </p:cNvPr>
          <p:cNvSpPr txBox="1"/>
          <p:nvPr/>
        </p:nvSpPr>
        <p:spPr>
          <a:xfrm>
            <a:off x="5281426" y="1590998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</p:spTree>
    <p:extLst>
      <p:ext uri="{BB962C8B-B14F-4D97-AF65-F5344CB8AC3E}">
        <p14:creationId xmlns:p14="http://schemas.microsoft.com/office/powerpoint/2010/main" val="130702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9C7EA3-4934-6CDF-44B6-F844D5698EAA}"/>
              </a:ext>
            </a:extLst>
          </p:cNvPr>
          <p:cNvSpPr/>
          <p:nvPr/>
        </p:nvSpPr>
        <p:spPr>
          <a:xfrm>
            <a:off x="1422459" y="2930692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F6AA95-1327-C34C-AAB8-02F9CAB4AA06}"/>
              </a:ext>
            </a:extLst>
          </p:cNvPr>
          <p:cNvSpPr/>
          <p:nvPr/>
        </p:nvSpPr>
        <p:spPr>
          <a:xfrm>
            <a:off x="739486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C24A7E-0A4D-364B-453F-1B17B6A7DCE0}"/>
              </a:ext>
            </a:extLst>
          </p:cNvPr>
          <p:cNvCxnSpPr>
            <a:cxnSpLocks/>
          </p:cNvCxnSpPr>
          <p:nvPr/>
        </p:nvCxnSpPr>
        <p:spPr>
          <a:xfrm flipH="1">
            <a:off x="512469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964D69-4C33-F5A1-01C2-4604DE0AEADA}"/>
              </a:ext>
            </a:extLst>
          </p:cNvPr>
          <p:cNvCxnSpPr>
            <a:cxnSpLocks/>
          </p:cNvCxnSpPr>
          <p:nvPr/>
        </p:nvCxnSpPr>
        <p:spPr>
          <a:xfrm>
            <a:off x="1038272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79B8B5-9E19-46E3-9038-971229880D74}"/>
              </a:ext>
            </a:extLst>
          </p:cNvPr>
          <p:cNvSpPr txBox="1"/>
          <p:nvPr/>
        </p:nvSpPr>
        <p:spPr>
          <a:xfrm>
            <a:off x="444576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80FE4-9E46-9444-B6DD-F7145EBA98FC}"/>
              </a:ext>
            </a:extLst>
          </p:cNvPr>
          <p:cNvSpPr txBox="1"/>
          <p:nvPr/>
        </p:nvSpPr>
        <p:spPr>
          <a:xfrm>
            <a:off x="1205743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1569B-F0A5-A92B-FC5D-6B20CD8B3EA8}"/>
              </a:ext>
            </a:extLst>
          </p:cNvPr>
          <p:cNvSpPr txBox="1"/>
          <p:nvPr/>
        </p:nvSpPr>
        <p:spPr>
          <a:xfrm>
            <a:off x="266091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B5399-567C-1855-6E17-D243DE956685}"/>
              </a:ext>
            </a:extLst>
          </p:cNvPr>
          <p:cNvSpPr txBox="1"/>
          <p:nvPr/>
        </p:nvSpPr>
        <p:spPr>
          <a:xfrm>
            <a:off x="1071319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F1F1AF-EC79-BC2D-B557-704C18B45F92}"/>
              </a:ext>
            </a:extLst>
          </p:cNvPr>
          <p:cNvSpPr/>
          <p:nvPr/>
        </p:nvSpPr>
        <p:spPr>
          <a:xfrm>
            <a:off x="2105432" y="3885477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43D15-F77A-0661-3612-05556238D25E}"/>
              </a:ext>
            </a:extLst>
          </p:cNvPr>
          <p:cNvCxnSpPr>
            <a:cxnSpLocks/>
          </p:cNvCxnSpPr>
          <p:nvPr/>
        </p:nvCxnSpPr>
        <p:spPr>
          <a:xfrm flipH="1">
            <a:off x="1878415" y="4193973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C58FF5-1EE5-94AD-53D9-B0FE7575A4D2}"/>
              </a:ext>
            </a:extLst>
          </p:cNvPr>
          <p:cNvCxnSpPr>
            <a:cxnSpLocks/>
          </p:cNvCxnSpPr>
          <p:nvPr/>
        </p:nvCxnSpPr>
        <p:spPr>
          <a:xfrm>
            <a:off x="2404218" y="4193973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6019D4-93C9-46B2-D24D-2D18EE881492}"/>
              </a:ext>
            </a:extLst>
          </p:cNvPr>
          <p:cNvSpPr txBox="1"/>
          <p:nvPr/>
        </p:nvSpPr>
        <p:spPr>
          <a:xfrm>
            <a:off x="1810521" y="4359662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7808F-4A48-908B-AAAC-35E658F19623}"/>
              </a:ext>
            </a:extLst>
          </p:cNvPr>
          <p:cNvSpPr txBox="1"/>
          <p:nvPr/>
        </p:nvSpPr>
        <p:spPr>
          <a:xfrm>
            <a:off x="2571688" y="435966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A0948-78E1-CD60-25A8-4F80A16641CE}"/>
              </a:ext>
            </a:extLst>
          </p:cNvPr>
          <p:cNvSpPr txBox="1"/>
          <p:nvPr/>
        </p:nvSpPr>
        <p:spPr>
          <a:xfrm>
            <a:off x="1632036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5AD66-E5DE-5D8C-3734-5F186B2C6B01}"/>
              </a:ext>
            </a:extLst>
          </p:cNvPr>
          <p:cNvSpPr txBox="1"/>
          <p:nvPr/>
        </p:nvSpPr>
        <p:spPr>
          <a:xfrm>
            <a:off x="2437265" y="4905470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EAD0CD-D34E-8745-EBDC-CA326493F384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1055822" y="3239531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9C6B07-DE1B-2C55-E8DA-FEFDFA6A33C5}"/>
              </a:ext>
            </a:extLst>
          </p:cNvPr>
          <p:cNvCxnSpPr>
            <a:stCxn id="4" idx="5"/>
            <a:endCxn id="22" idx="1"/>
          </p:cNvCxnSpPr>
          <p:nvPr/>
        </p:nvCxnSpPr>
        <p:spPr>
          <a:xfrm>
            <a:off x="1738795" y="3239531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9207AB-E668-7FF7-8CDE-4129424532B7}"/>
              </a:ext>
            </a:extLst>
          </p:cNvPr>
          <p:cNvSpPr txBox="1"/>
          <p:nvPr/>
        </p:nvSpPr>
        <p:spPr>
          <a:xfrm>
            <a:off x="1083673" y="3429983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BD502A-8EBE-BF0F-0D56-81FC33D3465A}"/>
              </a:ext>
            </a:extLst>
          </p:cNvPr>
          <p:cNvSpPr txBox="1"/>
          <p:nvPr/>
        </p:nvSpPr>
        <p:spPr>
          <a:xfrm>
            <a:off x="1897832" y="3427175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AA3684D-2708-1C97-412E-6CDFD4F7930E}"/>
              </a:ext>
            </a:extLst>
          </p:cNvPr>
          <p:cNvSpPr/>
          <p:nvPr/>
        </p:nvSpPr>
        <p:spPr>
          <a:xfrm>
            <a:off x="429887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A00A9A-BDD5-53C3-FFDC-8E66C8D39536}"/>
              </a:ext>
            </a:extLst>
          </p:cNvPr>
          <p:cNvSpPr/>
          <p:nvPr/>
        </p:nvSpPr>
        <p:spPr>
          <a:xfrm>
            <a:off x="361590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5E66B7-D09C-BEF9-E422-2311889B0187}"/>
              </a:ext>
            </a:extLst>
          </p:cNvPr>
          <p:cNvCxnSpPr>
            <a:cxnSpLocks/>
          </p:cNvCxnSpPr>
          <p:nvPr/>
        </p:nvCxnSpPr>
        <p:spPr>
          <a:xfrm flipH="1">
            <a:off x="3388888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1A95EE-C45B-8857-F9C3-055923240989}"/>
              </a:ext>
            </a:extLst>
          </p:cNvPr>
          <p:cNvCxnSpPr>
            <a:cxnSpLocks/>
          </p:cNvCxnSpPr>
          <p:nvPr/>
        </p:nvCxnSpPr>
        <p:spPr>
          <a:xfrm>
            <a:off x="391469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E51A843-7352-1126-E099-60A0B24BFDA5}"/>
              </a:ext>
            </a:extLst>
          </p:cNvPr>
          <p:cNvSpPr txBox="1"/>
          <p:nvPr/>
        </p:nvSpPr>
        <p:spPr>
          <a:xfrm>
            <a:off x="332099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12F85-14AE-6370-8C16-60402B1ED0D2}"/>
              </a:ext>
            </a:extLst>
          </p:cNvPr>
          <p:cNvSpPr txBox="1"/>
          <p:nvPr/>
        </p:nvSpPr>
        <p:spPr>
          <a:xfrm>
            <a:off x="408216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6AD36-236C-CBB9-506B-F74DAD50FF39}"/>
              </a:ext>
            </a:extLst>
          </p:cNvPr>
          <p:cNvSpPr txBox="1"/>
          <p:nvPr/>
        </p:nvSpPr>
        <p:spPr>
          <a:xfrm>
            <a:off x="314251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(2, 3)</a:t>
            </a:r>
            <a:endParaRPr lang="en-C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823A5-F699-2ED4-84E4-48CAA31E8FE9}"/>
              </a:ext>
            </a:extLst>
          </p:cNvPr>
          <p:cNvSpPr txBox="1"/>
          <p:nvPr/>
        </p:nvSpPr>
        <p:spPr>
          <a:xfrm>
            <a:off x="394773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(0, 4)</a:t>
            </a:r>
            <a:endParaRPr lang="en-CN" sz="11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C48BB0-64CA-7BAC-4725-A4E15A818E1C}"/>
              </a:ext>
            </a:extLst>
          </p:cNvPr>
          <p:cNvSpPr/>
          <p:nvPr/>
        </p:nvSpPr>
        <p:spPr>
          <a:xfrm>
            <a:off x="498185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DC5AA22-633A-0A22-571C-48840F2C916E}"/>
              </a:ext>
            </a:extLst>
          </p:cNvPr>
          <p:cNvCxnSpPr>
            <a:cxnSpLocks/>
          </p:cNvCxnSpPr>
          <p:nvPr/>
        </p:nvCxnSpPr>
        <p:spPr>
          <a:xfrm flipH="1">
            <a:off x="4754834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88BB00-4F55-F31A-20DF-1F2E630AB92B}"/>
              </a:ext>
            </a:extLst>
          </p:cNvPr>
          <p:cNvCxnSpPr>
            <a:cxnSpLocks/>
          </p:cNvCxnSpPr>
          <p:nvPr/>
        </p:nvCxnSpPr>
        <p:spPr>
          <a:xfrm>
            <a:off x="528063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80938E4-CAFB-171D-3DEF-256825E4C396}"/>
              </a:ext>
            </a:extLst>
          </p:cNvPr>
          <p:cNvSpPr txBox="1"/>
          <p:nvPr/>
        </p:nvSpPr>
        <p:spPr>
          <a:xfrm>
            <a:off x="468694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36E39B-17DF-B1F9-2CB1-4D4498ABAC39}"/>
              </a:ext>
            </a:extLst>
          </p:cNvPr>
          <p:cNvSpPr txBox="1"/>
          <p:nvPr/>
        </p:nvSpPr>
        <p:spPr>
          <a:xfrm>
            <a:off x="544810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7150D9-E31D-7DB5-1EDA-1DD29B932DBE}"/>
              </a:ext>
            </a:extLst>
          </p:cNvPr>
          <p:cNvSpPr txBox="1"/>
          <p:nvPr/>
        </p:nvSpPr>
        <p:spPr>
          <a:xfrm>
            <a:off x="450845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19C0B2-DD71-92B7-C997-D3021D89556F}"/>
              </a:ext>
            </a:extLst>
          </p:cNvPr>
          <p:cNvSpPr txBox="1"/>
          <p:nvPr/>
        </p:nvSpPr>
        <p:spPr>
          <a:xfrm>
            <a:off x="531368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72837CE-2ED9-8A3D-E0BE-9482549D3101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3932241" y="3238054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D3E1D5-14D5-2ECA-99B4-B3CD4FBB9AB7}"/>
              </a:ext>
            </a:extLst>
          </p:cNvPr>
          <p:cNvCxnSpPr>
            <a:stCxn id="35" idx="5"/>
            <a:endCxn id="43" idx="1"/>
          </p:cNvCxnSpPr>
          <p:nvPr/>
        </p:nvCxnSpPr>
        <p:spPr>
          <a:xfrm>
            <a:off x="461521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BF0B9C-120F-F48F-B51A-8218EA7FC949}"/>
              </a:ext>
            </a:extLst>
          </p:cNvPr>
          <p:cNvSpPr txBox="1"/>
          <p:nvPr/>
        </p:nvSpPr>
        <p:spPr>
          <a:xfrm>
            <a:off x="396009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3A278-9584-72FD-6527-A87DAD6C7F21}"/>
              </a:ext>
            </a:extLst>
          </p:cNvPr>
          <p:cNvSpPr txBox="1"/>
          <p:nvPr/>
        </p:nvSpPr>
        <p:spPr>
          <a:xfrm>
            <a:off x="477425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0B1A58-F1F7-F943-8B16-DCE7E2F9C002}"/>
              </a:ext>
            </a:extLst>
          </p:cNvPr>
          <p:cNvSpPr/>
          <p:nvPr/>
        </p:nvSpPr>
        <p:spPr>
          <a:xfrm>
            <a:off x="2858681" y="229975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3AEF88-F5C2-5BAB-39EE-A240811F5FA6}"/>
              </a:ext>
            </a:extLst>
          </p:cNvPr>
          <p:cNvCxnSpPr>
            <a:stCxn id="54" idx="3"/>
            <a:endCxn id="4" idx="7"/>
          </p:cNvCxnSpPr>
          <p:nvPr/>
        </p:nvCxnSpPr>
        <p:spPr>
          <a:xfrm flipH="1">
            <a:off x="1738795" y="2608592"/>
            <a:ext cx="1174161" cy="375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FBA72E-45E6-7C05-CE6D-C0E41DFDBE03}"/>
              </a:ext>
            </a:extLst>
          </p:cNvPr>
          <p:cNvCxnSpPr>
            <a:stCxn id="54" idx="5"/>
            <a:endCxn id="35" idx="1"/>
          </p:cNvCxnSpPr>
          <p:nvPr/>
        </p:nvCxnSpPr>
        <p:spPr>
          <a:xfrm>
            <a:off x="3175017" y="2608592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6333EAF-0E27-0B1C-A8EA-25B736035610}"/>
              </a:ext>
            </a:extLst>
          </p:cNvPr>
          <p:cNvSpPr txBox="1"/>
          <p:nvPr/>
        </p:nvSpPr>
        <p:spPr>
          <a:xfrm>
            <a:off x="2194931" y="2590194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E8725-BE0D-7850-2F9B-9CA3F723853D}"/>
              </a:ext>
            </a:extLst>
          </p:cNvPr>
          <p:cNvSpPr txBox="1"/>
          <p:nvPr/>
        </p:nvSpPr>
        <p:spPr>
          <a:xfrm>
            <a:off x="3678565" y="2584732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FC0061-C49F-C340-B8B7-D7A6548D7D5D}"/>
              </a:ext>
            </a:extLst>
          </p:cNvPr>
          <p:cNvSpPr/>
          <p:nvPr/>
        </p:nvSpPr>
        <p:spPr>
          <a:xfrm>
            <a:off x="7252368" y="292921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DC78A9F-8B57-158F-2DC9-B29558FCB95A}"/>
              </a:ext>
            </a:extLst>
          </p:cNvPr>
          <p:cNvSpPr/>
          <p:nvPr/>
        </p:nvSpPr>
        <p:spPr>
          <a:xfrm>
            <a:off x="6569395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55C9E-BE4E-2093-01E9-F6D4047BE813}"/>
              </a:ext>
            </a:extLst>
          </p:cNvPr>
          <p:cNvCxnSpPr>
            <a:cxnSpLocks/>
          </p:cNvCxnSpPr>
          <p:nvPr/>
        </p:nvCxnSpPr>
        <p:spPr>
          <a:xfrm flipH="1">
            <a:off x="6342378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2137C6-21FC-C72D-CAC5-60CBB5A29C09}"/>
              </a:ext>
            </a:extLst>
          </p:cNvPr>
          <p:cNvCxnSpPr>
            <a:cxnSpLocks/>
          </p:cNvCxnSpPr>
          <p:nvPr/>
        </p:nvCxnSpPr>
        <p:spPr>
          <a:xfrm>
            <a:off x="6868181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43E6CA2-B6B9-EA99-AFE4-4E7A24ABCB26}"/>
              </a:ext>
            </a:extLst>
          </p:cNvPr>
          <p:cNvSpPr txBox="1"/>
          <p:nvPr/>
        </p:nvSpPr>
        <p:spPr>
          <a:xfrm>
            <a:off x="6274485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76FA70-F115-1892-8F79-D6CAFA334A77}"/>
              </a:ext>
            </a:extLst>
          </p:cNvPr>
          <p:cNvSpPr txBox="1"/>
          <p:nvPr/>
        </p:nvSpPr>
        <p:spPr>
          <a:xfrm>
            <a:off x="7035652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AEFCC7-7350-59ED-010C-DEABAA2D90AA}"/>
              </a:ext>
            </a:extLst>
          </p:cNvPr>
          <p:cNvSpPr txBox="1"/>
          <p:nvPr/>
        </p:nvSpPr>
        <p:spPr>
          <a:xfrm>
            <a:off x="6096000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(3, 3)</a:t>
            </a:r>
            <a:endParaRPr lang="en-CN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BD66F3-868C-8DBB-F087-59D4214C1FE3}"/>
              </a:ext>
            </a:extLst>
          </p:cNvPr>
          <p:cNvSpPr txBox="1"/>
          <p:nvPr/>
        </p:nvSpPr>
        <p:spPr>
          <a:xfrm>
            <a:off x="6901228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(1, 4)</a:t>
            </a:r>
            <a:endParaRPr lang="en-CN" sz="11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4FCFAB9-05CA-70B0-7751-8A4AE3D4B7BB}"/>
              </a:ext>
            </a:extLst>
          </p:cNvPr>
          <p:cNvSpPr/>
          <p:nvPr/>
        </p:nvSpPr>
        <p:spPr>
          <a:xfrm>
            <a:off x="7935341" y="3884000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C3370F-6861-0F9D-BAB1-5DEF939621A2}"/>
              </a:ext>
            </a:extLst>
          </p:cNvPr>
          <p:cNvCxnSpPr>
            <a:cxnSpLocks/>
          </p:cNvCxnSpPr>
          <p:nvPr/>
        </p:nvCxnSpPr>
        <p:spPr>
          <a:xfrm flipH="1">
            <a:off x="7708324" y="4192496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215544-5967-BFCB-BCD3-9CCD779D5B28}"/>
              </a:ext>
            </a:extLst>
          </p:cNvPr>
          <p:cNvCxnSpPr>
            <a:cxnSpLocks/>
          </p:cNvCxnSpPr>
          <p:nvPr/>
        </p:nvCxnSpPr>
        <p:spPr>
          <a:xfrm>
            <a:off x="8234127" y="4192496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F68969-31CD-27AC-2716-210F6651A6A5}"/>
              </a:ext>
            </a:extLst>
          </p:cNvPr>
          <p:cNvSpPr txBox="1"/>
          <p:nvPr/>
        </p:nvSpPr>
        <p:spPr>
          <a:xfrm>
            <a:off x="7640430" y="4358185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4ADB3E-54DD-3044-44D0-DC9536396C53}"/>
              </a:ext>
            </a:extLst>
          </p:cNvPr>
          <p:cNvSpPr txBox="1"/>
          <p:nvPr/>
        </p:nvSpPr>
        <p:spPr>
          <a:xfrm>
            <a:off x="8401597" y="435818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AEBFE5-AA8A-6B6F-15A1-2CCB3CB07EC8}"/>
              </a:ext>
            </a:extLst>
          </p:cNvPr>
          <p:cNvSpPr txBox="1"/>
          <p:nvPr/>
        </p:nvSpPr>
        <p:spPr>
          <a:xfrm>
            <a:off x="7461945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(2, 4)</a:t>
            </a:r>
            <a:endParaRPr lang="en-CN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67B6F7-5FF1-29A8-5B1F-AB38F26E6C17}"/>
              </a:ext>
            </a:extLst>
          </p:cNvPr>
          <p:cNvSpPr txBox="1"/>
          <p:nvPr/>
        </p:nvSpPr>
        <p:spPr>
          <a:xfrm>
            <a:off x="8267174" y="4903993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E91A31-6C8A-B9DD-AE63-812CA8916E05}"/>
              </a:ext>
            </a:extLst>
          </p:cNvPr>
          <p:cNvCxnSpPr>
            <a:stCxn id="88" idx="3"/>
            <a:endCxn id="89" idx="7"/>
          </p:cNvCxnSpPr>
          <p:nvPr/>
        </p:nvCxnSpPr>
        <p:spPr>
          <a:xfrm flipH="1">
            <a:off x="6885731" y="3238054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1D484-B426-5558-5A80-196D3DBDC459}"/>
              </a:ext>
            </a:extLst>
          </p:cNvPr>
          <p:cNvCxnSpPr>
            <a:stCxn id="88" idx="5"/>
            <a:endCxn id="96" idx="1"/>
          </p:cNvCxnSpPr>
          <p:nvPr/>
        </p:nvCxnSpPr>
        <p:spPr>
          <a:xfrm>
            <a:off x="7568704" y="3238054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1842AA1-5572-8C2F-2509-0B33F22721F0}"/>
              </a:ext>
            </a:extLst>
          </p:cNvPr>
          <p:cNvSpPr txBox="1"/>
          <p:nvPr/>
        </p:nvSpPr>
        <p:spPr>
          <a:xfrm>
            <a:off x="6913582" y="3428506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2D8F73-D005-739B-70AB-F220615366AE}"/>
              </a:ext>
            </a:extLst>
          </p:cNvPr>
          <p:cNvSpPr txBox="1"/>
          <p:nvPr/>
        </p:nvSpPr>
        <p:spPr>
          <a:xfrm>
            <a:off x="7727741" y="3425698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DE2A04D-74D0-3F1D-E4F8-1FD4A7FA3AED}"/>
              </a:ext>
            </a:extLst>
          </p:cNvPr>
          <p:cNvSpPr/>
          <p:nvPr/>
        </p:nvSpPr>
        <p:spPr>
          <a:xfrm>
            <a:off x="10128787" y="2927738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245B94-8C2C-EFA5-8B09-D0A3BDFD2C95}"/>
              </a:ext>
            </a:extLst>
          </p:cNvPr>
          <p:cNvSpPr/>
          <p:nvPr/>
        </p:nvSpPr>
        <p:spPr>
          <a:xfrm>
            <a:off x="9445814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410C47-836A-9E32-754A-F755B0952C5C}"/>
              </a:ext>
            </a:extLst>
          </p:cNvPr>
          <p:cNvCxnSpPr>
            <a:cxnSpLocks/>
          </p:cNvCxnSpPr>
          <p:nvPr/>
        </p:nvCxnSpPr>
        <p:spPr>
          <a:xfrm flipH="1">
            <a:off x="9218797" y="4191019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E3A38E-F74F-07E2-FD58-E30038A41DB5}"/>
              </a:ext>
            </a:extLst>
          </p:cNvPr>
          <p:cNvCxnSpPr>
            <a:cxnSpLocks/>
          </p:cNvCxnSpPr>
          <p:nvPr/>
        </p:nvCxnSpPr>
        <p:spPr>
          <a:xfrm>
            <a:off x="9744600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351889C-E893-16A6-51B1-97E215AFD87F}"/>
              </a:ext>
            </a:extLst>
          </p:cNvPr>
          <p:cNvSpPr txBox="1"/>
          <p:nvPr/>
        </p:nvSpPr>
        <p:spPr>
          <a:xfrm>
            <a:off x="9150904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209751-8295-550C-D8C0-E4A9A89D0627}"/>
              </a:ext>
            </a:extLst>
          </p:cNvPr>
          <p:cNvSpPr txBox="1"/>
          <p:nvPr/>
        </p:nvSpPr>
        <p:spPr>
          <a:xfrm>
            <a:off x="9912071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F8DAE5D-29CE-89BF-B6AF-96DA788BD4E2}"/>
              </a:ext>
            </a:extLst>
          </p:cNvPr>
          <p:cNvSpPr txBox="1"/>
          <p:nvPr/>
        </p:nvSpPr>
        <p:spPr>
          <a:xfrm>
            <a:off x="8972419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(5, 1)</a:t>
            </a:r>
            <a:endParaRPr lang="en-CN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78FEB2-A8DE-0558-B752-3C263EFA343C}"/>
              </a:ext>
            </a:extLst>
          </p:cNvPr>
          <p:cNvSpPr txBox="1"/>
          <p:nvPr/>
        </p:nvSpPr>
        <p:spPr>
          <a:xfrm>
            <a:off x="9777647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(3, 2)</a:t>
            </a:r>
            <a:endParaRPr lang="en-CN" sz="11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E1FB066-E06A-1894-9622-E5D21A6FAA12}"/>
              </a:ext>
            </a:extLst>
          </p:cNvPr>
          <p:cNvSpPr/>
          <p:nvPr/>
        </p:nvSpPr>
        <p:spPr>
          <a:xfrm>
            <a:off x="10811760" y="3882523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DF0C162-7BBF-F754-7A33-0B3E314CBCB7}"/>
              </a:ext>
            </a:extLst>
          </p:cNvPr>
          <p:cNvCxnSpPr>
            <a:cxnSpLocks/>
          </p:cNvCxnSpPr>
          <p:nvPr/>
        </p:nvCxnSpPr>
        <p:spPr>
          <a:xfrm flipH="1">
            <a:off x="10584743" y="4191019"/>
            <a:ext cx="281292" cy="7114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F310056-C5EA-1067-21AE-2D5A4459C623}"/>
              </a:ext>
            </a:extLst>
          </p:cNvPr>
          <p:cNvCxnSpPr>
            <a:cxnSpLocks/>
          </p:cNvCxnSpPr>
          <p:nvPr/>
        </p:nvCxnSpPr>
        <p:spPr>
          <a:xfrm>
            <a:off x="11110546" y="4191019"/>
            <a:ext cx="281292" cy="71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991F3E6-7260-2ECD-FF27-190EAEB1A321}"/>
              </a:ext>
            </a:extLst>
          </p:cNvPr>
          <p:cNvSpPr txBox="1"/>
          <p:nvPr/>
        </p:nvSpPr>
        <p:spPr>
          <a:xfrm>
            <a:off x="10516849" y="435670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1F77C64-ACB0-FC5E-4B3F-87B292DAC40F}"/>
              </a:ext>
            </a:extLst>
          </p:cNvPr>
          <p:cNvSpPr txBox="1"/>
          <p:nvPr/>
        </p:nvSpPr>
        <p:spPr>
          <a:xfrm>
            <a:off x="11278016" y="4356708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FD8B4B-F9D3-839C-CB7B-43DA4B7CC521}"/>
              </a:ext>
            </a:extLst>
          </p:cNvPr>
          <p:cNvSpPr txBox="1"/>
          <p:nvPr/>
        </p:nvSpPr>
        <p:spPr>
          <a:xfrm>
            <a:off x="10338364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(4, 2)</a:t>
            </a:r>
            <a:endParaRPr lang="en-CN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62D0DD-ED44-3C4B-83BF-070CAFD4A22C}"/>
              </a:ext>
            </a:extLst>
          </p:cNvPr>
          <p:cNvSpPr txBox="1"/>
          <p:nvPr/>
        </p:nvSpPr>
        <p:spPr>
          <a:xfrm>
            <a:off x="11143593" y="4902516"/>
            <a:ext cx="49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(6, 0)</a:t>
            </a:r>
            <a:endParaRPr lang="en-CN" sz="11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5911ED-F7C8-6F45-5D66-FCAB30D0B598}"/>
              </a:ext>
            </a:extLst>
          </p:cNvPr>
          <p:cNvCxnSpPr>
            <a:stCxn id="107" idx="3"/>
            <a:endCxn id="108" idx="7"/>
          </p:cNvCxnSpPr>
          <p:nvPr/>
        </p:nvCxnSpPr>
        <p:spPr>
          <a:xfrm flipH="1">
            <a:off x="9762150" y="3236577"/>
            <a:ext cx="420912" cy="69893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35A5726-DC88-E1A8-8C36-8A89A6352C1E}"/>
              </a:ext>
            </a:extLst>
          </p:cNvPr>
          <p:cNvCxnSpPr>
            <a:stCxn id="107" idx="5"/>
            <a:endCxn id="115" idx="1"/>
          </p:cNvCxnSpPr>
          <p:nvPr/>
        </p:nvCxnSpPr>
        <p:spPr>
          <a:xfrm>
            <a:off x="10445123" y="3236577"/>
            <a:ext cx="420912" cy="698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8D00DFB-5A90-CB04-29B4-BF11ECEA7D33}"/>
              </a:ext>
            </a:extLst>
          </p:cNvPr>
          <p:cNvSpPr txBox="1"/>
          <p:nvPr/>
        </p:nvSpPr>
        <p:spPr>
          <a:xfrm>
            <a:off x="9790001" y="3427029"/>
            <a:ext cx="244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8601426-7382-0311-B650-858BA3BBCBC0}"/>
              </a:ext>
            </a:extLst>
          </p:cNvPr>
          <p:cNvSpPr txBox="1"/>
          <p:nvPr/>
        </p:nvSpPr>
        <p:spPr>
          <a:xfrm>
            <a:off x="10604160" y="3424221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8C071EA-445B-24BA-C6F6-D9A426755312}"/>
              </a:ext>
            </a:extLst>
          </p:cNvPr>
          <p:cNvSpPr/>
          <p:nvPr/>
        </p:nvSpPr>
        <p:spPr>
          <a:xfrm>
            <a:off x="8688590" y="2298276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乙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5FC89A8-2C50-B655-6283-93E65747B59F}"/>
              </a:ext>
            </a:extLst>
          </p:cNvPr>
          <p:cNvCxnSpPr>
            <a:stCxn id="126" idx="3"/>
            <a:endCxn id="88" idx="7"/>
          </p:cNvCxnSpPr>
          <p:nvPr/>
        </p:nvCxnSpPr>
        <p:spPr>
          <a:xfrm flipH="1">
            <a:off x="7568704" y="2607115"/>
            <a:ext cx="1174161" cy="3750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5269395-30CD-DE8D-D2C4-E85B32CAFB69}"/>
              </a:ext>
            </a:extLst>
          </p:cNvPr>
          <p:cNvCxnSpPr>
            <a:stCxn id="126" idx="5"/>
            <a:endCxn id="107" idx="1"/>
          </p:cNvCxnSpPr>
          <p:nvPr/>
        </p:nvCxnSpPr>
        <p:spPr>
          <a:xfrm>
            <a:off x="9004926" y="2607115"/>
            <a:ext cx="1178136" cy="373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C728BD80-0572-B834-35CE-37F261249164}"/>
              </a:ext>
            </a:extLst>
          </p:cNvPr>
          <p:cNvSpPr txBox="1"/>
          <p:nvPr/>
        </p:nvSpPr>
        <p:spPr>
          <a:xfrm>
            <a:off x="8024840" y="2588717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C9CA4B1-F181-59D4-3CBF-BC5E0EB077FF}"/>
              </a:ext>
            </a:extLst>
          </p:cNvPr>
          <p:cNvSpPr txBox="1"/>
          <p:nvPr/>
        </p:nvSpPr>
        <p:spPr>
          <a:xfrm>
            <a:off x="9508474" y="2583255"/>
            <a:ext cx="227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R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49E6F09F-8397-E03D-0DBD-D48F58CA785E}"/>
              </a:ext>
            </a:extLst>
          </p:cNvPr>
          <p:cNvSpPr/>
          <p:nvPr/>
        </p:nvSpPr>
        <p:spPr>
          <a:xfrm>
            <a:off x="5773635" y="1544995"/>
            <a:ext cx="370611" cy="3618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100" dirty="0">
                <a:solidFill>
                  <a:schemeClr val="tx1"/>
                </a:solidFill>
              </a:rPr>
              <a:t>甲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816F0F3-9168-430A-AE5E-5E20845F6F6D}"/>
              </a:ext>
            </a:extLst>
          </p:cNvPr>
          <p:cNvCxnSpPr>
            <a:cxnSpLocks/>
            <a:stCxn id="176" idx="3"/>
            <a:endCxn id="54" idx="7"/>
          </p:cNvCxnSpPr>
          <p:nvPr/>
        </p:nvCxnSpPr>
        <p:spPr>
          <a:xfrm flipH="1">
            <a:off x="3175017" y="1853835"/>
            <a:ext cx="2652893" cy="498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282C51-4BC0-51BD-F150-DEF48AC422DA}"/>
              </a:ext>
            </a:extLst>
          </p:cNvPr>
          <p:cNvCxnSpPr>
            <a:stCxn id="176" idx="5"/>
            <a:endCxn id="126" idx="1"/>
          </p:cNvCxnSpPr>
          <p:nvPr/>
        </p:nvCxnSpPr>
        <p:spPr>
          <a:xfrm>
            <a:off x="6089971" y="1853835"/>
            <a:ext cx="2652894" cy="497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1EFA085-E3E4-887A-C017-6F33203377D6}"/>
              </a:ext>
            </a:extLst>
          </p:cNvPr>
          <p:cNvSpPr txBox="1"/>
          <p:nvPr/>
        </p:nvSpPr>
        <p:spPr>
          <a:xfrm>
            <a:off x="4368278" y="1881628"/>
            <a:ext cx="2076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U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4D58535-8663-1800-0DDF-DC0E882D3258}"/>
              </a:ext>
            </a:extLst>
          </p:cNvPr>
          <p:cNvSpPr txBox="1"/>
          <p:nvPr/>
        </p:nvSpPr>
        <p:spPr>
          <a:xfrm>
            <a:off x="7341642" y="1885606"/>
            <a:ext cx="240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dirty="0"/>
              <a:t>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83FBCD2-BB35-428E-6313-3B4CD7468A7D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>
            <a:off x="1110097" y="4066391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8EC7C36-8464-EB35-7831-F79583738EDE}"/>
              </a:ext>
            </a:extLst>
          </p:cNvPr>
          <p:cNvCxnSpPr>
            <a:stCxn id="36" idx="6"/>
            <a:endCxn id="43" idx="2"/>
          </p:cNvCxnSpPr>
          <p:nvPr/>
        </p:nvCxnSpPr>
        <p:spPr>
          <a:xfrm>
            <a:off x="398651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DC044F-184A-E389-A7E8-5DA33861AEA0}"/>
              </a:ext>
            </a:extLst>
          </p:cNvPr>
          <p:cNvCxnSpPr>
            <a:stCxn id="89" idx="6"/>
            <a:endCxn id="96" idx="2"/>
          </p:cNvCxnSpPr>
          <p:nvPr/>
        </p:nvCxnSpPr>
        <p:spPr>
          <a:xfrm>
            <a:off x="6940006" y="4064914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32B7A7B-ECAA-E9FB-F090-A70F8A0B9D2B}"/>
              </a:ext>
            </a:extLst>
          </p:cNvPr>
          <p:cNvCxnSpPr>
            <a:stCxn id="108" idx="6"/>
            <a:endCxn id="115" idx="2"/>
          </p:cNvCxnSpPr>
          <p:nvPr/>
        </p:nvCxnSpPr>
        <p:spPr>
          <a:xfrm>
            <a:off x="9816425" y="4063437"/>
            <a:ext cx="9953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C31EDC6-443A-F966-2A3A-6269780B97A6}"/>
              </a:ext>
            </a:extLst>
          </p:cNvPr>
          <p:cNvCxnSpPr>
            <a:stCxn id="54" idx="6"/>
            <a:endCxn id="126" idx="2"/>
          </p:cNvCxnSpPr>
          <p:nvPr/>
        </p:nvCxnSpPr>
        <p:spPr>
          <a:xfrm flipV="1">
            <a:off x="3229292" y="2479190"/>
            <a:ext cx="5459298" cy="14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070D-5673-0174-6B5F-248E28528DED}"/>
                  </a:ext>
                </a:extLst>
              </p:cNvPr>
              <p:cNvSpPr txBox="1"/>
              <p:nvPr/>
            </p:nvSpPr>
            <p:spPr>
              <a:xfrm>
                <a:off x="1757459" y="2962973"/>
                <a:ext cx="492756" cy="33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070D-5673-0174-6B5F-248E28528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459" y="2962973"/>
                <a:ext cx="492756" cy="331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3679B-688B-EC63-F3D7-D43C34300334}"/>
                  </a:ext>
                </a:extLst>
              </p:cNvPr>
              <p:cNvSpPr txBox="1"/>
              <p:nvPr/>
            </p:nvSpPr>
            <p:spPr>
              <a:xfrm>
                <a:off x="4623297" y="2920253"/>
                <a:ext cx="657340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13679B-688B-EC63-F3D7-D43C3430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297" y="2920253"/>
                <a:ext cx="657340" cy="332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B6FAA-5C66-D10D-D180-C3E34E1D3056}"/>
                  </a:ext>
                </a:extLst>
              </p:cNvPr>
              <p:cNvSpPr txBox="1"/>
              <p:nvPr/>
            </p:nvSpPr>
            <p:spPr>
              <a:xfrm>
                <a:off x="7601665" y="2941458"/>
                <a:ext cx="546988" cy="334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6B6FAA-5C66-D10D-D180-C3E34E1D3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665" y="2941458"/>
                <a:ext cx="546988" cy="334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6C56E-5D03-348B-5CF4-EEE33B3A2BB8}"/>
                  </a:ext>
                </a:extLst>
              </p:cNvPr>
              <p:cNvSpPr txBox="1"/>
              <p:nvPr/>
            </p:nvSpPr>
            <p:spPr>
              <a:xfrm>
                <a:off x="10499398" y="2919877"/>
                <a:ext cx="492756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E6C56E-5D03-348B-5CF4-EEE33B3A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398" y="2919877"/>
                <a:ext cx="492756" cy="3325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45D9F-AED1-1E92-510A-54771096FAE9}"/>
                  </a:ext>
                </a:extLst>
              </p:cNvPr>
              <p:cNvSpPr txBox="1"/>
              <p:nvPr/>
            </p:nvSpPr>
            <p:spPr>
              <a:xfrm>
                <a:off x="6101749" y="1544995"/>
                <a:ext cx="657340" cy="332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(3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100" dirty="0"/>
                  <a:t>)</a:t>
                </a:r>
                <a:endParaRPr lang="en-CN" sz="1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445D9F-AED1-1E92-510A-54771096F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749" y="1544995"/>
                <a:ext cx="657340" cy="3325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00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stCxn id="4" idx="3"/>
          </p:cNvCxnSpPr>
          <p:nvPr/>
        </p:nvCxnSpPr>
        <p:spPr>
          <a:xfrm flipH="1">
            <a:off x="3665989" y="1072316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9A9B86-C8F4-FCCA-21AB-82C522381F29}"/>
              </a:ext>
            </a:extLst>
          </p:cNvPr>
          <p:cNvCxnSpPr>
            <a:cxnSpLocks/>
          </p:cNvCxnSpPr>
          <p:nvPr/>
        </p:nvCxnSpPr>
        <p:spPr>
          <a:xfrm>
            <a:off x="5908569" y="1062191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3460459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7650761" y="1652631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332655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0359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4B6CA-6371-387B-9FF7-D601F8C8ED29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 flipV="1">
            <a:off x="5964573" y="1858162"/>
            <a:ext cx="1686188" cy="8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0221-C786-2BC2-3A54-AA090EAC160B}"/>
              </a:ext>
            </a:extLst>
          </p:cNvPr>
          <p:cNvSpPr txBox="1"/>
          <p:nvPr/>
        </p:nvSpPr>
        <p:spPr>
          <a:xfrm>
            <a:off x="2234752" y="171266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en-US" altLang="zh-CN" sz="1400" dirty="0"/>
              <a:t>1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12805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stCxn id="4" idx="3"/>
          </p:cNvCxnSpPr>
          <p:nvPr/>
        </p:nvCxnSpPr>
        <p:spPr>
          <a:xfrm flipH="1">
            <a:off x="3665989" y="1072316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9A9B86-C8F4-FCCA-21AB-82C522381F29}"/>
              </a:ext>
            </a:extLst>
          </p:cNvPr>
          <p:cNvCxnSpPr>
            <a:cxnSpLocks/>
          </p:cNvCxnSpPr>
          <p:nvPr/>
        </p:nvCxnSpPr>
        <p:spPr>
          <a:xfrm>
            <a:off x="5908569" y="1062191"/>
            <a:ext cx="1947722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3460459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7650761" y="1652631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332655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0359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8AA3F-E33B-D890-22B6-3285176DBB5A}"/>
              </a:ext>
            </a:extLst>
          </p:cNvPr>
          <p:cNvSpPr txBox="1"/>
          <p:nvPr/>
        </p:nvSpPr>
        <p:spPr>
          <a:xfrm>
            <a:off x="2234752" y="171266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en-US" altLang="zh-CN" sz="1400" dirty="0"/>
              <a:t>2</a:t>
            </a:r>
            <a:endParaRPr lang="en-CN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906D8-3578-3710-0780-D72A761F526A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3871519" y="1866551"/>
            <a:ext cx="1681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ADD8B8-BEC6-9949-3133-FF8B2860A2A4}"/>
              </a:ext>
            </a:extLst>
          </p:cNvPr>
          <p:cNvSpPr/>
          <p:nvPr/>
        </p:nvSpPr>
        <p:spPr>
          <a:xfrm>
            <a:off x="5553513" y="721453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2C4D1A-1C81-B894-9942-ED021F610CAD}"/>
              </a:ext>
            </a:extLst>
          </p:cNvPr>
          <p:cNvCxnSpPr>
            <a:stCxn id="4" idx="4"/>
          </p:cNvCxnSpPr>
          <p:nvPr/>
        </p:nvCxnSpPr>
        <p:spPr>
          <a:xfrm>
            <a:off x="5759043" y="1132514"/>
            <a:ext cx="4194" cy="528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4ECDD7-C613-B2BF-570F-2CB054DE6F9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035766" y="1072316"/>
            <a:ext cx="2577945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A49C16E-9FC7-091F-2FD5-495A22896808}"/>
              </a:ext>
            </a:extLst>
          </p:cNvPr>
          <p:cNvSpPr/>
          <p:nvPr/>
        </p:nvSpPr>
        <p:spPr>
          <a:xfrm>
            <a:off x="2825537" y="166941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DE7801-D480-9DD9-E3DA-E78C14C332C7}"/>
              </a:ext>
            </a:extLst>
          </p:cNvPr>
          <p:cNvSpPr/>
          <p:nvPr/>
        </p:nvSpPr>
        <p:spPr>
          <a:xfrm>
            <a:off x="5553513" y="1661020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94E0A5-4257-8260-3D02-900C69318C57}"/>
              </a:ext>
            </a:extLst>
          </p:cNvPr>
          <p:cNvSpPr/>
          <p:nvPr/>
        </p:nvSpPr>
        <p:spPr>
          <a:xfrm>
            <a:off x="8267462" y="1674617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0C9301-DE3F-0221-C8F3-751C3533B285}"/>
              </a:ext>
            </a:extLst>
          </p:cNvPr>
          <p:cNvSpPr txBox="1"/>
          <p:nvPr/>
        </p:nvSpPr>
        <p:spPr>
          <a:xfrm>
            <a:off x="4143471" y="1027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1</a:t>
            </a:r>
            <a:endParaRPr lang="en-C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5D464-FF82-FDF5-F36E-10ADAD83264A}"/>
              </a:ext>
            </a:extLst>
          </p:cNvPr>
          <p:cNvSpPr txBox="1"/>
          <p:nvPr/>
        </p:nvSpPr>
        <p:spPr>
          <a:xfrm>
            <a:off x="6835125" y="99387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3</a:t>
            </a:r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43CBD7-0625-A64F-79D9-B30ECBC16E89}"/>
              </a:ext>
            </a:extLst>
          </p:cNvPr>
          <p:cNvSpPr txBox="1"/>
          <p:nvPr/>
        </p:nvSpPr>
        <p:spPr>
          <a:xfrm>
            <a:off x="5750899" y="12121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CN" baseline="-25000" dirty="0"/>
              <a:t>2</a:t>
            </a:r>
            <a:endParaRPr lang="en-C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4B6CA-6371-387B-9FF7-D601F8C8ED29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5964573" y="1866551"/>
            <a:ext cx="2302889" cy="135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160221-C786-2BC2-3A54-AA090EAC160B}"/>
              </a:ext>
            </a:extLst>
          </p:cNvPr>
          <p:cNvSpPr txBox="1"/>
          <p:nvPr/>
        </p:nvSpPr>
        <p:spPr>
          <a:xfrm>
            <a:off x="1599830" y="1721051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zh-CN" altLang="en-US" sz="1400" dirty="0"/>
              <a:t> </a:t>
            </a:r>
            <a:r>
              <a:rPr lang="en-US" altLang="zh-CN" sz="1400" dirty="0"/>
              <a:t>1</a:t>
            </a:r>
            <a:endParaRPr lang="en-CN"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25BF71-6CA1-F110-E943-193955BE0205}"/>
              </a:ext>
            </a:extLst>
          </p:cNvPr>
          <p:cNvCxnSpPr>
            <a:cxnSpLocks/>
            <a:stCxn id="24" idx="3"/>
            <a:endCxn id="17" idx="0"/>
          </p:cNvCxnSpPr>
          <p:nvPr/>
        </p:nvCxnSpPr>
        <p:spPr>
          <a:xfrm flipH="1">
            <a:off x="2359134" y="2020273"/>
            <a:ext cx="526601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06243F-6495-2B56-09C3-FB029B380140}"/>
              </a:ext>
            </a:extLst>
          </p:cNvPr>
          <p:cNvCxnSpPr>
            <a:cxnSpLocks/>
          </p:cNvCxnSpPr>
          <p:nvPr/>
        </p:nvCxnSpPr>
        <p:spPr>
          <a:xfrm>
            <a:off x="5896458" y="1078909"/>
            <a:ext cx="2577945" cy="5887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76C3C44-8936-FDD8-481F-47B8930B958C}"/>
              </a:ext>
            </a:extLst>
          </p:cNvPr>
          <p:cNvSpPr/>
          <p:nvPr/>
        </p:nvSpPr>
        <p:spPr>
          <a:xfrm>
            <a:off x="2153604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0F80F-6D7F-5A91-DDB4-DF2F958CE63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175889" y="2011883"/>
            <a:ext cx="615286" cy="103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5440F61-44C6-8B63-60F6-55514C26B147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5075402" y="2020273"/>
            <a:ext cx="538309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BC6AD0-66D2-970D-22DC-4A182BB2D85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03865" y="2011883"/>
            <a:ext cx="581730" cy="102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2CD71B-102A-9936-930C-B2D270DA6D36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7804516" y="2003496"/>
            <a:ext cx="539785" cy="1024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99EB05-07B9-E02C-1F91-4FBF13128B5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634455" y="1986717"/>
            <a:ext cx="588643" cy="1033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51E7D80-076C-E6F2-5078-1ACA964145EA}"/>
              </a:ext>
            </a:extLst>
          </p:cNvPr>
          <p:cNvSpPr/>
          <p:nvPr/>
        </p:nvSpPr>
        <p:spPr>
          <a:xfrm>
            <a:off x="3585645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α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DBA610-F68B-7DEF-B67B-9C3F1D3FEBFB}"/>
              </a:ext>
            </a:extLst>
          </p:cNvPr>
          <p:cNvSpPr/>
          <p:nvPr/>
        </p:nvSpPr>
        <p:spPr>
          <a:xfrm>
            <a:off x="4869872" y="3045204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98DAC44-8842-FF0A-7749-AB33AC26E4C6}"/>
              </a:ext>
            </a:extLst>
          </p:cNvPr>
          <p:cNvSpPr/>
          <p:nvPr/>
        </p:nvSpPr>
        <p:spPr>
          <a:xfrm>
            <a:off x="6280065" y="3036816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β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2FC685-68A1-655B-3042-29E893574AED}"/>
              </a:ext>
            </a:extLst>
          </p:cNvPr>
          <p:cNvSpPr/>
          <p:nvPr/>
        </p:nvSpPr>
        <p:spPr>
          <a:xfrm>
            <a:off x="7598986" y="3028427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44110D8-A300-9275-A400-D9A62E05FF5C}"/>
              </a:ext>
            </a:extLst>
          </p:cNvPr>
          <p:cNvSpPr/>
          <p:nvPr/>
        </p:nvSpPr>
        <p:spPr>
          <a:xfrm>
            <a:off x="9017568" y="3020038"/>
            <a:ext cx="411060" cy="4110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ysClr val="windowText" lastClr="000000"/>
                </a:solidFill>
              </a:rPr>
              <a:t>γ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8F1D89-71A5-F730-4F26-4651F4A95978}"/>
              </a:ext>
            </a:extLst>
          </p:cNvPr>
          <p:cNvSpPr txBox="1"/>
          <p:nvPr/>
        </p:nvSpPr>
        <p:spPr>
          <a:xfrm>
            <a:off x="838776" y="3121223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参与者</a:t>
            </a:r>
            <a:r>
              <a:rPr lang="zh-CN" altLang="en-US" sz="1400" dirty="0"/>
              <a:t> </a:t>
            </a:r>
            <a:r>
              <a:rPr lang="en-US" altLang="zh-CN" sz="1400" dirty="0"/>
              <a:t>2</a:t>
            </a:r>
            <a:endParaRPr lang="en-CN" sz="14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895549-9715-27F9-230A-26340026BDC1}"/>
              </a:ext>
            </a:extLst>
          </p:cNvPr>
          <p:cNvCxnSpPr>
            <a:stCxn id="17" idx="6"/>
            <a:endCxn id="34" idx="2"/>
          </p:cNvCxnSpPr>
          <p:nvPr/>
        </p:nvCxnSpPr>
        <p:spPr>
          <a:xfrm>
            <a:off x="2564664" y="3250735"/>
            <a:ext cx="102098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47BD1F-DE01-EDB7-8CA6-3ED6BA6B7038}"/>
              </a:ext>
            </a:extLst>
          </p:cNvPr>
          <p:cNvCxnSpPr>
            <a:stCxn id="34" idx="6"/>
            <a:endCxn id="37" idx="2"/>
          </p:cNvCxnSpPr>
          <p:nvPr/>
        </p:nvCxnSpPr>
        <p:spPr>
          <a:xfrm>
            <a:off x="3996705" y="3250735"/>
            <a:ext cx="87316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3F2C90-211D-0BA9-9F91-8C1143AE28BB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 flipV="1">
            <a:off x="5280932" y="3242347"/>
            <a:ext cx="999133" cy="83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95F3BD-475E-371D-6147-F6E6FA5B6683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 flipV="1">
            <a:off x="8010046" y="3225569"/>
            <a:ext cx="1007522" cy="83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700084-EFE1-CCB8-8886-CF1BB6565467}"/>
              </a:ext>
            </a:extLst>
          </p:cNvPr>
          <p:cNvSpPr txBox="1"/>
          <p:nvPr/>
        </p:nvSpPr>
        <p:spPr>
          <a:xfrm>
            <a:off x="2211679" y="234807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9D8793-5B48-260C-4B24-50FB01E15A4C}"/>
              </a:ext>
            </a:extLst>
          </p:cNvPr>
          <p:cNvSpPr txBox="1"/>
          <p:nvPr/>
        </p:nvSpPr>
        <p:spPr>
          <a:xfrm>
            <a:off x="3551766" y="2348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8A177F-FB9A-4145-A6A9-0834ACAB35EB}"/>
              </a:ext>
            </a:extLst>
          </p:cNvPr>
          <p:cNvSpPr txBox="1"/>
          <p:nvPr/>
        </p:nvSpPr>
        <p:spPr>
          <a:xfrm>
            <a:off x="4930770" y="2376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DD63-AE38-42B8-51DF-B95DDED567CB}"/>
              </a:ext>
            </a:extLst>
          </p:cNvPr>
          <p:cNvSpPr txBox="1"/>
          <p:nvPr/>
        </p:nvSpPr>
        <p:spPr>
          <a:xfrm>
            <a:off x="6270857" y="2376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E55128-BD5D-E328-A007-B176D9980BAB}"/>
              </a:ext>
            </a:extLst>
          </p:cNvPr>
          <p:cNvSpPr txBox="1"/>
          <p:nvPr/>
        </p:nvSpPr>
        <p:spPr>
          <a:xfrm>
            <a:off x="7655484" y="237642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E71FA1-AF51-8B5E-BAB9-7C0FF8894F5E}"/>
              </a:ext>
            </a:extLst>
          </p:cNvPr>
          <p:cNvSpPr txBox="1"/>
          <p:nvPr/>
        </p:nvSpPr>
        <p:spPr>
          <a:xfrm>
            <a:off x="8995571" y="23764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A93354-B892-6037-54BA-87D8E74F4264}"/>
              </a:ext>
            </a:extLst>
          </p:cNvPr>
          <p:cNvCxnSpPr>
            <a:cxnSpLocks/>
          </p:cNvCxnSpPr>
          <p:nvPr/>
        </p:nvCxnSpPr>
        <p:spPr>
          <a:xfrm flipH="1">
            <a:off x="1894635" y="3412845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501FD3-B74C-716C-FC6C-FC4424D0AEF8}"/>
              </a:ext>
            </a:extLst>
          </p:cNvPr>
          <p:cNvCxnSpPr>
            <a:cxnSpLocks/>
          </p:cNvCxnSpPr>
          <p:nvPr/>
        </p:nvCxnSpPr>
        <p:spPr>
          <a:xfrm>
            <a:off x="2486796" y="340456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24FDF2-B0AF-F182-6179-FD739445E3E6}"/>
              </a:ext>
            </a:extLst>
          </p:cNvPr>
          <p:cNvCxnSpPr>
            <a:cxnSpLocks/>
          </p:cNvCxnSpPr>
          <p:nvPr/>
        </p:nvCxnSpPr>
        <p:spPr>
          <a:xfrm flipH="1">
            <a:off x="3315165" y="3397896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62B796-24F3-56F7-2527-E138D941D1FA}"/>
              </a:ext>
            </a:extLst>
          </p:cNvPr>
          <p:cNvCxnSpPr>
            <a:cxnSpLocks/>
          </p:cNvCxnSpPr>
          <p:nvPr/>
        </p:nvCxnSpPr>
        <p:spPr>
          <a:xfrm>
            <a:off x="3932493" y="339800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D04B153-B4EA-4EF4-CADC-49F9B72F2CDC}"/>
              </a:ext>
            </a:extLst>
          </p:cNvPr>
          <p:cNvSpPr txBox="1"/>
          <p:nvPr/>
        </p:nvSpPr>
        <p:spPr>
          <a:xfrm>
            <a:off x="1775999" y="37154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17CEF6-E4AC-88DF-86AE-56089BFE5495}"/>
              </a:ext>
            </a:extLst>
          </p:cNvPr>
          <p:cNvSpPr txBox="1"/>
          <p:nvPr/>
        </p:nvSpPr>
        <p:spPr>
          <a:xfrm>
            <a:off x="2608116" y="37154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BFE4F2-3C25-057D-B942-2C7E8A238D4C}"/>
              </a:ext>
            </a:extLst>
          </p:cNvPr>
          <p:cNvSpPr txBox="1"/>
          <p:nvPr/>
        </p:nvSpPr>
        <p:spPr>
          <a:xfrm>
            <a:off x="1594763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71BE0D-98F6-4395-40D5-371D3EFD5EAB}"/>
              </a:ext>
            </a:extLst>
          </p:cNvPr>
          <p:cNvSpPr txBox="1"/>
          <p:nvPr/>
        </p:nvSpPr>
        <p:spPr>
          <a:xfrm>
            <a:off x="2569442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A092D-8EE2-B627-A751-9DF4C12CC3EF}"/>
              </a:ext>
            </a:extLst>
          </p:cNvPr>
          <p:cNvSpPr txBox="1"/>
          <p:nvPr/>
        </p:nvSpPr>
        <p:spPr>
          <a:xfrm>
            <a:off x="3051257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(3, 0)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56845F-AF8B-D974-9547-029331619143}"/>
              </a:ext>
            </a:extLst>
          </p:cNvPr>
          <p:cNvSpPr txBox="1"/>
          <p:nvPr/>
        </p:nvSpPr>
        <p:spPr>
          <a:xfrm>
            <a:off x="3966508" y="439593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70E604-4E8A-DB88-855E-798DD85743BE}"/>
              </a:ext>
            </a:extLst>
          </p:cNvPr>
          <p:cNvSpPr txBox="1"/>
          <p:nvPr/>
        </p:nvSpPr>
        <p:spPr>
          <a:xfrm>
            <a:off x="3240799" y="37178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81DE33-7938-FFCC-11F3-EBB0DAB7AE49}"/>
              </a:ext>
            </a:extLst>
          </p:cNvPr>
          <p:cNvSpPr txBox="1"/>
          <p:nvPr/>
        </p:nvSpPr>
        <p:spPr>
          <a:xfrm>
            <a:off x="4106472" y="37178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F68493-3439-575D-A8DD-FFD06757B2E0}"/>
              </a:ext>
            </a:extLst>
          </p:cNvPr>
          <p:cNvCxnSpPr>
            <a:cxnSpLocks/>
          </p:cNvCxnSpPr>
          <p:nvPr/>
        </p:nvCxnSpPr>
        <p:spPr>
          <a:xfrm flipH="1">
            <a:off x="4614342" y="3412845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265741C-CC09-477B-DEC2-C1F528F67CD9}"/>
              </a:ext>
            </a:extLst>
          </p:cNvPr>
          <p:cNvCxnSpPr>
            <a:cxnSpLocks/>
          </p:cNvCxnSpPr>
          <p:nvPr/>
        </p:nvCxnSpPr>
        <p:spPr>
          <a:xfrm>
            <a:off x="5206503" y="340456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C66B782-CBAF-2EE4-0DF5-03FA53492196}"/>
              </a:ext>
            </a:extLst>
          </p:cNvPr>
          <p:cNvCxnSpPr>
            <a:cxnSpLocks/>
          </p:cNvCxnSpPr>
          <p:nvPr/>
        </p:nvCxnSpPr>
        <p:spPr>
          <a:xfrm flipH="1">
            <a:off x="6018094" y="3397896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D46931-8127-B072-8AC2-40054144FE14}"/>
              </a:ext>
            </a:extLst>
          </p:cNvPr>
          <p:cNvCxnSpPr>
            <a:cxnSpLocks/>
          </p:cNvCxnSpPr>
          <p:nvPr/>
        </p:nvCxnSpPr>
        <p:spPr>
          <a:xfrm>
            <a:off x="6618644" y="3398004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DDE3FC0-01DB-52E6-21CD-3F474EBBB8F8}"/>
              </a:ext>
            </a:extLst>
          </p:cNvPr>
          <p:cNvSpPr txBox="1"/>
          <p:nvPr/>
        </p:nvSpPr>
        <p:spPr>
          <a:xfrm>
            <a:off x="4462150" y="371541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7150E-644D-1FA3-2B5C-D2C37CBC2D71}"/>
              </a:ext>
            </a:extLst>
          </p:cNvPr>
          <p:cNvSpPr txBox="1"/>
          <p:nvPr/>
        </p:nvSpPr>
        <p:spPr>
          <a:xfrm>
            <a:off x="5361379" y="37154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228E79-0B51-EA0A-BCAA-B030141E5337}"/>
              </a:ext>
            </a:extLst>
          </p:cNvPr>
          <p:cNvSpPr txBox="1"/>
          <p:nvPr/>
        </p:nvSpPr>
        <p:spPr>
          <a:xfrm>
            <a:off x="4381582" y="4395698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2B36C9-D3AA-EA80-463B-185DD2938171}"/>
              </a:ext>
            </a:extLst>
          </p:cNvPr>
          <p:cNvSpPr txBox="1"/>
          <p:nvPr/>
        </p:nvSpPr>
        <p:spPr>
          <a:xfrm>
            <a:off x="5289149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9D1D19-9BA6-441E-DF90-7D7E954FA8EC}"/>
              </a:ext>
            </a:extLst>
          </p:cNvPr>
          <p:cNvSpPr txBox="1"/>
          <p:nvPr/>
        </p:nvSpPr>
        <p:spPr>
          <a:xfrm>
            <a:off x="5779353" y="4404087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B1EA5E-4A88-70E5-F9D6-A4FFCC84AEF1}"/>
              </a:ext>
            </a:extLst>
          </p:cNvPr>
          <p:cNvSpPr txBox="1"/>
          <p:nvPr/>
        </p:nvSpPr>
        <p:spPr>
          <a:xfrm>
            <a:off x="6761716" y="439593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0E2742B-3D9D-9E4D-3821-C22225928FF6}"/>
              </a:ext>
            </a:extLst>
          </p:cNvPr>
          <p:cNvSpPr txBox="1"/>
          <p:nvPr/>
        </p:nvSpPr>
        <p:spPr>
          <a:xfrm>
            <a:off x="5935339" y="371784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0767F2A-3E5A-BD93-A2CC-3636A8B77A96}"/>
              </a:ext>
            </a:extLst>
          </p:cNvPr>
          <p:cNvSpPr txBox="1"/>
          <p:nvPr/>
        </p:nvSpPr>
        <p:spPr>
          <a:xfrm>
            <a:off x="6801012" y="37178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8FD5E7-F71A-6B3A-7421-6C43B3087FEC}"/>
              </a:ext>
            </a:extLst>
          </p:cNvPr>
          <p:cNvCxnSpPr>
            <a:cxnSpLocks/>
          </p:cNvCxnSpPr>
          <p:nvPr/>
        </p:nvCxnSpPr>
        <p:spPr>
          <a:xfrm flipH="1">
            <a:off x="7352438" y="340736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B67F1C4-196F-06E0-7129-8712F29319CC}"/>
              </a:ext>
            </a:extLst>
          </p:cNvPr>
          <p:cNvCxnSpPr>
            <a:cxnSpLocks/>
          </p:cNvCxnSpPr>
          <p:nvPr/>
        </p:nvCxnSpPr>
        <p:spPr>
          <a:xfrm>
            <a:off x="7944599" y="3399080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5F40F28-C4F8-B79D-B0C8-B5EDE690B48F}"/>
              </a:ext>
            </a:extLst>
          </p:cNvPr>
          <p:cNvCxnSpPr>
            <a:cxnSpLocks/>
          </p:cNvCxnSpPr>
          <p:nvPr/>
        </p:nvCxnSpPr>
        <p:spPr>
          <a:xfrm flipH="1">
            <a:off x="8764579" y="340080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E02DE-C249-A566-E2A4-074B379498DF}"/>
              </a:ext>
            </a:extLst>
          </p:cNvPr>
          <p:cNvCxnSpPr>
            <a:cxnSpLocks/>
          </p:cNvCxnSpPr>
          <p:nvPr/>
        </p:nvCxnSpPr>
        <p:spPr>
          <a:xfrm>
            <a:off x="9365129" y="3384131"/>
            <a:ext cx="344334" cy="1016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DFF42EB-6C42-7AE5-489C-28CCF0026D88}"/>
              </a:ext>
            </a:extLst>
          </p:cNvPr>
          <p:cNvSpPr txBox="1"/>
          <p:nvPr/>
        </p:nvSpPr>
        <p:spPr>
          <a:xfrm>
            <a:off x="7208635" y="371831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B1DA29-E48D-269B-04FA-CA2CF0314710}"/>
              </a:ext>
            </a:extLst>
          </p:cNvPr>
          <p:cNvSpPr txBox="1"/>
          <p:nvPr/>
        </p:nvSpPr>
        <p:spPr>
          <a:xfrm>
            <a:off x="8107864" y="37183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FD5DDB8-6419-8740-EC9A-21238977AEB7}"/>
              </a:ext>
            </a:extLst>
          </p:cNvPr>
          <p:cNvSpPr txBox="1"/>
          <p:nvPr/>
        </p:nvSpPr>
        <p:spPr>
          <a:xfrm>
            <a:off x="7128067" y="439860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(2, 2)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B2CF01-1214-7AF3-4B7E-E7F411BA7F77}"/>
              </a:ext>
            </a:extLst>
          </p:cNvPr>
          <p:cNvSpPr txBox="1"/>
          <p:nvPr/>
        </p:nvSpPr>
        <p:spPr>
          <a:xfrm>
            <a:off x="8035634" y="440699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98CF3A4-83FD-D80B-5274-DFE0D4EB99C6}"/>
              </a:ext>
            </a:extLst>
          </p:cNvPr>
          <p:cNvSpPr txBox="1"/>
          <p:nvPr/>
        </p:nvSpPr>
        <p:spPr>
          <a:xfrm>
            <a:off x="8525838" y="440699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(0, 0)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81BB17-C9A5-BB42-7E6C-D797C61B082B}"/>
              </a:ext>
            </a:extLst>
          </p:cNvPr>
          <p:cNvSpPr txBox="1"/>
          <p:nvPr/>
        </p:nvSpPr>
        <p:spPr>
          <a:xfrm>
            <a:off x="9508201" y="439884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(1, 1)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3E7092-6A53-4BC5-9C21-4D1C92C07DDC}"/>
              </a:ext>
            </a:extLst>
          </p:cNvPr>
          <p:cNvSpPr txBox="1"/>
          <p:nvPr/>
        </p:nvSpPr>
        <p:spPr>
          <a:xfrm>
            <a:off x="8681824" y="37207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CD392E-35E8-3F7B-9336-CE69FBBC5C6D}"/>
              </a:ext>
            </a:extLst>
          </p:cNvPr>
          <p:cNvSpPr txBox="1"/>
          <p:nvPr/>
        </p:nvSpPr>
        <p:spPr>
          <a:xfrm>
            <a:off x="9547497" y="37207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86534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412A4AE7-D878-877D-589A-918F0948D343}"/>
              </a:ext>
            </a:extLst>
          </p:cNvPr>
          <p:cNvGrpSpPr/>
          <p:nvPr/>
        </p:nvGrpSpPr>
        <p:grpSpPr>
          <a:xfrm>
            <a:off x="1977891" y="721453"/>
            <a:ext cx="7594799" cy="3969100"/>
            <a:chOff x="1977891" y="721453"/>
            <a:chExt cx="7594799" cy="3969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AADD8B8-BEC6-9949-3133-FF8B2860A2A4}"/>
                </a:ext>
              </a:extLst>
            </p:cNvPr>
            <p:cNvSpPr/>
            <p:nvPr/>
          </p:nvSpPr>
          <p:spPr>
            <a:xfrm>
              <a:off x="5553513" y="721453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2C4D1A-1C81-B894-9942-ED021F610CAD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5759043" y="1132514"/>
              <a:ext cx="4194" cy="528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4ECDD7-C613-B2BF-570F-2CB054DE6F91}"/>
                </a:ext>
              </a:extLst>
            </p:cNvPr>
            <p:cNvCxnSpPr>
              <a:stCxn id="4" idx="3"/>
            </p:cNvCxnSpPr>
            <p:nvPr/>
          </p:nvCxnSpPr>
          <p:spPr>
            <a:xfrm flipH="1">
              <a:off x="3665989" y="1072316"/>
              <a:ext cx="1947722" cy="588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9A9B86-C8F4-FCCA-21AB-82C522381F29}"/>
                </a:ext>
              </a:extLst>
            </p:cNvPr>
            <p:cNvCxnSpPr>
              <a:cxnSpLocks/>
            </p:cNvCxnSpPr>
            <p:nvPr/>
          </p:nvCxnSpPr>
          <p:spPr>
            <a:xfrm>
              <a:off x="5908569" y="1062191"/>
              <a:ext cx="1947722" cy="5887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49C16E-9FC7-091F-2FD5-495A22896808}"/>
                </a:ext>
              </a:extLst>
            </p:cNvPr>
            <p:cNvSpPr/>
            <p:nvPr/>
          </p:nvSpPr>
          <p:spPr>
            <a:xfrm>
              <a:off x="3460459" y="1661020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α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DE7801-D480-9DD9-E3DA-E78C14C332C7}"/>
                </a:ext>
              </a:extLst>
            </p:cNvPr>
            <p:cNvSpPr/>
            <p:nvPr/>
          </p:nvSpPr>
          <p:spPr>
            <a:xfrm>
              <a:off x="5553513" y="1661020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β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94E0A5-4257-8260-3D02-900C69318C57}"/>
                </a:ext>
              </a:extLst>
            </p:cNvPr>
            <p:cNvSpPr/>
            <p:nvPr/>
          </p:nvSpPr>
          <p:spPr>
            <a:xfrm>
              <a:off x="7650761" y="1652631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γ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F906D8-3578-3710-0780-D72A761F526A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3871519" y="1866551"/>
              <a:ext cx="168199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5E1F57-2A6E-E1FF-A696-4035144D4325}"/>
                </a:ext>
              </a:extLst>
            </p:cNvPr>
            <p:cNvCxnSpPr>
              <a:stCxn id="25" idx="6"/>
              <a:endCxn id="26" idx="2"/>
            </p:cNvCxnSpPr>
            <p:nvPr/>
          </p:nvCxnSpPr>
          <p:spPr>
            <a:xfrm flipV="1">
              <a:off x="5964573" y="1858162"/>
              <a:ext cx="1686188" cy="83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E72CED-BC01-232E-73A5-9D47B009125C}"/>
                </a:ext>
              </a:extLst>
            </p:cNvPr>
            <p:cNvCxnSpPr>
              <a:cxnSpLocks/>
              <a:stCxn id="24" idx="4"/>
              <a:endCxn id="3" idx="0"/>
            </p:cNvCxnSpPr>
            <p:nvPr/>
          </p:nvCxnSpPr>
          <p:spPr>
            <a:xfrm flipH="1">
              <a:off x="3662381" y="2072081"/>
              <a:ext cx="3608" cy="30177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C74E84-C9E6-0F6F-656C-C1D0A12BA080}"/>
                </a:ext>
              </a:extLst>
            </p:cNvPr>
            <p:cNvCxnSpPr>
              <a:cxnSpLocks/>
              <a:stCxn id="94" idx="3"/>
              <a:endCxn id="36" idx="0"/>
            </p:cNvCxnSpPr>
            <p:nvPr/>
          </p:nvCxnSpPr>
          <p:spPr>
            <a:xfrm flipH="1">
              <a:off x="5127534" y="2722415"/>
              <a:ext cx="488492" cy="4292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903E81-D568-80B9-942B-EB0DE725B92D}"/>
                </a:ext>
              </a:extLst>
            </p:cNvPr>
            <p:cNvCxnSpPr>
              <a:cxnSpLocks/>
              <a:stCxn id="26" idx="4"/>
              <a:endCxn id="19" idx="0"/>
            </p:cNvCxnSpPr>
            <p:nvPr/>
          </p:nvCxnSpPr>
          <p:spPr>
            <a:xfrm flipH="1">
              <a:off x="7854137" y="2063692"/>
              <a:ext cx="2154" cy="3069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0AC5E-D79F-082E-1294-904425C61B52}"/>
                </a:ext>
              </a:extLst>
            </p:cNvPr>
            <p:cNvSpPr/>
            <p:nvPr/>
          </p:nvSpPr>
          <p:spPr>
            <a:xfrm>
              <a:off x="3460459" y="3153102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α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98BDFD-EBD7-7D9B-DCD4-9FD6928AD6F1}"/>
                </a:ext>
              </a:extLst>
            </p:cNvPr>
            <p:cNvSpPr/>
            <p:nvPr/>
          </p:nvSpPr>
          <p:spPr>
            <a:xfrm>
              <a:off x="7646567" y="3121572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γ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1C470D-E789-F360-4455-BF72AB64307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3286648" y="3503965"/>
              <a:ext cx="234009" cy="8494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80133A-0A0E-EA7D-BB5D-2C70251CA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2973" y="3482945"/>
              <a:ext cx="211592" cy="8262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A2D575-3915-13DE-2D35-AD8D3251847D}"/>
                </a:ext>
              </a:extLst>
            </p:cNvPr>
            <p:cNvCxnSpPr>
              <a:cxnSpLocks/>
            </p:cNvCxnSpPr>
            <p:nvPr/>
          </p:nvCxnSpPr>
          <p:spPr>
            <a:xfrm>
              <a:off x="3823654" y="3472435"/>
              <a:ext cx="205026" cy="836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753C9E-E53F-21DA-869B-2AA127EC042D}"/>
                </a:ext>
              </a:extLst>
            </p:cNvPr>
            <p:cNvCxnSpPr>
              <a:cxnSpLocks/>
            </p:cNvCxnSpPr>
            <p:nvPr/>
          </p:nvCxnSpPr>
          <p:spPr>
            <a:xfrm>
              <a:off x="7972407" y="3482945"/>
              <a:ext cx="271434" cy="815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5ED45D-B926-4AF2-76DD-C09288DFF645}"/>
                </a:ext>
              </a:extLst>
            </p:cNvPr>
            <p:cNvSpPr txBox="1"/>
            <p:nvPr/>
          </p:nvSpPr>
          <p:spPr>
            <a:xfrm>
              <a:off x="2997963" y="370617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DF6D2D-3330-5033-80A7-105727878290}"/>
                </a:ext>
              </a:extLst>
            </p:cNvPr>
            <p:cNvSpPr txBox="1"/>
            <p:nvPr/>
          </p:nvSpPr>
          <p:spPr>
            <a:xfrm>
              <a:off x="3929653" y="371668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A0BC69-8895-9F94-BC98-86077C224BAF}"/>
                </a:ext>
              </a:extLst>
            </p:cNvPr>
            <p:cNvSpPr/>
            <p:nvPr/>
          </p:nvSpPr>
          <p:spPr>
            <a:xfrm>
              <a:off x="4922004" y="3151649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β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7DF6E6-366B-D865-36F8-CAF6A41E56B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H="1">
              <a:off x="4755131" y="3502512"/>
              <a:ext cx="227071" cy="819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D0326F-7BEB-3BD4-90A4-2A0741A9E014}"/>
                </a:ext>
              </a:extLst>
            </p:cNvPr>
            <p:cNvCxnSpPr>
              <a:cxnSpLocks/>
              <a:stCxn id="36" idx="5"/>
            </p:cNvCxnSpPr>
            <p:nvPr/>
          </p:nvCxnSpPr>
          <p:spPr>
            <a:xfrm>
              <a:off x="5272866" y="3502512"/>
              <a:ext cx="234623" cy="8067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440DF1-8733-12C0-714D-060140E8CEDE}"/>
                </a:ext>
              </a:extLst>
            </p:cNvPr>
            <p:cNvSpPr txBox="1"/>
            <p:nvPr/>
          </p:nvSpPr>
          <p:spPr>
            <a:xfrm>
              <a:off x="4617279" y="370829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596A81-4B6D-9B6F-7AEA-069F7620C3BF}"/>
                </a:ext>
              </a:extLst>
            </p:cNvPr>
            <p:cNvSpPr txBox="1"/>
            <p:nvPr/>
          </p:nvSpPr>
          <p:spPr>
            <a:xfrm>
              <a:off x="5379324" y="37082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45C3FE-DC16-0796-0DF4-69AC08630795}"/>
                </a:ext>
              </a:extLst>
            </p:cNvPr>
            <p:cNvSpPr txBox="1"/>
            <p:nvPr/>
          </p:nvSpPr>
          <p:spPr>
            <a:xfrm>
              <a:off x="7347278" y="371525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A7190A-CF19-C327-F00C-E7B0C00DEA1D}"/>
                </a:ext>
              </a:extLst>
            </p:cNvPr>
            <p:cNvSpPr txBox="1"/>
            <p:nvPr/>
          </p:nvSpPr>
          <p:spPr>
            <a:xfrm>
              <a:off x="8141917" y="371668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780200-8CDB-0EE4-B538-3353E3BDF7C1}"/>
                </a:ext>
              </a:extLst>
            </p:cNvPr>
            <p:cNvSpPr txBox="1"/>
            <p:nvPr/>
          </p:nvSpPr>
          <p:spPr>
            <a:xfrm>
              <a:off x="2364645" y="2855884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主持人打开</a:t>
              </a:r>
              <a:r>
                <a:rPr lang="en-US" altLang="zh-CN" sz="1200" dirty="0"/>
                <a:t>3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A0795E-E34B-4BFA-4A2B-432048A1FB88}"/>
                </a:ext>
              </a:extLst>
            </p:cNvPr>
            <p:cNvSpPr txBox="1"/>
            <p:nvPr/>
          </p:nvSpPr>
          <p:spPr>
            <a:xfrm>
              <a:off x="3610088" y="1143451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车在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7CCAA3-AB1D-07D8-8202-C02996AAAFF2}"/>
                </a:ext>
              </a:extLst>
            </p:cNvPr>
            <p:cNvSpPr txBox="1"/>
            <p:nvPr/>
          </p:nvSpPr>
          <p:spPr>
            <a:xfrm>
              <a:off x="4883669" y="1316991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车在</a:t>
              </a:r>
              <a:r>
                <a:rPr lang="en-US" altLang="zh-CN" sz="1200" dirty="0"/>
                <a:t>2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A70ABE6-8383-2F0A-47F5-6D2F270ECD70}"/>
                </a:ext>
              </a:extLst>
            </p:cNvPr>
            <p:cNvSpPr txBox="1"/>
            <p:nvPr/>
          </p:nvSpPr>
          <p:spPr>
            <a:xfrm>
              <a:off x="6750284" y="1143451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车在</a:t>
              </a:r>
              <a:r>
                <a:rPr lang="en-US" altLang="zh-CN" sz="1200" dirty="0"/>
                <a:t>3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048F3B6-55F7-D5D1-91BE-EE98E547A58B}"/>
                </a:ext>
              </a:extLst>
            </p:cNvPr>
            <p:cNvSpPr txBox="1"/>
            <p:nvPr/>
          </p:nvSpPr>
          <p:spPr>
            <a:xfrm>
              <a:off x="7862759" y="2777045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主持人打开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FECD5-DC02-0F25-0C64-04A3A353F5BC}"/>
                </a:ext>
              </a:extLst>
            </p:cNvPr>
            <p:cNvCxnSpPr>
              <a:cxnSpLocks/>
              <a:stCxn id="94" idx="5"/>
              <a:endCxn id="53" idx="0"/>
            </p:cNvCxnSpPr>
            <p:nvPr/>
          </p:nvCxnSpPr>
          <p:spPr>
            <a:xfrm>
              <a:off x="5906690" y="2722415"/>
              <a:ext cx="548842" cy="4117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E16A2B-BA5B-2157-F972-25F75C86E667}"/>
                </a:ext>
              </a:extLst>
            </p:cNvPr>
            <p:cNvSpPr/>
            <p:nvPr/>
          </p:nvSpPr>
          <p:spPr>
            <a:xfrm>
              <a:off x="6250002" y="3134203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β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632504B-7063-1E90-CF82-327A3187EAC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H="1">
              <a:off x="6062529" y="3485066"/>
              <a:ext cx="247671" cy="824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23855B-08C3-C81A-5E01-09BF9E4D83D8}"/>
                </a:ext>
              </a:extLst>
            </p:cNvPr>
            <p:cNvCxnSpPr>
              <a:cxnSpLocks/>
              <a:stCxn id="53" idx="5"/>
            </p:cNvCxnSpPr>
            <p:nvPr/>
          </p:nvCxnSpPr>
          <p:spPr>
            <a:xfrm>
              <a:off x="6600864" y="3485066"/>
              <a:ext cx="281566" cy="824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954094-BA8C-55AA-45A3-46E84D9903AE}"/>
                </a:ext>
              </a:extLst>
            </p:cNvPr>
            <p:cNvSpPr txBox="1"/>
            <p:nvPr/>
          </p:nvSpPr>
          <p:spPr>
            <a:xfrm>
              <a:off x="5933408" y="36956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7EC6C4-FC38-4F86-EF75-8F3682D0F2A8}"/>
                </a:ext>
              </a:extLst>
            </p:cNvPr>
            <p:cNvSpPr txBox="1"/>
            <p:nvPr/>
          </p:nvSpPr>
          <p:spPr>
            <a:xfrm>
              <a:off x="6676289" y="37082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A7C83F9-CC6C-062E-9538-3450425ABB4B}"/>
                </a:ext>
              </a:extLst>
            </p:cNvPr>
            <p:cNvSpPr txBox="1"/>
            <p:nvPr/>
          </p:nvSpPr>
          <p:spPr>
            <a:xfrm>
              <a:off x="4049471" y="2755847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主持人打开</a:t>
              </a:r>
              <a:r>
                <a:rPr lang="en-US" altLang="zh-CN" sz="1200" dirty="0"/>
                <a:t>3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69BF4-98E7-FF2E-11FA-80BB34D8068B}"/>
                </a:ext>
              </a:extLst>
            </p:cNvPr>
            <p:cNvSpPr txBox="1"/>
            <p:nvPr/>
          </p:nvSpPr>
          <p:spPr>
            <a:xfrm>
              <a:off x="6171681" y="2751906"/>
              <a:ext cx="134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主持人打开</a:t>
              </a:r>
              <a:r>
                <a:rPr lang="en-US" altLang="zh-CN" sz="1200" dirty="0"/>
                <a:t>1</a:t>
              </a:r>
              <a:r>
                <a:rPr lang="zh-CN" altLang="en-US" sz="1200" dirty="0"/>
                <a:t>号门</a:t>
              </a:r>
              <a:endParaRPr lang="en-CN" sz="12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B41E46D-FAC1-6A84-A073-F354A782B01A}"/>
                </a:ext>
              </a:extLst>
            </p:cNvPr>
            <p:cNvSpPr txBox="1"/>
            <p:nvPr/>
          </p:nvSpPr>
          <p:spPr>
            <a:xfrm>
              <a:off x="5170926" y="430924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(1, 0)</a:t>
              </a:r>
              <a:endParaRPr lang="en-CN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C2F8D-1ADA-56F1-51EC-9AE900AEF69C}"/>
                </a:ext>
              </a:extLst>
            </p:cNvPr>
            <p:cNvSpPr txBox="1"/>
            <p:nvPr/>
          </p:nvSpPr>
          <p:spPr>
            <a:xfrm>
              <a:off x="4417146" y="431523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(0, 1)</a:t>
              </a:r>
              <a:endParaRPr lang="en-CN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B8931A-38A4-12FE-46B9-0413469BA078}"/>
                </a:ext>
              </a:extLst>
            </p:cNvPr>
            <p:cNvSpPr txBox="1"/>
            <p:nvPr/>
          </p:nvSpPr>
          <p:spPr>
            <a:xfrm>
              <a:off x="6547242" y="429661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(1, 0)</a:t>
              </a:r>
              <a:endParaRPr lang="en-CN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00138A-81D2-8987-E935-34E5EDD1666E}"/>
                </a:ext>
              </a:extLst>
            </p:cNvPr>
            <p:cNvSpPr txBox="1"/>
            <p:nvPr/>
          </p:nvSpPr>
          <p:spPr>
            <a:xfrm>
              <a:off x="5793462" y="4302600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(0, 1)</a:t>
              </a:r>
              <a:endParaRPr lang="en-CN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790E3BB-8518-8098-80AB-87E7F2C4ABD8}"/>
                </a:ext>
              </a:extLst>
            </p:cNvPr>
            <p:cNvCxnSpPr>
              <a:stCxn id="14" idx="6"/>
              <a:endCxn id="36" idx="2"/>
            </p:cNvCxnSpPr>
            <p:nvPr/>
          </p:nvCxnSpPr>
          <p:spPr>
            <a:xfrm flipV="1">
              <a:off x="3871519" y="3357180"/>
              <a:ext cx="1050485" cy="14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7C1333F-3D9A-2E64-F2DB-C32878517E90}"/>
                </a:ext>
              </a:extLst>
            </p:cNvPr>
            <p:cNvCxnSpPr>
              <a:stCxn id="53" idx="6"/>
              <a:endCxn id="17" idx="2"/>
            </p:cNvCxnSpPr>
            <p:nvPr/>
          </p:nvCxnSpPr>
          <p:spPr>
            <a:xfrm flipV="1">
              <a:off x="6661062" y="3327103"/>
              <a:ext cx="985505" cy="126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F37E61-8DD3-AB88-2FFF-593B40237109}"/>
                </a:ext>
              </a:extLst>
            </p:cNvPr>
            <p:cNvSpPr txBox="1"/>
            <p:nvPr/>
          </p:nvSpPr>
          <p:spPr>
            <a:xfrm>
              <a:off x="2999633" y="431523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(1, 0)</a:t>
              </a:r>
              <a:endParaRPr lang="en-C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A7EC553-0CF0-BC6C-9D61-145BF80AB9E0}"/>
                </a:ext>
              </a:extLst>
            </p:cNvPr>
            <p:cNvSpPr txBox="1"/>
            <p:nvPr/>
          </p:nvSpPr>
          <p:spPr>
            <a:xfrm>
              <a:off x="3718733" y="4321221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(0, 1)</a:t>
              </a:r>
              <a:endParaRPr lang="en-C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90AE5E-4246-4DF8-6166-1136CE579724}"/>
                </a:ext>
              </a:extLst>
            </p:cNvPr>
            <p:cNvSpPr txBox="1"/>
            <p:nvPr/>
          </p:nvSpPr>
          <p:spPr>
            <a:xfrm>
              <a:off x="7216630" y="428877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(1, 0)</a:t>
              </a:r>
              <a:endParaRPr lang="en-CN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D67607C-C035-823C-C75E-EEE5471F3A5E}"/>
                </a:ext>
              </a:extLst>
            </p:cNvPr>
            <p:cNvSpPr txBox="1"/>
            <p:nvPr/>
          </p:nvSpPr>
          <p:spPr>
            <a:xfrm>
              <a:off x="7946240" y="4284254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(0, 1)</a:t>
              </a:r>
              <a:endParaRPr lang="en-CN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9E74883-A03A-5A2B-E322-371B12992811}"/>
                </a:ext>
              </a:extLst>
            </p:cNvPr>
            <p:cNvSpPr/>
            <p:nvPr/>
          </p:nvSpPr>
          <p:spPr>
            <a:xfrm>
              <a:off x="5555828" y="2371552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β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AB2DDC-0BC0-06D2-570F-8F4B8C74D655}"/>
                </a:ext>
              </a:extLst>
            </p:cNvPr>
            <p:cNvCxnSpPr>
              <a:stCxn id="25" idx="4"/>
              <a:endCxn id="94" idx="0"/>
            </p:cNvCxnSpPr>
            <p:nvPr/>
          </p:nvCxnSpPr>
          <p:spPr>
            <a:xfrm>
              <a:off x="5759043" y="2072081"/>
              <a:ext cx="2315" cy="2994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4BE9655-B072-7B6B-B87C-280ED9D0D965}"/>
                </a:ext>
              </a:extLst>
            </p:cNvPr>
            <p:cNvSpPr txBox="1"/>
            <p:nvPr/>
          </p:nvSpPr>
          <p:spPr>
            <a:xfrm>
              <a:off x="5738684" y="2115226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选择</a:t>
              </a:r>
              <a:r>
                <a:rPr lang="en-US" altLang="zh-CN" sz="1200" dirty="0"/>
                <a:t>2</a:t>
              </a:r>
              <a:r>
                <a:rPr lang="en-CN" sz="1200" dirty="0"/>
                <a:t>号门</a:t>
              </a:r>
              <a:endParaRPr lang="en-US" sz="1200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CEEBC78-D2D9-1157-233F-831F2B2E5C41}"/>
                </a:ext>
              </a:extLst>
            </p:cNvPr>
            <p:cNvSpPr/>
            <p:nvPr/>
          </p:nvSpPr>
          <p:spPr>
            <a:xfrm>
              <a:off x="3456851" y="2373860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α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0FC24E-C225-0E60-F2DD-FA58FB07147E}"/>
                </a:ext>
              </a:extLst>
            </p:cNvPr>
            <p:cNvCxnSpPr>
              <a:stCxn id="3" idx="4"/>
              <a:endCxn id="14" idx="0"/>
            </p:cNvCxnSpPr>
            <p:nvPr/>
          </p:nvCxnSpPr>
          <p:spPr>
            <a:xfrm>
              <a:off x="3662381" y="2784921"/>
              <a:ext cx="3608" cy="368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5B37F0-993C-15BA-3FBD-2A606003790F}"/>
                </a:ext>
              </a:extLst>
            </p:cNvPr>
            <p:cNvSpPr/>
            <p:nvPr/>
          </p:nvSpPr>
          <p:spPr>
            <a:xfrm>
              <a:off x="7648607" y="2370645"/>
              <a:ext cx="411060" cy="41106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ysClr val="windowText" lastClr="000000"/>
                  </a:solidFill>
                </a:rPr>
                <a:t>γ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D4F77E-7C02-4A1E-5055-8F4653B546A5}"/>
                </a:ext>
              </a:extLst>
            </p:cNvPr>
            <p:cNvCxnSpPr>
              <a:stCxn id="19" idx="4"/>
              <a:endCxn id="17" idx="0"/>
            </p:cNvCxnSpPr>
            <p:nvPr/>
          </p:nvCxnSpPr>
          <p:spPr>
            <a:xfrm flipH="1">
              <a:off x="7852097" y="2781706"/>
              <a:ext cx="2040" cy="3398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3EEA1D-0DD2-5BF1-C5B9-54A236C0FBD7}"/>
                </a:ext>
              </a:extLst>
            </p:cNvPr>
            <p:cNvSpPr txBox="1"/>
            <p:nvPr/>
          </p:nvSpPr>
          <p:spPr>
            <a:xfrm>
              <a:off x="2628927" y="2086543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选择</a:t>
              </a:r>
              <a:r>
                <a:rPr lang="en-US" altLang="zh-CN" sz="1200" dirty="0"/>
                <a:t>2</a:t>
              </a:r>
              <a:r>
                <a:rPr lang="en-CN" sz="1200" dirty="0"/>
                <a:t>号门</a:t>
              </a:r>
              <a:endParaRPr 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EA169C-932E-508F-AAC7-83BC6508368E}"/>
                </a:ext>
              </a:extLst>
            </p:cNvPr>
            <p:cNvSpPr txBox="1"/>
            <p:nvPr/>
          </p:nvSpPr>
          <p:spPr>
            <a:xfrm>
              <a:off x="7887006" y="2084258"/>
              <a:ext cx="878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选择</a:t>
              </a:r>
              <a:r>
                <a:rPr lang="en-US" altLang="zh-CN" sz="1200" dirty="0"/>
                <a:t>2</a:t>
              </a:r>
              <a:r>
                <a:rPr lang="en-CN" sz="1200" dirty="0"/>
                <a:t>号门</a:t>
              </a:r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12326D8-B88E-6D69-4B3A-363026A02348}"/>
                    </a:ext>
                  </a:extLst>
                </p:cNvPr>
                <p:cNvSpPr txBox="1"/>
                <p:nvPr/>
              </p:nvSpPr>
              <p:spPr>
                <a:xfrm>
                  <a:off x="3270655" y="1394503"/>
                  <a:ext cx="284052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N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12326D8-B88E-6D69-4B3A-363026A02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655" y="1394503"/>
                  <a:ext cx="284052" cy="3814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486239-511A-F0D6-D11F-00553C5A9CCB}"/>
                    </a:ext>
                  </a:extLst>
                </p:cNvPr>
                <p:cNvSpPr txBox="1"/>
                <p:nvPr/>
              </p:nvSpPr>
              <p:spPr>
                <a:xfrm>
                  <a:off x="8139402" y="1418849"/>
                  <a:ext cx="284052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N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5486239-511A-F0D6-D11F-00553C5A9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402" y="1418849"/>
                  <a:ext cx="284052" cy="381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EB06E2-17DB-D75B-3428-6462A59A4DBA}"/>
                    </a:ext>
                  </a:extLst>
                </p:cNvPr>
                <p:cNvSpPr txBox="1"/>
                <p:nvPr/>
              </p:nvSpPr>
              <p:spPr>
                <a:xfrm>
                  <a:off x="5825853" y="1418761"/>
                  <a:ext cx="284052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N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DEB06E2-17DB-D75B-3428-6462A59A4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853" y="1418761"/>
                  <a:ext cx="284052" cy="3814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C591885-A0D3-7F3B-5DF0-4384CDA2C672}"/>
                    </a:ext>
                  </a:extLst>
                </p:cNvPr>
                <p:cNvSpPr txBox="1"/>
                <p:nvPr/>
              </p:nvSpPr>
              <p:spPr>
                <a:xfrm>
                  <a:off x="5308956" y="2857176"/>
                  <a:ext cx="28405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N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C591885-A0D3-7F3B-5DF0-4384CDA2C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956" y="2857176"/>
                  <a:ext cx="284052" cy="3804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FC4EEA0-20FD-40FD-010F-9D8A69ECE7C4}"/>
                    </a:ext>
                  </a:extLst>
                </p:cNvPr>
                <p:cNvSpPr txBox="1"/>
                <p:nvPr/>
              </p:nvSpPr>
              <p:spPr>
                <a:xfrm>
                  <a:off x="5891289" y="2835433"/>
                  <a:ext cx="284052" cy="3804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N" sz="1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FC4EEA0-20FD-40FD-010F-9D8A69ECE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289" y="2835433"/>
                  <a:ext cx="284052" cy="3804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BF6166-6B05-E28C-44FE-E0831111E2B4}"/>
                </a:ext>
              </a:extLst>
            </p:cNvPr>
            <p:cNvSpPr txBox="1"/>
            <p:nvPr/>
          </p:nvSpPr>
          <p:spPr>
            <a:xfrm>
              <a:off x="3131539" y="317123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53B91D-9140-F6C7-C8AA-3B81047ECF3F}"/>
                </a:ext>
              </a:extLst>
            </p:cNvPr>
            <p:cNvSpPr txBox="1"/>
            <p:nvPr/>
          </p:nvSpPr>
          <p:spPr>
            <a:xfrm>
              <a:off x="5329299" y="3196528"/>
              <a:ext cx="4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1-x</a:t>
              </a:r>
              <a:endParaRPr lang="en-C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3AA7A2-1120-5A5F-B38C-06A28F52BA36}"/>
                </a:ext>
              </a:extLst>
            </p:cNvPr>
            <p:cNvSpPr txBox="1"/>
            <p:nvPr/>
          </p:nvSpPr>
          <p:spPr>
            <a:xfrm>
              <a:off x="5964573" y="3171231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CC85B-2D32-D447-387E-7EB5E3FA134C}"/>
                </a:ext>
              </a:extLst>
            </p:cNvPr>
            <p:cNvSpPr txBox="1"/>
            <p:nvPr/>
          </p:nvSpPr>
          <p:spPr>
            <a:xfrm>
              <a:off x="8083794" y="3147894"/>
              <a:ext cx="47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1-y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189CF9-5286-4B90-DF6D-30C8DF40B09A}"/>
                </a:ext>
              </a:extLst>
            </p:cNvPr>
            <p:cNvSpPr txBox="1"/>
            <p:nvPr/>
          </p:nvSpPr>
          <p:spPr>
            <a:xfrm>
              <a:off x="2403421" y="1748107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信息集</a:t>
              </a:r>
              <a:r>
                <a:rPr lang="en-US" altLang="zh-CN" sz="1200" dirty="0"/>
                <a:t>1</a:t>
              </a:r>
              <a:endParaRPr lang="en-CN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9EB2711-5E29-E170-61D5-26CB24B326BA}"/>
                </a:ext>
              </a:extLst>
            </p:cNvPr>
            <p:cNvSpPr txBox="1"/>
            <p:nvPr/>
          </p:nvSpPr>
          <p:spPr>
            <a:xfrm>
              <a:off x="8847812" y="3192833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信息集</a:t>
              </a:r>
              <a:r>
                <a:rPr lang="en-US" altLang="zh-CN" sz="1200" dirty="0"/>
                <a:t>3</a:t>
              </a:r>
              <a:endParaRPr lang="en-CN" sz="12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607A95-ABE0-01BD-B000-1D1B0165C801}"/>
                </a:ext>
              </a:extLst>
            </p:cNvPr>
            <p:cNvSpPr txBox="1"/>
            <p:nvPr/>
          </p:nvSpPr>
          <p:spPr>
            <a:xfrm>
              <a:off x="1977891" y="3225513"/>
              <a:ext cx="724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1200" dirty="0"/>
                <a:t>信息集</a:t>
              </a:r>
              <a:r>
                <a:rPr lang="en-US" altLang="zh-CN" sz="1200" dirty="0"/>
                <a:t>2</a:t>
              </a:r>
              <a:endParaRPr lang="en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506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350185CF-32CA-0AD4-1BED-951D41CD738D}"/>
              </a:ext>
            </a:extLst>
          </p:cNvPr>
          <p:cNvGrpSpPr/>
          <p:nvPr/>
        </p:nvGrpSpPr>
        <p:grpSpPr>
          <a:xfrm>
            <a:off x="2275421" y="840473"/>
            <a:ext cx="6795812" cy="4445857"/>
            <a:chOff x="2275421" y="840473"/>
            <a:chExt cx="6795812" cy="44458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0EE75D6-B154-66E8-6E41-B396225625AE}"/>
                </a:ext>
              </a:extLst>
            </p:cNvPr>
            <p:cNvSpPr/>
            <p:nvPr/>
          </p:nvSpPr>
          <p:spPr>
            <a:xfrm>
              <a:off x="5645791" y="3011648"/>
              <a:ext cx="125835" cy="1258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A88C74D-8F94-1DC3-4FFC-82DFD5CD3BA0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5708708" y="1753299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939639B-3362-FA98-6BF0-2E46909AB180}"/>
                </a:ext>
              </a:extLst>
            </p:cNvPr>
            <p:cNvCxnSpPr/>
            <p:nvPr/>
          </p:nvCxnSpPr>
          <p:spPr>
            <a:xfrm flipH="1" flipV="1">
              <a:off x="5708707" y="3137483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10518B-6E86-008C-AC20-7D418F3DF141}"/>
                </a:ext>
              </a:extLst>
            </p:cNvPr>
            <p:cNvSpPr/>
            <p:nvPr/>
          </p:nvSpPr>
          <p:spPr>
            <a:xfrm>
              <a:off x="5645789" y="4395832"/>
              <a:ext cx="125835" cy="1258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9500A8-FE8D-0B43-2F48-1E60B27C5DF6}"/>
                </a:ext>
              </a:extLst>
            </p:cNvPr>
            <p:cNvSpPr/>
            <p:nvPr/>
          </p:nvSpPr>
          <p:spPr>
            <a:xfrm>
              <a:off x="5645791" y="1623699"/>
              <a:ext cx="125835" cy="1296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9F85CD-5A18-6B0C-2D02-BA6DAA47B5E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00798" y="1061637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2515A2-DE29-B89B-2DB4-EEDECCD3D14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400797" y="3829575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D6443B-F456-5B49-B15A-DD140A963B30}"/>
                </a:ext>
              </a:extLst>
            </p:cNvPr>
            <p:cNvSpPr/>
            <p:nvPr/>
          </p:nvSpPr>
          <p:spPr>
            <a:xfrm>
              <a:off x="7025770" y="4395832"/>
              <a:ext cx="125835" cy="1258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47D69F-E3EC-2BF8-5501-2C47A76EEACA}"/>
                </a:ext>
              </a:extLst>
            </p:cNvPr>
            <p:cNvSpPr/>
            <p:nvPr/>
          </p:nvSpPr>
          <p:spPr>
            <a:xfrm>
              <a:off x="7025772" y="1623699"/>
              <a:ext cx="125835" cy="1296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750C64-4854-95C5-40C1-6D5C80D75F1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16613" y="3825380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584F30-6D5C-230E-CA39-55DB8EB1A37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016614" y="1057442"/>
              <a:ext cx="1" cy="12583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ED84E5-0137-C8DC-8879-76A619100122}"/>
                </a:ext>
              </a:extLst>
            </p:cNvPr>
            <p:cNvCxnSpPr>
              <a:stCxn id="17" idx="7"/>
            </p:cNvCxnSpPr>
            <p:nvPr/>
          </p:nvCxnSpPr>
          <p:spPr>
            <a:xfrm flipV="1">
              <a:off x="7133179" y="1046205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37701D-2F32-4688-7892-841D3081D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33179" y="1734320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77785A-C492-F65A-6D06-F4409A216A63}"/>
                </a:ext>
              </a:extLst>
            </p:cNvPr>
            <p:cNvCxnSpPr/>
            <p:nvPr/>
          </p:nvCxnSpPr>
          <p:spPr>
            <a:xfrm flipV="1">
              <a:off x="7133179" y="3833552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2998B5-57A3-37DA-9D07-F0E670077E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1417" y="4505191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979364-1C7E-3F5F-F985-B7FFA9E0C32F}"/>
                </a:ext>
              </a:extLst>
            </p:cNvPr>
            <p:cNvSpPr/>
            <p:nvPr/>
          </p:nvSpPr>
          <p:spPr>
            <a:xfrm rot="10800000">
              <a:off x="4261431" y="1632015"/>
              <a:ext cx="125835" cy="1258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714C7A-B348-3C28-D5AC-14DA219446D6}"/>
                </a:ext>
              </a:extLst>
            </p:cNvPr>
            <p:cNvSpPr/>
            <p:nvPr/>
          </p:nvSpPr>
          <p:spPr>
            <a:xfrm rot="10800000">
              <a:off x="4261429" y="4400383"/>
              <a:ext cx="125835" cy="1296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E48943-567B-9DAA-690C-BD6BC9DAC6E3}"/>
                </a:ext>
              </a:extLst>
            </p:cNvPr>
            <p:cNvCxnSpPr>
              <a:stCxn id="39" idx="7"/>
            </p:cNvCxnSpPr>
            <p:nvPr/>
          </p:nvCxnSpPr>
          <p:spPr>
            <a:xfrm rot="10800000" flipV="1">
              <a:off x="3026917" y="4511004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2619B2-CCA6-928A-A853-C23C30AB1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026917" y="3822889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0702BD-B044-7ECA-A7CE-464E6117111B}"/>
                </a:ext>
              </a:extLst>
            </p:cNvPr>
            <p:cNvCxnSpPr/>
            <p:nvPr/>
          </p:nvCxnSpPr>
          <p:spPr>
            <a:xfrm rot="10800000" flipV="1">
              <a:off x="3026917" y="1723657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810B240-5B66-BEB2-F108-3AF387D7E5F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018679" y="1052018"/>
              <a:ext cx="1252940" cy="5964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43CF86-5265-825B-A606-E55642E0D4C2}"/>
                </a:ext>
              </a:extLst>
            </p:cNvPr>
            <p:cNvCxnSpPr>
              <a:stCxn id="38" idx="0"/>
              <a:endCxn id="39" idx="4"/>
            </p:cNvCxnSpPr>
            <p:nvPr/>
          </p:nvCxnSpPr>
          <p:spPr>
            <a:xfrm flipH="1">
              <a:off x="4324346" y="1757850"/>
              <a:ext cx="2" cy="26425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6198231-119C-B152-0852-A98D7C8F3E12}"/>
                </a:ext>
              </a:extLst>
            </p:cNvPr>
            <p:cNvCxnSpPr/>
            <p:nvPr/>
          </p:nvCxnSpPr>
          <p:spPr>
            <a:xfrm flipH="1">
              <a:off x="7088685" y="1736122"/>
              <a:ext cx="2" cy="264253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D939370-D224-2796-6B5D-46862EFCF98B}"/>
                </a:ext>
              </a:extLst>
            </p:cNvPr>
            <p:cNvSpPr txBox="1"/>
            <p:nvPr/>
          </p:nvSpPr>
          <p:spPr>
            <a:xfrm>
              <a:off x="5339663" y="22935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DADD1-4394-F650-15E4-0F13E808A07E}"/>
                </a:ext>
              </a:extLst>
            </p:cNvPr>
            <p:cNvSpPr txBox="1"/>
            <p:nvPr/>
          </p:nvSpPr>
          <p:spPr>
            <a:xfrm>
              <a:off x="5394798" y="357240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8E25130-F234-2FF1-6AB8-77C693CA10E4}"/>
                </a:ext>
              </a:extLst>
            </p:cNvPr>
            <p:cNvSpPr txBox="1"/>
            <p:nvPr/>
          </p:nvSpPr>
          <p:spPr>
            <a:xfrm>
              <a:off x="4810897" y="130157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m</a:t>
              </a:r>
              <a:r>
                <a:rPr lang="en-US" altLang="zh-CN" baseline="-25000" dirty="0"/>
                <a:t>1</a:t>
              </a:r>
              <a:endParaRPr lang="en-CN" baseline="-25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A6D3EF8-8FDB-77BE-E8B9-F440EC801683}"/>
                </a:ext>
              </a:extLst>
            </p:cNvPr>
            <p:cNvSpPr txBox="1"/>
            <p:nvPr/>
          </p:nvSpPr>
          <p:spPr>
            <a:xfrm>
              <a:off x="6158962" y="128792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m</a:t>
              </a:r>
              <a:r>
                <a:rPr lang="en-US" altLang="zh-CN" baseline="-25000" dirty="0"/>
                <a:t>2</a:t>
              </a:r>
              <a:endParaRPr lang="en-CN" baseline="-25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2606AA1-89B8-32D8-BC53-BE2620A76DD6}"/>
                </a:ext>
              </a:extLst>
            </p:cNvPr>
            <p:cNvSpPr txBox="1"/>
            <p:nvPr/>
          </p:nvSpPr>
          <p:spPr>
            <a:xfrm>
              <a:off x="4810374" y="4433007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m</a:t>
              </a:r>
              <a:r>
                <a:rPr lang="en-US" altLang="zh-CN" baseline="-25000" dirty="0"/>
                <a:t>1</a:t>
              </a:r>
              <a:endParaRPr lang="en-CN" baseline="-25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D10C50B-14CD-A7A1-D2F0-B2A6C2C98E83}"/>
                </a:ext>
              </a:extLst>
            </p:cNvPr>
            <p:cNvSpPr txBox="1"/>
            <p:nvPr/>
          </p:nvSpPr>
          <p:spPr>
            <a:xfrm>
              <a:off x="6158439" y="441935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m</a:t>
              </a:r>
              <a:r>
                <a:rPr lang="en-US" altLang="zh-CN" baseline="-25000" dirty="0"/>
                <a:t>2</a:t>
              </a:r>
              <a:endParaRPr lang="en-CN" baseline="-250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19BC37-C688-2660-0264-D75B96807B43}"/>
                </a:ext>
              </a:extLst>
            </p:cNvPr>
            <p:cNvSpPr txBox="1"/>
            <p:nvPr/>
          </p:nvSpPr>
          <p:spPr>
            <a:xfrm>
              <a:off x="7541744" y="9814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4EEF50-71C9-992E-2FAC-7D1BBB57E488}"/>
                </a:ext>
              </a:extLst>
            </p:cNvPr>
            <p:cNvSpPr txBox="1"/>
            <p:nvPr/>
          </p:nvSpPr>
          <p:spPr>
            <a:xfrm>
              <a:off x="7536935" y="19923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EBDC4F-31DE-F103-7F0F-94595E5FE890}"/>
                </a:ext>
              </a:extLst>
            </p:cNvPr>
            <p:cNvSpPr txBox="1"/>
            <p:nvPr/>
          </p:nvSpPr>
          <p:spPr>
            <a:xfrm>
              <a:off x="7625263" y="379141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5E379B-CF71-36F0-E6C6-A39DD4227E2B}"/>
                </a:ext>
              </a:extLst>
            </p:cNvPr>
            <p:cNvSpPr txBox="1"/>
            <p:nvPr/>
          </p:nvSpPr>
          <p:spPr>
            <a:xfrm>
              <a:off x="7620454" y="48023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23CCBA-04E8-ABCA-227A-714EA11ED594}"/>
                </a:ext>
              </a:extLst>
            </p:cNvPr>
            <p:cNvSpPr txBox="1"/>
            <p:nvPr/>
          </p:nvSpPr>
          <p:spPr>
            <a:xfrm>
              <a:off x="3526022" y="98140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7A8592C-1938-9165-3469-C834A992819F}"/>
                </a:ext>
              </a:extLst>
            </p:cNvPr>
            <p:cNvSpPr txBox="1"/>
            <p:nvPr/>
          </p:nvSpPr>
          <p:spPr>
            <a:xfrm>
              <a:off x="3521213" y="199232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3C73951-F933-869D-32A1-8F58C0C67E64}"/>
                </a:ext>
              </a:extLst>
            </p:cNvPr>
            <p:cNvSpPr txBox="1"/>
            <p:nvPr/>
          </p:nvSpPr>
          <p:spPr>
            <a:xfrm>
              <a:off x="3609541" y="379141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B4334A1-51F5-7ECF-F781-300B092947B6}"/>
                </a:ext>
              </a:extLst>
            </p:cNvPr>
            <p:cNvSpPr txBox="1"/>
            <p:nvPr/>
          </p:nvSpPr>
          <p:spPr>
            <a:xfrm>
              <a:off x="3604732" y="48023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519A0-412E-68E0-5EA3-9D910200B55F}"/>
                </a:ext>
              </a:extLst>
            </p:cNvPr>
            <p:cNvSpPr txBox="1"/>
            <p:nvPr/>
          </p:nvSpPr>
          <p:spPr>
            <a:xfrm>
              <a:off x="8325482" y="840473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(2, -2)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5B34CF-017B-F56B-1A3C-655E69F3A611}"/>
                </a:ext>
              </a:extLst>
            </p:cNvPr>
            <p:cNvSpPr txBox="1"/>
            <p:nvPr/>
          </p:nvSpPr>
          <p:spPr>
            <a:xfrm>
              <a:off x="8325482" y="21354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(3, -4)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987A19-5A99-94E1-2558-90C99D37CB8D}"/>
                </a:ext>
              </a:extLst>
            </p:cNvPr>
            <p:cNvSpPr txBox="1"/>
            <p:nvPr/>
          </p:nvSpPr>
          <p:spPr>
            <a:xfrm>
              <a:off x="8330325" y="3622007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(2, -2)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87C103-116C-C256-5014-5CD95FDCC7D7}"/>
                </a:ext>
              </a:extLst>
            </p:cNvPr>
            <p:cNvSpPr txBox="1"/>
            <p:nvPr/>
          </p:nvSpPr>
          <p:spPr>
            <a:xfrm>
              <a:off x="8330325" y="4916998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(-1, 0)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319B40-DDFD-C546-EDA3-75FB11482A43}"/>
                </a:ext>
              </a:extLst>
            </p:cNvPr>
            <p:cNvSpPr txBox="1"/>
            <p:nvPr/>
          </p:nvSpPr>
          <p:spPr>
            <a:xfrm>
              <a:off x="6691760" y="175329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CN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F6DBF4-5EDD-492A-9ADB-A64410AF11F6}"/>
                </a:ext>
              </a:extLst>
            </p:cNvPr>
            <p:cNvSpPr txBox="1"/>
            <p:nvPr/>
          </p:nvSpPr>
          <p:spPr>
            <a:xfrm>
              <a:off x="6551598" y="4006417"/>
              <a:ext cx="4741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1-y</a:t>
              </a:r>
              <a:endParaRPr lang="en-C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811B85-5057-515A-33D8-7116B791B3FD}"/>
                    </a:ext>
                  </a:extLst>
                </p:cNvPr>
                <p:cNvSpPr txBox="1"/>
                <p:nvPr/>
              </p:nvSpPr>
              <p:spPr>
                <a:xfrm>
                  <a:off x="5749930" y="2138412"/>
                  <a:ext cx="365805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A811B85-5057-515A-33D8-7116B791B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930" y="2138412"/>
                  <a:ext cx="365805" cy="612732"/>
                </a:xfrm>
                <a:prstGeom prst="rect">
                  <a:avLst/>
                </a:prstGeom>
                <a:blipFill>
                  <a:blip r:embed="rId2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5B8BFC2-B1DD-BF70-E9C1-F8BC9A2A1693}"/>
                    </a:ext>
                  </a:extLst>
                </p:cNvPr>
                <p:cNvSpPr txBox="1"/>
                <p:nvPr/>
              </p:nvSpPr>
              <p:spPr>
                <a:xfrm>
                  <a:off x="5743882" y="3422701"/>
                  <a:ext cx="365806" cy="6127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CN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5B8BFC2-B1DD-BF70-E9C1-F8BC9A2A1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882" y="3422701"/>
                  <a:ext cx="365806" cy="612732"/>
                </a:xfrm>
                <a:prstGeom prst="rect">
                  <a:avLst/>
                </a:prstGeom>
                <a:blipFill>
                  <a:blip r:embed="rId3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71524B-4486-CAD0-0FDC-EAADA881B0EA}"/>
                </a:ext>
              </a:extLst>
            </p:cNvPr>
            <p:cNvSpPr txBox="1"/>
            <p:nvPr/>
          </p:nvSpPr>
          <p:spPr>
            <a:xfrm>
              <a:off x="2275421" y="840473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(1, -1)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B97E9A-5553-F902-3D9C-6A013EAA75CB}"/>
                </a:ext>
              </a:extLst>
            </p:cNvPr>
            <p:cNvSpPr txBox="1"/>
            <p:nvPr/>
          </p:nvSpPr>
          <p:spPr>
            <a:xfrm>
              <a:off x="2275421" y="2135464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(3, -4)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7549697-CAF4-1E73-00F6-0F2760553680}"/>
                </a:ext>
              </a:extLst>
            </p:cNvPr>
            <p:cNvSpPr txBox="1"/>
            <p:nvPr/>
          </p:nvSpPr>
          <p:spPr>
            <a:xfrm>
              <a:off x="2280264" y="3622007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(1, -1)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180A352-3966-F6DD-ECD8-CF230B750D45}"/>
                </a:ext>
              </a:extLst>
            </p:cNvPr>
            <p:cNvSpPr txBox="1"/>
            <p:nvPr/>
          </p:nvSpPr>
          <p:spPr>
            <a:xfrm>
              <a:off x="2280264" y="4916998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(-1, 0)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63B3BD-5F04-7348-6471-C3577B8692F2}"/>
                </a:ext>
              </a:extLst>
            </p:cNvPr>
            <p:cNvSpPr txBox="1"/>
            <p:nvPr/>
          </p:nvSpPr>
          <p:spPr>
            <a:xfrm>
              <a:off x="4375730" y="173005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x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B97D4E2-37DB-6532-6A9E-D46620F2C8CB}"/>
                </a:ext>
              </a:extLst>
            </p:cNvPr>
            <p:cNvSpPr txBox="1"/>
            <p:nvPr/>
          </p:nvSpPr>
          <p:spPr>
            <a:xfrm>
              <a:off x="4375730" y="4020278"/>
              <a:ext cx="4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1-x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5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644</Words>
  <Application>Microsoft Macintosh PowerPoint</Application>
  <PresentationFormat>Widescreen</PresentationFormat>
  <Paragraphs>280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昱桐 梁</dc:creator>
  <cp:lastModifiedBy>昱桐 梁</cp:lastModifiedBy>
  <cp:revision>10</cp:revision>
  <dcterms:created xsi:type="dcterms:W3CDTF">2023-11-19T15:53:14Z</dcterms:created>
  <dcterms:modified xsi:type="dcterms:W3CDTF">2023-12-19T11:34:21Z</dcterms:modified>
</cp:coreProperties>
</file>