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9"/>
    <p:restoredTop sz="94694"/>
  </p:normalViewPr>
  <p:slideViewPr>
    <p:cSldViewPr snapToGrid="0">
      <p:cViewPr varScale="1">
        <p:scale>
          <a:sx n="152" d="100"/>
          <a:sy n="152" d="100"/>
        </p:scale>
        <p:origin x="20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5E83-F42A-7FD3-8BB1-B2D51DC7E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F70D0-1D4E-010B-40A3-F6DDEC2A2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990E8-86F2-0F27-ED4E-D78545BF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84A2-0F39-2A41-BD6B-D77487872B33}" type="datetimeFigureOut">
              <a:rPr lang="en-CN" smtClean="0"/>
              <a:t>2023/12/2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DEABA-5604-40B1-286F-2F90FE3F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1A04-233B-8B7C-02F5-1DBA8588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95C-32B6-604F-A9B7-0E8A31A942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190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0B81-6F04-2DA8-7C3B-8126C430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A8D9E-9B82-A614-C8DB-CF2E303D9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18B1-7894-22DC-90C3-ED5D61C3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84A2-0F39-2A41-BD6B-D77487872B33}" type="datetimeFigureOut">
              <a:rPr lang="en-CN" smtClean="0"/>
              <a:t>2023/12/2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52AFD-CDB0-9244-B699-5B958E8C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5A099-DDAE-B94A-CC43-0B9DD62C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95C-32B6-604F-A9B7-0E8A31A942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3912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923BA-6642-6D17-8A77-05572783A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5947E-8CF1-3A35-307B-D480202DF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2EFD3-E757-D20F-A336-D1FA3DA7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84A2-0F39-2A41-BD6B-D77487872B33}" type="datetimeFigureOut">
              <a:rPr lang="en-CN" smtClean="0"/>
              <a:t>2023/12/2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20C29-9164-91CE-30F2-3C37933D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3E70D-820B-F546-41E5-DA67A352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95C-32B6-604F-A9B7-0E8A31A942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624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3524-92BE-5B9F-60E4-C72A5692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12DF-E38D-423F-3AF7-3B3D590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9AE78-592E-3078-11B1-DEE57B79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84A2-0F39-2A41-BD6B-D77487872B33}" type="datetimeFigureOut">
              <a:rPr lang="en-CN" smtClean="0"/>
              <a:t>2023/12/2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4B97A-866D-4E8E-28DA-2F452525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AC417-4291-4D4D-6FFA-E7818E5D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95C-32B6-604F-A9B7-0E8A31A942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614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07DA-BAE1-DA27-0609-C491DFF6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9B9B0-BD10-CFE9-412F-626D9F3B9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B1294-C933-7522-56D1-366B1AB5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84A2-0F39-2A41-BD6B-D77487872B33}" type="datetimeFigureOut">
              <a:rPr lang="en-CN" smtClean="0"/>
              <a:t>2023/12/2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8A17-30F6-B91F-8B74-1F75C890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9FE10-6940-8BA0-B1F5-E71AAC08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95C-32B6-604F-A9B7-0E8A31A942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766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1FA8-F71A-EF73-2D1C-97AA5097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21DD5-3744-B329-046B-FCE78EEE3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64714-97A8-D594-5652-7BEBC7F75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0C8E5-1A57-6EF8-06F3-1505145C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84A2-0F39-2A41-BD6B-D77487872B33}" type="datetimeFigureOut">
              <a:rPr lang="en-CN" smtClean="0"/>
              <a:t>2023/12/2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B0B37-19DE-9B9C-9EBF-A1C9389D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5C0A0-CC09-99BA-46EF-1A22F3D7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95C-32B6-604F-A9B7-0E8A31A942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182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A00F-E9C0-6EA8-6616-1B704578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7190F-897C-36D1-0B01-CC51B5660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6D063-8196-0754-4D51-695976796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DDB43-AA3B-A7F8-43FC-812965A33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08FAF-9F64-9314-9B2C-AC51A8E42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D8683-4401-B5A0-FA4E-7F504CD4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84A2-0F39-2A41-BD6B-D77487872B33}" type="datetimeFigureOut">
              <a:rPr lang="en-CN" smtClean="0"/>
              <a:t>2023/12/2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084C6-AE67-9D1C-88E4-425AD20C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4FD2A-5AB3-D8B7-DF14-587ACEF0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95C-32B6-604F-A9B7-0E8A31A942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2660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F06E-5D03-2705-95FB-0D5D6B04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83C79-C4D9-7E55-B9D2-D0588E21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84A2-0F39-2A41-BD6B-D77487872B33}" type="datetimeFigureOut">
              <a:rPr lang="en-CN" smtClean="0"/>
              <a:t>2023/12/2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4E668-A8EC-52F9-FAE2-7BE036CB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889B8-81EB-8ADB-B170-ED78EEB1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95C-32B6-604F-A9B7-0E8A31A942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9044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B72A2-8E4D-7C13-89F4-F0427F6B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84A2-0F39-2A41-BD6B-D77487872B33}" type="datetimeFigureOut">
              <a:rPr lang="en-CN" smtClean="0"/>
              <a:t>2023/12/2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1525C-66C1-F1EE-26C7-2569E185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B6480-8B40-3428-4173-09E2C231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95C-32B6-604F-A9B7-0E8A31A942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469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3C34-EC53-293B-ED01-5945E656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D09CE-7050-4A2E-0FED-B8ACBFE11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500BC-4B98-7554-6E41-582FBEAFD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7146D-BBE0-BDFE-910C-823218EE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84A2-0F39-2A41-BD6B-D77487872B33}" type="datetimeFigureOut">
              <a:rPr lang="en-CN" smtClean="0"/>
              <a:t>2023/12/2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AB529-1435-0E9E-B7AB-9FF4CB63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89FE-E8BB-DDA6-6B8A-C3EA6BB5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95C-32B6-604F-A9B7-0E8A31A942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49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39DB-056C-C158-CB4B-DFDE2D30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E43FB-B311-6E9D-1BD7-B18E90D36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4D8E1-CA94-1C39-3DC7-ED21345AE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58109-E9DF-425C-F151-BFF9BEF4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84A2-0F39-2A41-BD6B-D77487872B33}" type="datetimeFigureOut">
              <a:rPr lang="en-CN" smtClean="0"/>
              <a:t>2023/12/2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9D3DF-328F-CAD1-9A83-B38CD867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6B343-EB1C-3EA6-7027-34517B25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95C-32B6-604F-A9B7-0E8A31A942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115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5E8D7-2D0B-D3AB-5540-DF163E39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B6246-77DD-2B75-CC2E-1E7AC179E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9CE75-A121-50B3-398B-876E80B1D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C84A2-0F39-2A41-BD6B-D77487872B33}" type="datetimeFigureOut">
              <a:rPr lang="en-CN" smtClean="0"/>
              <a:t>2023/12/2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9FF0D-FFF5-B420-0EF1-789787BBA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3F389-A331-825E-06E5-BA4EC0972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3495C-32B6-604F-A9B7-0E8A31A942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46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39C7EA3-4934-6CDF-44B6-F844D5698EAA}"/>
              </a:ext>
            </a:extLst>
          </p:cNvPr>
          <p:cNvSpPr/>
          <p:nvPr/>
        </p:nvSpPr>
        <p:spPr>
          <a:xfrm>
            <a:off x="1422459" y="2930692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甲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F6AA95-1327-C34C-AAB8-02F9CAB4AA06}"/>
              </a:ext>
            </a:extLst>
          </p:cNvPr>
          <p:cNvSpPr/>
          <p:nvPr/>
        </p:nvSpPr>
        <p:spPr>
          <a:xfrm>
            <a:off x="739486" y="3885477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C24A7E-0A4D-364B-453F-1B17B6A7DCE0}"/>
              </a:ext>
            </a:extLst>
          </p:cNvPr>
          <p:cNvCxnSpPr>
            <a:cxnSpLocks/>
          </p:cNvCxnSpPr>
          <p:nvPr/>
        </p:nvCxnSpPr>
        <p:spPr>
          <a:xfrm flipH="1">
            <a:off x="512469" y="4193973"/>
            <a:ext cx="281292" cy="71149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964D69-4C33-F5A1-01C2-4604DE0AEADA}"/>
              </a:ext>
            </a:extLst>
          </p:cNvPr>
          <p:cNvCxnSpPr>
            <a:cxnSpLocks/>
          </p:cNvCxnSpPr>
          <p:nvPr/>
        </p:nvCxnSpPr>
        <p:spPr>
          <a:xfrm>
            <a:off x="1038272" y="4193973"/>
            <a:ext cx="281292" cy="71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79B8B5-9E19-46E3-9038-971229880D74}"/>
              </a:ext>
            </a:extLst>
          </p:cNvPr>
          <p:cNvSpPr txBox="1"/>
          <p:nvPr/>
        </p:nvSpPr>
        <p:spPr>
          <a:xfrm>
            <a:off x="444576" y="4359662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A80FE4-9E46-9444-B6DD-F7145EBA98FC}"/>
              </a:ext>
            </a:extLst>
          </p:cNvPr>
          <p:cNvSpPr txBox="1"/>
          <p:nvPr/>
        </p:nvSpPr>
        <p:spPr>
          <a:xfrm>
            <a:off x="1205743" y="4359662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51569B-F0A5-A92B-FC5D-6B20CD8B3EA8}"/>
              </a:ext>
            </a:extLst>
          </p:cNvPr>
          <p:cNvSpPr txBox="1"/>
          <p:nvPr/>
        </p:nvSpPr>
        <p:spPr>
          <a:xfrm>
            <a:off x="266091" y="4905470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(4, 2)</a:t>
            </a:r>
            <a:endParaRPr lang="en-CN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4B5399-567C-1855-6E17-D243DE956685}"/>
              </a:ext>
            </a:extLst>
          </p:cNvPr>
          <p:cNvSpPr txBox="1"/>
          <p:nvPr/>
        </p:nvSpPr>
        <p:spPr>
          <a:xfrm>
            <a:off x="1071319" y="4905470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(2, 3)</a:t>
            </a:r>
            <a:endParaRPr lang="en-CN" sz="11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F1F1AF-EC79-BC2D-B557-704C18B45F92}"/>
              </a:ext>
            </a:extLst>
          </p:cNvPr>
          <p:cNvSpPr/>
          <p:nvPr/>
        </p:nvSpPr>
        <p:spPr>
          <a:xfrm>
            <a:off x="2105432" y="3885477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43D15-F77A-0661-3612-05556238D25E}"/>
              </a:ext>
            </a:extLst>
          </p:cNvPr>
          <p:cNvCxnSpPr>
            <a:cxnSpLocks/>
          </p:cNvCxnSpPr>
          <p:nvPr/>
        </p:nvCxnSpPr>
        <p:spPr>
          <a:xfrm flipH="1">
            <a:off x="1878415" y="4193973"/>
            <a:ext cx="281292" cy="71149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C58FF5-1EE5-94AD-53D9-B0FE7575A4D2}"/>
              </a:ext>
            </a:extLst>
          </p:cNvPr>
          <p:cNvCxnSpPr>
            <a:cxnSpLocks/>
          </p:cNvCxnSpPr>
          <p:nvPr/>
        </p:nvCxnSpPr>
        <p:spPr>
          <a:xfrm>
            <a:off x="2404218" y="4193973"/>
            <a:ext cx="281292" cy="71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16019D4-93C9-46B2-D24D-2D18EE881492}"/>
              </a:ext>
            </a:extLst>
          </p:cNvPr>
          <p:cNvSpPr txBox="1"/>
          <p:nvPr/>
        </p:nvSpPr>
        <p:spPr>
          <a:xfrm>
            <a:off x="1810521" y="4359662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87808F-4A48-908B-AAAC-35E658F19623}"/>
              </a:ext>
            </a:extLst>
          </p:cNvPr>
          <p:cNvSpPr txBox="1"/>
          <p:nvPr/>
        </p:nvSpPr>
        <p:spPr>
          <a:xfrm>
            <a:off x="2571688" y="4359662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DA0948-78E1-CD60-25A8-4F80A16641CE}"/>
              </a:ext>
            </a:extLst>
          </p:cNvPr>
          <p:cNvSpPr txBox="1"/>
          <p:nvPr/>
        </p:nvSpPr>
        <p:spPr>
          <a:xfrm>
            <a:off x="1632036" y="4905470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(3, 3)</a:t>
            </a:r>
            <a:endParaRPr lang="en-CN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85AD66-E5DE-5D8C-3734-5F186B2C6B01}"/>
              </a:ext>
            </a:extLst>
          </p:cNvPr>
          <p:cNvSpPr txBox="1"/>
          <p:nvPr/>
        </p:nvSpPr>
        <p:spPr>
          <a:xfrm>
            <a:off x="2437265" y="4905470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(5, 1)</a:t>
            </a:r>
            <a:endParaRPr lang="en-CN" sz="11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EAD0CD-D34E-8745-EBDC-CA326493F384}"/>
              </a:ext>
            </a:extLst>
          </p:cNvPr>
          <p:cNvCxnSpPr>
            <a:stCxn id="4" idx="3"/>
            <a:endCxn id="11" idx="7"/>
          </p:cNvCxnSpPr>
          <p:nvPr/>
        </p:nvCxnSpPr>
        <p:spPr>
          <a:xfrm flipH="1">
            <a:off x="1055822" y="3239531"/>
            <a:ext cx="420912" cy="6989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9C6B07-DE1B-2C55-E8DA-FEFDFA6A33C5}"/>
              </a:ext>
            </a:extLst>
          </p:cNvPr>
          <p:cNvCxnSpPr>
            <a:stCxn id="4" idx="5"/>
            <a:endCxn id="22" idx="1"/>
          </p:cNvCxnSpPr>
          <p:nvPr/>
        </p:nvCxnSpPr>
        <p:spPr>
          <a:xfrm>
            <a:off x="1738795" y="3239531"/>
            <a:ext cx="420912" cy="698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69207AB-E668-7FF7-8CDE-4129424532B7}"/>
              </a:ext>
            </a:extLst>
          </p:cNvPr>
          <p:cNvSpPr txBox="1"/>
          <p:nvPr/>
        </p:nvSpPr>
        <p:spPr>
          <a:xfrm>
            <a:off x="1083673" y="3429983"/>
            <a:ext cx="244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BD502A-8EBE-BF0F-0D56-81FC33D3465A}"/>
              </a:ext>
            </a:extLst>
          </p:cNvPr>
          <p:cNvSpPr txBox="1"/>
          <p:nvPr/>
        </p:nvSpPr>
        <p:spPr>
          <a:xfrm>
            <a:off x="1897832" y="3427175"/>
            <a:ext cx="240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AA3684D-2708-1C97-412E-6CDFD4F7930E}"/>
              </a:ext>
            </a:extLst>
          </p:cNvPr>
          <p:cNvSpPr/>
          <p:nvPr/>
        </p:nvSpPr>
        <p:spPr>
          <a:xfrm>
            <a:off x="4298878" y="2929215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甲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2A00A9A-BDD5-53C3-FFDC-8E66C8D39536}"/>
              </a:ext>
            </a:extLst>
          </p:cNvPr>
          <p:cNvSpPr/>
          <p:nvPr/>
        </p:nvSpPr>
        <p:spPr>
          <a:xfrm>
            <a:off x="3615905" y="3884000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55E66B7-D09C-BEF9-E422-2311889B0187}"/>
              </a:ext>
            </a:extLst>
          </p:cNvPr>
          <p:cNvCxnSpPr>
            <a:cxnSpLocks/>
          </p:cNvCxnSpPr>
          <p:nvPr/>
        </p:nvCxnSpPr>
        <p:spPr>
          <a:xfrm flipH="1">
            <a:off x="3388888" y="4192496"/>
            <a:ext cx="281292" cy="71149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1A95EE-C45B-8857-F9C3-055923240989}"/>
              </a:ext>
            </a:extLst>
          </p:cNvPr>
          <p:cNvCxnSpPr>
            <a:cxnSpLocks/>
          </p:cNvCxnSpPr>
          <p:nvPr/>
        </p:nvCxnSpPr>
        <p:spPr>
          <a:xfrm>
            <a:off x="3914691" y="4192496"/>
            <a:ext cx="281292" cy="71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E51A843-7352-1126-E099-60A0B24BFDA5}"/>
              </a:ext>
            </a:extLst>
          </p:cNvPr>
          <p:cNvSpPr txBox="1"/>
          <p:nvPr/>
        </p:nvSpPr>
        <p:spPr>
          <a:xfrm>
            <a:off x="3320995" y="4358185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612F85-14AE-6370-8C16-60402B1ED0D2}"/>
              </a:ext>
            </a:extLst>
          </p:cNvPr>
          <p:cNvSpPr txBox="1"/>
          <p:nvPr/>
        </p:nvSpPr>
        <p:spPr>
          <a:xfrm>
            <a:off x="4082162" y="4358185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C6AD36-236C-CBB9-506B-F74DAD50FF39}"/>
              </a:ext>
            </a:extLst>
          </p:cNvPr>
          <p:cNvSpPr txBox="1"/>
          <p:nvPr/>
        </p:nvSpPr>
        <p:spPr>
          <a:xfrm>
            <a:off x="3142510" y="49039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(2, 3)</a:t>
            </a:r>
            <a:endParaRPr lang="en-CN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D823A5-F699-2ED4-84E4-48CAA31E8FE9}"/>
              </a:ext>
            </a:extLst>
          </p:cNvPr>
          <p:cNvSpPr txBox="1"/>
          <p:nvPr/>
        </p:nvSpPr>
        <p:spPr>
          <a:xfrm>
            <a:off x="3947738" y="49039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(0, 4)</a:t>
            </a:r>
            <a:endParaRPr lang="en-CN" sz="11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AC48BB0-64CA-7BAC-4725-A4E15A818E1C}"/>
              </a:ext>
            </a:extLst>
          </p:cNvPr>
          <p:cNvSpPr/>
          <p:nvPr/>
        </p:nvSpPr>
        <p:spPr>
          <a:xfrm>
            <a:off x="4981851" y="3884000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DC5AA22-633A-0A22-571C-48840F2C916E}"/>
              </a:ext>
            </a:extLst>
          </p:cNvPr>
          <p:cNvCxnSpPr>
            <a:cxnSpLocks/>
          </p:cNvCxnSpPr>
          <p:nvPr/>
        </p:nvCxnSpPr>
        <p:spPr>
          <a:xfrm flipH="1">
            <a:off x="4754834" y="4192496"/>
            <a:ext cx="281292" cy="71149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88BB00-4F55-F31A-20DF-1F2E630AB92B}"/>
              </a:ext>
            </a:extLst>
          </p:cNvPr>
          <p:cNvCxnSpPr>
            <a:cxnSpLocks/>
          </p:cNvCxnSpPr>
          <p:nvPr/>
        </p:nvCxnSpPr>
        <p:spPr>
          <a:xfrm>
            <a:off x="5280637" y="4192496"/>
            <a:ext cx="281292" cy="71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80938E4-CAFB-171D-3DEF-256825E4C396}"/>
              </a:ext>
            </a:extLst>
          </p:cNvPr>
          <p:cNvSpPr txBox="1"/>
          <p:nvPr/>
        </p:nvSpPr>
        <p:spPr>
          <a:xfrm>
            <a:off x="4686940" y="4358185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36E39B-17DF-B1F9-2CB1-4D4498ABAC39}"/>
              </a:ext>
            </a:extLst>
          </p:cNvPr>
          <p:cNvSpPr txBox="1"/>
          <p:nvPr/>
        </p:nvSpPr>
        <p:spPr>
          <a:xfrm>
            <a:off x="5448107" y="4358185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7150D9-E31D-7DB5-1EDA-1DD29B932DBE}"/>
              </a:ext>
            </a:extLst>
          </p:cNvPr>
          <p:cNvSpPr txBox="1"/>
          <p:nvPr/>
        </p:nvSpPr>
        <p:spPr>
          <a:xfrm>
            <a:off x="4508455" y="49039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(1, 4)</a:t>
            </a:r>
            <a:endParaRPr lang="en-CN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19C0B2-DD71-92B7-C997-D3021D89556F}"/>
              </a:ext>
            </a:extLst>
          </p:cNvPr>
          <p:cNvSpPr txBox="1"/>
          <p:nvPr/>
        </p:nvSpPr>
        <p:spPr>
          <a:xfrm>
            <a:off x="5313684" y="49039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(3, 2)</a:t>
            </a:r>
            <a:endParaRPr lang="en-CN" sz="11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72837CE-2ED9-8A3D-E0BE-9482549D3101}"/>
              </a:ext>
            </a:extLst>
          </p:cNvPr>
          <p:cNvCxnSpPr>
            <a:stCxn id="35" idx="3"/>
            <a:endCxn id="36" idx="7"/>
          </p:cNvCxnSpPr>
          <p:nvPr/>
        </p:nvCxnSpPr>
        <p:spPr>
          <a:xfrm flipH="1">
            <a:off x="3932241" y="3238054"/>
            <a:ext cx="420912" cy="6989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4D3E1D5-14D5-2ECA-99B4-B3CD4FBB9AB7}"/>
              </a:ext>
            </a:extLst>
          </p:cNvPr>
          <p:cNvCxnSpPr>
            <a:stCxn id="35" idx="5"/>
            <a:endCxn id="43" idx="1"/>
          </p:cNvCxnSpPr>
          <p:nvPr/>
        </p:nvCxnSpPr>
        <p:spPr>
          <a:xfrm>
            <a:off x="4615214" y="3238054"/>
            <a:ext cx="420912" cy="698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BF0B9C-120F-F48F-B51A-8218EA7FC949}"/>
              </a:ext>
            </a:extLst>
          </p:cNvPr>
          <p:cNvSpPr txBox="1"/>
          <p:nvPr/>
        </p:nvSpPr>
        <p:spPr>
          <a:xfrm>
            <a:off x="3960092" y="3428506"/>
            <a:ext cx="244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U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C3A278-9584-72FD-6527-A87DAD6C7F21}"/>
              </a:ext>
            </a:extLst>
          </p:cNvPr>
          <p:cNvSpPr txBox="1"/>
          <p:nvPr/>
        </p:nvSpPr>
        <p:spPr>
          <a:xfrm>
            <a:off x="4774251" y="3425698"/>
            <a:ext cx="240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40B1A58-F1F7-F943-8B16-DCE7E2F9C002}"/>
              </a:ext>
            </a:extLst>
          </p:cNvPr>
          <p:cNvSpPr/>
          <p:nvPr/>
        </p:nvSpPr>
        <p:spPr>
          <a:xfrm>
            <a:off x="2858681" y="2299753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3AEF88-F5C2-5BAB-39EE-A240811F5FA6}"/>
              </a:ext>
            </a:extLst>
          </p:cNvPr>
          <p:cNvCxnSpPr>
            <a:stCxn id="54" idx="3"/>
            <a:endCxn id="4" idx="7"/>
          </p:cNvCxnSpPr>
          <p:nvPr/>
        </p:nvCxnSpPr>
        <p:spPr>
          <a:xfrm flipH="1">
            <a:off x="1738795" y="2608592"/>
            <a:ext cx="1174161" cy="3750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FBA72E-45E6-7C05-CE6D-C0E41DFDBE03}"/>
              </a:ext>
            </a:extLst>
          </p:cNvPr>
          <p:cNvCxnSpPr>
            <a:stCxn id="54" idx="5"/>
            <a:endCxn id="35" idx="1"/>
          </p:cNvCxnSpPr>
          <p:nvPr/>
        </p:nvCxnSpPr>
        <p:spPr>
          <a:xfrm>
            <a:off x="3175017" y="2608592"/>
            <a:ext cx="1178136" cy="373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6333EAF-0E27-0B1C-A8EA-25B736035610}"/>
              </a:ext>
            </a:extLst>
          </p:cNvPr>
          <p:cNvSpPr txBox="1"/>
          <p:nvPr/>
        </p:nvSpPr>
        <p:spPr>
          <a:xfrm>
            <a:off x="2194931" y="2590194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39E8725-BE0D-7850-2F9B-9CA3F723853D}"/>
              </a:ext>
            </a:extLst>
          </p:cNvPr>
          <p:cNvSpPr txBox="1"/>
          <p:nvPr/>
        </p:nvSpPr>
        <p:spPr>
          <a:xfrm>
            <a:off x="3678565" y="2584732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AFC0061-C49F-C340-B8B7-D7A6548D7D5D}"/>
              </a:ext>
            </a:extLst>
          </p:cNvPr>
          <p:cNvSpPr/>
          <p:nvPr/>
        </p:nvSpPr>
        <p:spPr>
          <a:xfrm>
            <a:off x="7252368" y="2929215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甲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DC78A9F-8B57-158F-2DC9-B29558FCB95A}"/>
              </a:ext>
            </a:extLst>
          </p:cNvPr>
          <p:cNvSpPr/>
          <p:nvPr/>
        </p:nvSpPr>
        <p:spPr>
          <a:xfrm>
            <a:off x="6569395" y="3884000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A455C9E-BE4E-2093-01E9-F6D4047BE813}"/>
              </a:ext>
            </a:extLst>
          </p:cNvPr>
          <p:cNvCxnSpPr>
            <a:cxnSpLocks/>
          </p:cNvCxnSpPr>
          <p:nvPr/>
        </p:nvCxnSpPr>
        <p:spPr>
          <a:xfrm flipH="1">
            <a:off x="6342378" y="4192496"/>
            <a:ext cx="281292" cy="71149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32137C6-21FC-C72D-CAC5-60CBB5A29C09}"/>
              </a:ext>
            </a:extLst>
          </p:cNvPr>
          <p:cNvCxnSpPr>
            <a:cxnSpLocks/>
          </p:cNvCxnSpPr>
          <p:nvPr/>
        </p:nvCxnSpPr>
        <p:spPr>
          <a:xfrm>
            <a:off x="6868181" y="4192496"/>
            <a:ext cx="281292" cy="71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43E6CA2-B6B9-EA99-AFE4-4E7A24ABCB26}"/>
              </a:ext>
            </a:extLst>
          </p:cNvPr>
          <p:cNvSpPr txBox="1"/>
          <p:nvPr/>
        </p:nvSpPr>
        <p:spPr>
          <a:xfrm>
            <a:off x="6274485" y="4358185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576FA70-F115-1892-8F79-D6CAFA334A77}"/>
              </a:ext>
            </a:extLst>
          </p:cNvPr>
          <p:cNvSpPr txBox="1"/>
          <p:nvPr/>
        </p:nvSpPr>
        <p:spPr>
          <a:xfrm>
            <a:off x="7035652" y="4358185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8AEFCC7-7350-59ED-010C-DEABAA2D90AA}"/>
              </a:ext>
            </a:extLst>
          </p:cNvPr>
          <p:cNvSpPr txBox="1"/>
          <p:nvPr/>
        </p:nvSpPr>
        <p:spPr>
          <a:xfrm>
            <a:off x="6096000" y="49039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(3, 3)</a:t>
            </a:r>
            <a:endParaRPr lang="en-CN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6BD66F3-868C-8DBB-F087-59D4214C1FE3}"/>
              </a:ext>
            </a:extLst>
          </p:cNvPr>
          <p:cNvSpPr txBox="1"/>
          <p:nvPr/>
        </p:nvSpPr>
        <p:spPr>
          <a:xfrm>
            <a:off x="6901228" y="49039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(1, 4)</a:t>
            </a:r>
            <a:endParaRPr lang="en-CN" sz="11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4FCFAB9-05CA-70B0-7751-8A4AE3D4B7BB}"/>
              </a:ext>
            </a:extLst>
          </p:cNvPr>
          <p:cNvSpPr/>
          <p:nvPr/>
        </p:nvSpPr>
        <p:spPr>
          <a:xfrm>
            <a:off x="7935341" y="3884000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EC3370F-6861-0F9D-BAB1-5DEF939621A2}"/>
              </a:ext>
            </a:extLst>
          </p:cNvPr>
          <p:cNvCxnSpPr>
            <a:cxnSpLocks/>
          </p:cNvCxnSpPr>
          <p:nvPr/>
        </p:nvCxnSpPr>
        <p:spPr>
          <a:xfrm flipH="1">
            <a:off x="7708324" y="4192496"/>
            <a:ext cx="281292" cy="71149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2215544-5967-BFCB-BCD3-9CCD779D5B28}"/>
              </a:ext>
            </a:extLst>
          </p:cNvPr>
          <p:cNvCxnSpPr>
            <a:cxnSpLocks/>
          </p:cNvCxnSpPr>
          <p:nvPr/>
        </p:nvCxnSpPr>
        <p:spPr>
          <a:xfrm>
            <a:off x="8234127" y="4192496"/>
            <a:ext cx="281292" cy="71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BF68969-31CD-27AC-2716-210F6651A6A5}"/>
              </a:ext>
            </a:extLst>
          </p:cNvPr>
          <p:cNvSpPr txBox="1"/>
          <p:nvPr/>
        </p:nvSpPr>
        <p:spPr>
          <a:xfrm>
            <a:off x="7640430" y="4358185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4ADB3E-54DD-3044-44D0-DC9536396C53}"/>
              </a:ext>
            </a:extLst>
          </p:cNvPr>
          <p:cNvSpPr txBox="1"/>
          <p:nvPr/>
        </p:nvSpPr>
        <p:spPr>
          <a:xfrm>
            <a:off x="8401597" y="4358185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9AEBFE5-AA8A-6B6F-15A1-2CCB3CB07EC8}"/>
              </a:ext>
            </a:extLst>
          </p:cNvPr>
          <p:cNvSpPr txBox="1"/>
          <p:nvPr/>
        </p:nvSpPr>
        <p:spPr>
          <a:xfrm>
            <a:off x="7461945" y="49039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(2, 4)</a:t>
            </a:r>
            <a:endParaRPr lang="en-CN" sz="11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867B6F7-5FF1-29A8-5B1F-AB38F26E6C17}"/>
              </a:ext>
            </a:extLst>
          </p:cNvPr>
          <p:cNvSpPr txBox="1"/>
          <p:nvPr/>
        </p:nvSpPr>
        <p:spPr>
          <a:xfrm>
            <a:off x="8267174" y="49039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(4, 2)</a:t>
            </a:r>
            <a:endParaRPr lang="en-CN" sz="1100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1E91A31-6C8A-B9DD-AE63-812CA8916E05}"/>
              </a:ext>
            </a:extLst>
          </p:cNvPr>
          <p:cNvCxnSpPr>
            <a:stCxn id="88" idx="3"/>
            <a:endCxn id="89" idx="7"/>
          </p:cNvCxnSpPr>
          <p:nvPr/>
        </p:nvCxnSpPr>
        <p:spPr>
          <a:xfrm flipH="1">
            <a:off x="6885731" y="3238054"/>
            <a:ext cx="420912" cy="6989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081D484-B426-5558-5A80-196D3DBDC459}"/>
              </a:ext>
            </a:extLst>
          </p:cNvPr>
          <p:cNvCxnSpPr>
            <a:stCxn id="88" idx="5"/>
            <a:endCxn id="96" idx="1"/>
          </p:cNvCxnSpPr>
          <p:nvPr/>
        </p:nvCxnSpPr>
        <p:spPr>
          <a:xfrm>
            <a:off x="7568704" y="3238054"/>
            <a:ext cx="420912" cy="698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1842AA1-5572-8C2F-2509-0B33F22721F0}"/>
              </a:ext>
            </a:extLst>
          </p:cNvPr>
          <p:cNvSpPr txBox="1"/>
          <p:nvPr/>
        </p:nvSpPr>
        <p:spPr>
          <a:xfrm>
            <a:off x="6913582" y="3428506"/>
            <a:ext cx="244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82D8F73-D005-739B-70AB-F220615366AE}"/>
              </a:ext>
            </a:extLst>
          </p:cNvPr>
          <p:cNvSpPr txBox="1"/>
          <p:nvPr/>
        </p:nvSpPr>
        <p:spPr>
          <a:xfrm>
            <a:off x="7727741" y="3425698"/>
            <a:ext cx="240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D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DE2A04D-74D0-3F1D-E4F8-1FD4A7FA3AED}"/>
              </a:ext>
            </a:extLst>
          </p:cNvPr>
          <p:cNvSpPr/>
          <p:nvPr/>
        </p:nvSpPr>
        <p:spPr>
          <a:xfrm>
            <a:off x="10128787" y="2927738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甲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D245B94-8C2C-EFA5-8B09-D0A3BDFD2C95}"/>
              </a:ext>
            </a:extLst>
          </p:cNvPr>
          <p:cNvSpPr/>
          <p:nvPr/>
        </p:nvSpPr>
        <p:spPr>
          <a:xfrm>
            <a:off x="9445814" y="3882523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F410C47-836A-9E32-754A-F755B0952C5C}"/>
              </a:ext>
            </a:extLst>
          </p:cNvPr>
          <p:cNvCxnSpPr>
            <a:cxnSpLocks/>
          </p:cNvCxnSpPr>
          <p:nvPr/>
        </p:nvCxnSpPr>
        <p:spPr>
          <a:xfrm flipH="1">
            <a:off x="9218797" y="4191019"/>
            <a:ext cx="281292" cy="71149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DE3A38E-F74F-07E2-FD58-E30038A41DB5}"/>
              </a:ext>
            </a:extLst>
          </p:cNvPr>
          <p:cNvCxnSpPr>
            <a:cxnSpLocks/>
          </p:cNvCxnSpPr>
          <p:nvPr/>
        </p:nvCxnSpPr>
        <p:spPr>
          <a:xfrm>
            <a:off x="9744600" y="4191019"/>
            <a:ext cx="281292" cy="71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351889C-E893-16A6-51B1-97E215AFD87F}"/>
              </a:ext>
            </a:extLst>
          </p:cNvPr>
          <p:cNvSpPr txBox="1"/>
          <p:nvPr/>
        </p:nvSpPr>
        <p:spPr>
          <a:xfrm>
            <a:off x="9150904" y="4356708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8209751-8295-550C-D8C0-E4A9A89D0627}"/>
              </a:ext>
            </a:extLst>
          </p:cNvPr>
          <p:cNvSpPr txBox="1"/>
          <p:nvPr/>
        </p:nvSpPr>
        <p:spPr>
          <a:xfrm>
            <a:off x="9912071" y="4356708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F8DAE5D-29CE-89BF-B6AF-96DA788BD4E2}"/>
              </a:ext>
            </a:extLst>
          </p:cNvPr>
          <p:cNvSpPr txBox="1"/>
          <p:nvPr/>
        </p:nvSpPr>
        <p:spPr>
          <a:xfrm>
            <a:off x="8972419" y="4902516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(5, 1)</a:t>
            </a:r>
            <a:endParaRPr lang="en-CN" sz="11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478FEB2-A8DE-0558-B752-3C263EFA343C}"/>
              </a:ext>
            </a:extLst>
          </p:cNvPr>
          <p:cNvSpPr txBox="1"/>
          <p:nvPr/>
        </p:nvSpPr>
        <p:spPr>
          <a:xfrm>
            <a:off x="9777647" y="4902516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(3, 2)</a:t>
            </a:r>
            <a:endParaRPr lang="en-CN" sz="11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E1FB066-E06A-1894-9622-E5D21A6FAA12}"/>
              </a:ext>
            </a:extLst>
          </p:cNvPr>
          <p:cNvSpPr/>
          <p:nvPr/>
        </p:nvSpPr>
        <p:spPr>
          <a:xfrm>
            <a:off x="10811760" y="3882523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DF0C162-7BBF-F754-7A33-0B3E314CBCB7}"/>
              </a:ext>
            </a:extLst>
          </p:cNvPr>
          <p:cNvCxnSpPr>
            <a:cxnSpLocks/>
          </p:cNvCxnSpPr>
          <p:nvPr/>
        </p:nvCxnSpPr>
        <p:spPr>
          <a:xfrm flipH="1">
            <a:off x="10584743" y="4191019"/>
            <a:ext cx="281292" cy="71149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F310056-C5EA-1067-21AE-2D5A4459C623}"/>
              </a:ext>
            </a:extLst>
          </p:cNvPr>
          <p:cNvCxnSpPr>
            <a:cxnSpLocks/>
          </p:cNvCxnSpPr>
          <p:nvPr/>
        </p:nvCxnSpPr>
        <p:spPr>
          <a:xfrm>
            <a:off x="11110546" y="4191019"/>
            <a:ext cx="281292" cy="71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991F3E6-7260-2ECD-FF27-190EAEB1A321}"/>
              </a:ext>
            </a:extLst>
          </p:cNvPr>
          <p:cNvSpPr txBox="1"/>
          <p:nvPr/>
        </p:nvSpPr>
        <p:spPr>
          <a:xfrm>
            <a:off x="10516849" y="4356708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1F77C64-ACB0-FC5E-4B3F-87B292DAC40F}"/>
              </a:ext>
            </a:extLst>
          </p:cNvPr>
          <p:cNvSpPr txBox="1"/>
          <p:nvPr/>
        </p:nvSpPr>
        <p:spPr>
          <a:xfrm>
            <a:off x="11278016" y="4356708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5FD8B4B-F9D3-839C-CB7B-43DA4B7CC521}"/>
              </a:ext>
            </a:extLst>
          </p:cNvPr>
          <p:cNvSpPr txBox="1"/>
          <p:nvPr/>
        </p:nvSpPr>
        <p:spPr>
          <a:xfrm>
            <a:off x="10338364" y="4902516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(4, 2)</a:t>
            </a:r>
            <a:endParaRPr lang="en-CN" sz="11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D62D0DD-ED44-3C4B-83BF-070CAFD4A22C}"/>
              </a:ext>
            </a:extLst>
          </p:cNvPr>
          <p:cNvSpPr txBox="1"/>
          <p:nvPr/>
        </p:nvSpPr>
        <p:spPr>
          <a:xfrm>
            <a:off x="11143593" y="4902516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(6, 0)</a:t>
            </a:r>
            <a:endParaRPr lang="en-CN" sz="1100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E5911ED-F7C8-6F45-5D66-FCAB30D0B598}"/>
              </a:ext>
            </a:extLst>
          </p:cNvPr>
          <p:cNvCxnSpPr>
            <a:stCxn id="107" idx="3"/>
            <a:endCxn id="108" idx="7"/>
          </p:cNvCxnSpPr>
          <p:nvPr/>
        </p:nvCxnSpPr>
        <p:spPr>
          <a:xfrm flipH="1">
            <a:off x="9762150" y="3236577"/>
            <a:ext cx="420912" cy="6989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35A5726-DC88-E1A8-8C36-8A89A6352C1E}"/>
              </a:ext>
            </a:extLst>
          </p:cNvPr>
          <p:cNvCxnSpPr>
            <a:stCxn id="107" idx="5"/>
            <a:endCxn id="115" idx="1"/>
          </p:cNvCxnSpPr>
          <p:nvPr/>
        </p:nvCxnSpPr>
        <p:spPr>
          <a:xfrm>
            <a:off x="10445123" y="3236577"/>
            <a:ext cx="420912" cy="698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8D00DFB-5A90-CB04-29B4-BF11ECEA7D33}"/>
              </a:ext>
            </a:extLst>
          </p:cNvPr>
          <p:cNvSpPr txBox="1"/>
          <p:nvPr/>
        </p:nvSpPr>
        <p:spPr>
          <a:xfrm>
            <a:off x="9790001" y="3427029"/>
            <a:ext cx="244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U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8601426-7382-0311-B650-858BA3BBCBC0}"/>
              </a:ext>
            </a:extLst>
          </p:cNvPr>
          <p:cNvSpPr txBox="1"/>
          <p:nvPr/>
        </p:nvSpPr>
        <p:spPr>
          <a:xfrm>
            <a:off x="10604160" y="3424221"/>
            <a:ext cx="240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D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98C071EA-445B-24BA-C6F6-D9A426755312}"/>
              </a:ext>
            </a:extLst>
          </p:cNvPr>
          <p:cNvSpPr/>
          <p:nvPr/>
        </p:nvSpPr>
        <p:spPr>
          <a:xfrm>
            <a:off x="8688590" y="2298276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5FC89A8-2C50-B655-6283-93E65747B59F}"/>
              </a:ext>
            </a:extLst>
          </p:cNvPr>
          <p:cNvCxnSpPr>
            <a:stCxn id="126" idx="3"/>
            <a:endCxn id="88" idx="7"/>
          </p:cNvCxnSpPr>
          <p:nvPr/>
        </p:nvCxnSpPr>
        <p:spPr>
          <a:xfrm flipH="1">
            <a:off x="7568704" y="2607115"/>
            <a:ext cx="1174161" cy="3750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5269395-30CD-DE8D-D2C4-E85B32CAFB69}"/>
              </a:ext>
            </a:extLst>
          </p:cNvPr>
          <p:cNvCxnSpPr>
            <a:stCxn id="126" idx="5"/>
            <a:endCxn id="107" idx="1"/>
          </p:cNvCxnSpPr>
          <p:nvPr/>
        </p:nvCxnSpPr>
        <p:spPr>
          <a:xfrm>
            <a:off x="9004926" y="2607115"/>
            <a:ext cx="1178136" cy="373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728BD80-0572-B834-35CE-37F261249164}"/>
              </a:ext>
            </a:extLst>
          </p:cNvPr>
          <p:cNvSpPr txBox="1"/>
          <p:nvPr/>
        </p:nvSpPr>
        <p:spPr>
          <a:xfrm>
            <a:off x="8024840" y="2588717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C9CA4B1-F181-59D4-3CBF-BC5E0EB077FF}"/>
              </a:ext>
            </a:extLst>
          </p:cNvPr>
          <p:cNvSpPr txBox="1"/>
          <p:nvPr/>
        </p:nvSpPr>
        <p:spPr>
          <a:xfrm>
            <a:off x="9508474" y="2583255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49E6F09F-8397-E03D-0DBD-D48F58CA785E}"/>
              </a:ext>
            </a:extLst>
          </p:cNvPr>
          <p:cNvSpPr/>
          <p:nvPr/>
        </p:nvSpPr>
        <p:spPr>
          <a:xfrm>
            <a:off x="5773635" y="1544995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甲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816F0F3-9168-430A-AE5E-5E20845F6F6D}"/>
              </a:ext>
            </a:extLst>
          </p:cNvPr>
          <p:cNvCxnSpPr>
            <a:cxnSpLocks/>
            <a:stCxn id="176" idx="3"/>
            <a:endCxn id="54" idx="7"/>
          </p:cNvCxnSpPr>
          <p:nvPr/>
        </p:nvCxnSpPr>
        <p:spPr>
          <a:xfrm flipH="1">
            <a:off x="3175017" y="1853835"/>
            <a:ext cx="2652893" cy="4989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F282C51-4BC0-51BD-F150-DEF48AC422DA}"/>
              </a:ext>
            </a:extLst>
          </p:cNvPr>
          <p:cNvCxnSpPr>
            <a:stCxn id="176" idx="5"/>
            <a:endCxn id="126" idx="1"/>
          </p:cNvCxnSpPr>
          <p:nvPr/>
        </p:nvCxnSpPr>
        <p:spPr>
          <a:xfrm>
            <a:off x="6089971" y="1853835"/>
            <a:ext cx="2652894" cy="497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21EFA085-E3E4-887A-C017-6F33203377D6}"/>
              </a:ext>
            </a:extLst>
          </p:cNvPr>
          <p:cNvSpPr txBox="1"/>
          <p:nvPr/>
        </p:nvSpPr>
        <p:spPr>
          <a:xfrm>
            <a:off x="4368278" y="1881628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U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4D58535-8663-1800-0DDF-DC0E882D3258}"/>
              </a:ext>
            </a:extLst>
          </p:cNvPr>
          <p:cNvSpPr txBox="1"/>
          <p:nvPr/>
        </p:nvSpPr>
        <p:spPr>
          <a:xfrm>
            <a:off x="7341642" y="1885606"/>
            <a:ext cx="240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D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83FBCD2-BB35-428E-6313-3B4CD7468A7D}"/>
              </a:ext>
            </a:extLst>
          </p:cNvPr>
          <p:cNvCxnSpPr>
            <a:stCxn id="11" idx="6"/>
            <a:endCxn id="22" idx="2"/>
          </p:cNvCxnSpPr>
          <p:nvPr/>
        </p:nvCxnSpPr>
        <p:spPr>
          <a:xfrm>
            <a:off x="1110097" y="4066391"/>
            <a:ext cx="9953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8EC7C36-8464-EB35-7831-F79583738EDE}"/>
              </a:ext>
            </a:extLst>
          </p:cNvPr>
          <p:cNvCxnSpPr>
            <a:stCxn id="36" idx="6"/>
            <a:endCxn id="43" idx="2"/>
          </p:cNvCxnSpPr>
          <p:nvPr/>
        </p:nvCxnSpPr>
        <p:spPr>
          <a:xfrm>
            <a:off x="3986516" y="4064914"/>
            <a:ext cx="9953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2DC044F-184A-E389-A7E8-5DA33861AEA0}"/>
              </a:ext>
            </a:extLst>
          </p:cNvPr>
          <p:cNvCxnSpPr>
            <a:stCxn id="89" idx="6"/>
            <a:endCxn id="96" idx="2"/>
          </p:cNvCxnSpPr>
          <p:nvPr/>
        </p:nvCxnSpPr>
        <p:spPr>
          <a:xfrm>
            <a:off x="6940006" y="4064914"/>
            <a:ext cx="9953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932B7A7B-ECAA-E9FB-F090-A70F8A0B9D2B}"/>
              </a:ext>
            </a:extLst>
          </p:cNvPr>
          <p:cNvCxnSpPr>
            <a:stCxn id="108" idx="6"/>
            <a:endCxn id="115" idx="2"/>
          </p:cNvCxnSpPr>
          <p:nvPr/>
        </p:nvCxnSpPr>
        <p:spPr>
          <a:xfrm>
            <a:off x="9816425" y="4063437"/>
            <a:ext cx="9953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C31EDC6-443A-F966-2A3A-6269780B97A6}"/>
              </a:ext>
            </a:extLst>
          </p:cNvPr>
          <p:cNvCxnSpPr>
            <a:stCxn id="54" idx="6"/>
            <a:endCxn id="126" idx="2"/>
          </p:cNvCxnSpPr>
          <p:nvPr/>
        </p:nvCxnSpPr>
        <p:spPr>
          <a:xfrm flipV="1">
            <a:off x="3229292" y="2479190"/>
            <a:ext cx="5459298" cy="14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1048D20A-2B7A-69BE-2BA3-2BF5F25F79D5}"/>
              </a:ext>
            </a:extLst>
          </p:cNvPr>
          <p:cNvSpPr txBox="1"/>
          <p:nvPr/>
        </p:nvSpPr>
        <p:spPr>
          <a:xfrm>
            <a:off x="254280" y="3932632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(4, 2)</a:t>
            </a:r>
            <a:endParaRPr lang="en-CN" sz="1100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D75D34F-4C2D-5C27-B831-04443335D1BF}"/>
              </a:ext>
            </a:extLst>
          </p:cNvPr>
          <p:cNvSpPr txBox="1"/>
          <p:nvPr/>
        </p:nvSpPr>
        <p:spPr>
          <a:xfrm>
            <a:off x="2462642" y="3932632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(3, 3)</a:t>
            </a:r>
            <a:endParaRPr lang="en-CN" sz="11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991AB2-DFB6-893E-BAFA-1C0CF5A7F066}"/>
              </a:ext>
            </a:extLst>
          </p:cNvPr>
          <p:cNvSpPr txBox="1"/>
          <p:nvPr/>
        </p:nvSpPr>
        <p:spPr>
          <a:xfrm>
            <a:off x="929703" y="2977921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(4, 2)</a:t>
            </a:r>
            <a:endParaRPr lang="en-CN" sz="11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AFAEEED-422B-88CF-3559-A0470EB0493D}"/>
              </a:ext>
            </a:extLst>
          </p:cNvPr>
          <p:cNvSpPr txBox="1"/>
          <p:nvPr/>
        </p:nvSpPr>
        <p:spPr>
          <a:xfrm>
            <a:off x="3148617" y="3932632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(2, 3)</a:t>
            </a:r>
            <a:endParaRPr lang="en-CN" sz="11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C5867F2-7857-1354-775C-1D46B73BE112}"/>
              </a:ext>
            </a:extLst>
          </p:cNvPr>
          <p:cNvSpPr txBox="1"/>
          <p:nvPr/>
        </p:nvSpPr>
        <p:spPr>
          <a:xfrm>
            <a:off x="5338528" y="3931696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(1, 4)</a:t>
            </a:r>
            <a:endParaRPr lang="en-CN" sz="11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770F0EF-4D02-60EE-F1CB-9CA6EE425F4A}"/>
              </a:ext>
            </a:extLst>
          </p:cNvPr>
          <p:cNvSpPr txBox="1"/>
          <p:nvPr/>
        </p:nvSpPr>
        <p:spPr>
          <a:xfrm>
            <a:off x="6102085" y="3931696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(3, 3)</a:t>
            </a:r>
            <a:endParaRPr lang="en-CN" sz="110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3A98269-CA3B-1858-F376-36344B056997}"/>
              </a:ext>
            </a:extLst>
          </p:cNvPr>
          <p:cNvSpPr txBox="1"/>
          <p:nvPr/>
        </p:nvSpPr>
        <p:spPr>
          <a:xfrm>
            <a:off x="8301978" y="39204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(2, 4)</a:t>
            </a:r>
            <a:endParaRPr lang="en-CN" sz="11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50BD4C0-2A74-9D46-8871-C084097AD633}"/>
              </a:ext>
            </a:extLst>
          </p:cNvPr>
          <p:cNvSpPr txBox="1"/>
          <p:nvPr/>
        </p:nvSpPr>
        <p:spPr>
          <a:xfrm>
            <a:off x="8953058" y="3929409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(5, 1)</a:t>
            </a:r>
            <a:endParaRPr lang="en-CN" sz="11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8525776-6592-3342-7C82-D160868FE5A6}"/>
              </a:ext>
            </a:extLst>
          </p:cNvPr>
          <p:cNvSpPr txBox="1"/>
          <p:nvPr/>
        </p:nvSpPr>
        <p:spPr>
          <a:xfrm>
            <a:off x="11178397" y="3923068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(4, 2)</a:t>
            </a:r>
            <a:endParaRPr lang="en-CN" sz="11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C1376AF-EC1E-705B-749F-C00F7A70E639}"/>
              </a:ext>
            </a:extLst>
          </p:cNvPr>
          <p:cNvSpPr txBox="1"/>
          <p:nvPr/>
        </p:nvSpPr>
        <p:spPr>
          <a:xfrm>
            <a:off x="4690522" y="2977847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(2, 3)</a:t>
            </a:r>
            <a:endParaRPr lang="en-CN" sz="11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D8551BB-5CC5-EDCF-9E13-4D458ADC3C99}"/>
              </a:ext>
            </a:extLst>
          </p:cNvPr>
          <p:cNvSpPr txBox="1"/>
          <p:nvPr/>
        </p:nvSpPr>
        <p:spPr>
          <a:xfrm>
            <a:off x="6738579" y="2977846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(3, 3)</a:t>
            </a:r>
            <a:endParaRPr lang="en-CN" sz="11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BF8A8C2B-1C7F-41DB-56A6-01DB5795CD02}"/>
              </a:ext>
            </a:extLst>
          </p:cNvPr>
          <p:cNvSpPr txBox="1"/>
          <p:nvPr/>
        </p:nvSpPr>
        <p:spPr>
          <a:xfrm>
            <a:off x="10513382" y="293031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(5, 1)</a:t>
            </a:r>
            <a:endParaRPr lang="en-CN" sz="11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C40F96-A18C-4A51-D367-6FCCDF95F0C6}"/>
              </a:ext>
            </a:extLst>
          </p:cNvPr>
          <p:cNvSpPr txBox="1"/>
          <p:nvPr/>
        </p:nvSpPr>
        <p:spPr>
          <a:xfrm>
            <a:off x="9059201" y="2334211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(3, 3)</a:t>
            </a:r>
            <a:endParaRPr lang="en-CN" sz="11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90BF03F-1A4D-419D-C4C9-A967A0A5F775}"/>
              </a:ext>
            </a:extLst>
          </p:cNvPr>
          <p:cNvSpPr txBox="1"/>
          <p:nvPr/>
        </p:nvSpPr>
        <p:spPr>
          <a:xfrm>
            <a:off x="2360529" y="2335104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(4, 2)</a:t>
            </a:r>
            <a:endParaRPr lang="en-CN" sz="110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6D6EE24-42E0-973E-F703-9D441113EFCC}"/>
              </a:ext>
            </a:extLst>
          </p:cNvPr>
          <p:cNvSpPr txBox="1"/>
          <p:nvPr/>
        </p:nvSpPr>
        <p:spPr>
          <a:xfrm>
            <a:off x="5281426" y="1590998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(4, 2)</a:t>
            </a:r>
            <a:endParaRPr lang="en-CN" sz="1100" dirty="0"/>
          </a:p>
        </p:txBody>
      </p:sp>
    </p:spTree>
    <p:extLst>
      <p:ext uri="{BB962C8B-B14F-4D97-AF65-F5344CB8AC3E}">
        <p14:creationId xmlns:p14="http://schemas.microsoft.com/office/powerpoint/2010/main" val="130702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39C7EA3-4934-6CDF-44B6-F844D5698EAA}"/>
              </a:ext>
            </a:extLst>
          </p:cNvPr>
          <p:cNvSpPr/>
          <p:nvPr/>
        </p:nvSpPr>
        <p:spPr>
          <a:xfrm>
            <a:off x="1422459" y="2930692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甲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F6AA95-1327-C34C-AAB8-02F9CAB4AA06}"/>
              </a:ext>
            </a:extLst>
          </p:cNvPr>
          <p:cNvSpPr/>
          <p:nvPr/>
        </p:nvSpPr>
        <p:spPr>
          <a:xfrm>
            <a:off x="739486" y="3885477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C24A7E-0A4D-364B-453F-1B17B6A7DCE0}"/>
              </a:ext>
            </a:extLst>
          </p:cNvPr>
          <p:cNvCxnSpPr>
            <a:cxnSpLocks/>
          </p:cNvCxnSpPr>
          <p:nvPr/>
        </p:nvCxnSpPr>
        <p:spPr>
          <a:xfrm flipH="1">
            <a:off x="512469" y="4193973"/>
            <a:ext cx="281292" cy="7114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964D69-4C33-F5A1-01C2-4604DE0AEADA}"/>
              </a:ext>
            </a:extLst>
          </p:cNvPr>
          <p:cNvCxnSpPr>
            <a:cxnSpLocks/>
          </p:cNvCxnSpPr>
          <p:nvPr/>
        </p:nvCxnSpPr>
        <p:spPr>
          <a:xfrm>
            <a:off x="1038272" y="4193973"/>
            <a:ext cx="281292" cy="7114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79B8B5-9E19-46E3-9038-971229880D74}"/>
              </a:ext>
            </a:extLst>
          </p:cNvPr>
          <p:cNvSpPr txBox="1"/>
          <p:nvPr/>
        </p:nvSpPr>
        <p:spPr>
          <a:xfrm>
            <a:off x="444576" y="4359662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A80FE4-9E46-9444-B6DD-F7145EBA98FC}"/>
              </a:ext>
            </a:extLst>
          </p:cNvPr>
          <p:cNvSpPr txBox="1"/>
          <p:nvPr/>
        </p:nvSpPr>
        <p:spPr>
          <a:xfrm>
            <a:off x="1205743" y="4359662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51569B-F0A5-A92B-FC5D-6B20CD8B3EA8}"/>
              </a:ext>
            </a:extLst>
          </p:cNvPr>
          <p:cNvSpPr txBox="1"/>
          <p:nvPr/>
        </p:nvSpPr>
        <p:spPr>
          <a:xfrm>
            <a:off x="266091" y="4905470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(4, 2)</a:t>
            </a:r>
            <a:endParaRPr lang="en-CN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4B5399-567C-1855-6E17-D243DE956685}"/>
              </a:ext>
            </a:extLst>
          </p:cNvPr>
          <p:cNvSpPr txBox="1"/>
          <p:nvPr/>
        </p:nvSpPr>
        <p:spPr>
          <a:xfrm>
            <a:off x="1071319" y="4905470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(2, 3)</a:t>
            </a:r>
            <a:endParaRPr lang="en-CN" sz="11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F1F1AF-EC79-BC2D-B557-704C18B45F92}"/>
              </a:ext>
            </a:extLst>
          </p:cNvPr>
          <p:cNvSpPr/>
          <p:nvPr/>
        </p:nvSpPr>
        <p:spPr>
          <a:xfrm>
            <a:off x="2105432" y="3885477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43D15-F77A-0661-3612-05556238D25E}"/>
              </a:ext>
            </a:extLst>
          </p:cNvPr>
          <p:cNvCxnSpPr>
            <a:cxnSpLocks/>
          </p:cNvCxnSpPr>
          <p:nvPr/>
        </p:nvCxnSpPr>
        <p:spPr>
          <a:xfrm flipH="1">
            <a:off x="1878415" y="4193973"/>
            <a:ext cx="281292" cy="7114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C58FF5-1EE5-94AD-53D9-B0FE7575A4D2}"/>
              </a:ext>
            </a:extLst>
          </p:cNvPr>
          <p:cNvCxnSpPr>
            <a:cxnSpLocks/>
          </p:cNvCxnSpPr>
          <p:nvPr/>
        </p:nvCxnSpPr>
        <p:spPr>
          <a:xfrm>
            <a:off x="2404218" y="4193973"/>
            <a:ext cx="281292" cy="71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16019D4-93C9-46B2-D24D-2D18EE881492}"/>
              </a:ext>
            </a:extLst>
          </p:cNvPr>
          <p:cNvSpPr txBox="1"/>
          <p:nvPr/>
        </p:nvSpPr>
        <p:spPr>
          <a:xfrm>
            <a:off x="1810521" y="4359662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87808F-4A48-908B-AAAC-35E658F19623}"/>
              </a:ext>
            </a:extLst>
          </p:cNvPr>
          <p:cNvSpPr txBox="1"/>
          <p:nvPr/>
        </p:nvSpPr>
        <p:spPr>
          <a:xfrm>
            <a:off x="2571688" y="4359662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DA0948-78E1-CD60-25A8-4F80A16641CE}"/>
              </a:ext>
            </a:extLst>
          </p:cNvPr>
          <p:cNvSpPr txBox="1"/>
          <p:nvPr/>
        </p:nvSpPr>
        <p:spPr>
          <a:xfrm>
            <a:off x="1632036" y="4905470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(3, 3)</a:t>
            </a:r>
            <a:endParaRPr lang="en-CN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85AD66-E5DE-5D8C-3734-5F186B2C6B01}"/>
              </a:ext>
            </a:extLst>
          </p:cNvPr>
          <p:cNvSpPr txBox="1"/>
          <p:nvPr/>
        </p:nvSpPr>
        <p:spPr>
          <a:xfrm>
            <a:off x="2437265" y="4905470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(5, 1)</a:t>
            </a:r>
            <a:endParaRPr lang="en-CN" sz="11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EAD0CD-D34E-8745-EBDC-CA326493F384}"/>
              </a:ext>
            </a:extLst>
          </p:cNvPr>
          <p:cNvCxnSpPr>
            <a:stCxn id="4" idx="3"/>
            <a:endCxn id="11" idx="7"/>
          </p:cNvCxnSpPr>
          <p:nvPr/>
        </p:nvCxnSpPr>
        <p:spPr>
          <a:xfrm flipH="1">
            <a:off x="1055822" y="3239531"/>
            <a:ext cx="420912" cy="6989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9C6B07-DE1B-2C55-E8DA-FEFDFA6A33C5}"/>
              </a:ext>
            </a:extLst>
          </p:cNvPr>
          <p:cNvCxnSpPr>
            <a:stCxn id="4" idx="5"/>
            <a:endCxn id="22" idx="1"/>
          </p:cNvCxnSpPr>
          <p:nvPr/>
        </p:nvCxnSpPr>
        <p:spPr>
          <a:xfrm>
            <a:off x="1738795" y="3239531"/>
            <a:ext cx="420912" cy="6989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69207AB-E668-7FF7-8CDE-4129424532B7}"/>
              </a:ext>
            </a:extLst>
          </p:cNvPr>
          <p:cNvSpPr txBox="1"/>
          <p:nvPr/>
        </p:nvSpPr>
        <p:spPr>
          <a:xfrm>
            <a:off x="1083673" y="3429983"/>
            <a:ext cx="244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BD502A-8EBE-BF0F-0D56-81FC33D3465A}"/>
              </a:ext>
            </a:extLst>
          </p:cNvPr>
          <p:cNvSpPr txBox="1"/>
          <p:nvPr/>
        </p:nvSpPr>
        <p:spPr>
          <a:xfrm>
            <a:off x="1897832" y="3427175"/>
            <a:ext cx="240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AA3684D-2708-1C97-412E-6CDFD4F7930E}"/>
              </a:ext>
            </a:extLst>
          </p:cNvPr>
          <p:cNvSpPr/>
          <p:nvPr/>
        </p:nvSpPr>
        <p:spPr>
          <a:xfrm>
            <a:off x="4298878" y="2929215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甲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2A00A9A-BDD5-53C3-FFDC-8E66C8D39536}"/>
              </a:ext>
            </a:extLst>
          </p:cNvPr>
          <p:cNvSpPr/>
          <p:nvPr/>
        </p:nvSpPr>
        <p:spPr>
          <a:xfrm>
            <a:off x="3615905" y="3884000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55E66B7-D09C-BEF9-E422-2311889B0187}"/>
              </a:ext>
            </a:extLst>
          </p:cNvPr>
          <p:cNvCxnSpPr>
            <a:cxnSpLocks/>
          </p:cNvCxnSpPr>
          <p:nvPr/>
        </p:nvCxnSpPr>
        <p:spPr>
          <a:xfrm flipH="1">
            <a:off x="3388888" y="4192496"/>
            <a:ext cx="281292" cy="7114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1A95EE-C45B-8857-F9C3-055923240989}"/>
              </a:ext>
            </a:extLst>
          </p:cNvPr>
          <p:cNvCxnSpPr>
            <a:cxnSpLocks/>
          </p:cNvCxnSpPr>
          <p:nvPr/>
        </p:nvCxnSpPr>
        <p:spPr>
          <a:xfrm>
            <a:off x="3914691" y="4192496"/>
            <a:ext cx="281292" cy="71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E51A843-7352-1126-E099-60A0B24BFDA5}"/>
              </a:ext>
            </a:extLst>
          </p:cNvPr>
          <p:cNvSpPr txBox="1"/>
          <p:nvPr/>
        </p:nvSpPr>
        <p:spPr>
          <a:xfrm>
            <a:off x="3320995" y="4358185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612F85-14AE-6370-8C16-60402B1ED0D2}"/>
              </a:ext>
            </a:extLst>
          </p:cNvPr>
          <p:cNvSpPr txBox="1"/>
          <p:nvPr/>
        </p:nvSpPr>
        <p:spPr>
          <a:xfrm>
            <a:off x="4082162" y="4358185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C6AD36-236C-CBB9-506B-F74DAD50FF39}"/>
              </a:ext>
            </a:extLst>
          </p:cNvPr>
          <p:cNvSpPr txBox="1"/>
          <p:nvPr/>
        </p:nvSpPr>
        <p:spPr>
          <a:xfrm>
            <a:off x="3142510" y="49039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(2, 3)</a:t>
            </a:r>
            <a:endParaRPr lang="en-CN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D823A5-F699-2ED4-84E4-48CAA31E8FE9}"/>
              </a:ext>
            </a:extLst>
          </p:cNvPr>
          <p:cNvSpPr txBox="1"/>
          <p:nvPr/>
        </p:nvSpPr>
        <p:spPr>
          <a:xfrm>
            <a:off x="3947738" y="49039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(0, 4)</a:t>
            </a:r>
            <a:endParaRPr lang="en-CN" sz="11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AC48BB0-64CA-7BAC-4725-A4E15A818E1C}"/>
              </a:ext>
            </a:extLst>
          </p:cNvPr>
          <p:cNvSpPr/>
          <p:nvPr/>
        </p:nvSpPr>
        <p:spPr>
          <a:xfrm>
            <a:off x="4981851" y="3884000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DC5AA22-633A-0A22-571C-48840F2C916E}"/>
              </a:ext>
            </a:extLst>
          </p:cNvPr>
          <p:cNvCxnSpPr>
            <a:cxnSpLocks/>
          </p:cNvCxnSpPr>
          <p:nvPr/>
        </p:nvCxnSpPr>
        <p:spPr>
          <a:xfrm flipH="1">
            <a:off x="4754834" y="4192496"/>
            <a:ext cx="281292" cy="7114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88BB00-4F55-F31A-20DF-1F2E630AB92B}"/>
              </a:ext>
            </a:extLst>
          </p:cNvPr>
          <p:cNvCxnSpPr>
            <a:cxnSpLocks/>
          </p:cNvCxnSpPr>
          <p:nvPr/>
        </p:nvCxnSpPr>
        <p:spPr>
          <a:xfrm>
            <a:off x="5280637" y="4192496"/>
            <a:ext cx="281292" cy="71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80938E4-CAFB-171D-3DEF-256825E4C396}"/>
              </a:ext>
            </a:extLst>
          </p:cNvPr>
          <p:cNvSpPr txBox="1"/>
          <p:nvPr/>
        </p:nvSpPr>
        <p:spPr>
          <a:xfrm>
            <a:off x="4686940" y="4358185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36E39B-17DF-B1F9-2CB1-4D4498ABAC39}"/>
              </a:ext>
            </a:extLst>
          </p:cNvPr>
          <p:cNvSpPr txBox="1"/>
          <p:nvPr/>
        </p:nvSpPr>
        <p:spPr>
          <a:xfrm>
            <a:off x="5448107" y="4358185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7150D9-E31D-7DB5-1EDA-1DD29B932DBE}"/>
              </a:ext>
            </a:extLst>
          </p:cNvPr>
          <p:cNvSpPr txBox="1"/>
          <p:nvPr/>
        </p:nvSpPr>
        <p:spPr>
          <a:xfrm>
            <a:off x="4508455" y="49039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(1, 4)</a:t>
            </a:r>
            <a:endParaRPr lang="en-CN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19C0B2-DD71-92B7-C997-D3021D89556F}"/>
              </a:ext>
            </a:extLst>
          </p:cNvPr>
          <p:cNvSpPr txBox="1"/>
          <p:nvPr/>
        </p:nvSpPr>
        <p:spPr>
          <a:xfrm>
            <a:off x="5313684" y="49039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(3, 2)</a:t>
            </a:r>
            <a:endParaRPr lang="en-CN" sz="11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72837CE-2ED9-8A3D-E0BE-9482549D3101}"/>
              </a:ext>
            </a:extLst>
          </p:cNvPr>
          <p:cNvCxnSpPr>
            <a:stCxn id="35" idx="3"/>
            <a:endCxn id="36" idx="7"/>
          </p:cNvCxnSpPr>
          <p:nvPr/>
        </p:nvCxnSpPr>
        <p:spPr>
          <a:xfrm flipH="1">
            <a:off x="3932241" y="3238054"/>
            <a:ext cx="420912" cy="6989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4D3E1D5-14D5-2ECA-99B4-B3CD4FBB9AB7}"/>
              </a:ext>
            </a:extLst>
          </p:cNvPr>
          <p:cNvCxnSpPr>
            <a:stCxn id="35" idx="5"/>
            <a:endCxn id="43" idx="1"/>
          </p:cNvCxnSpPr>
          <p:nvPr/>
        </p:nvCxnSpPr>
        <p:spPr>
          <a:xfrm>
            <a:off x="4615214" y="3238054"/>
            <a:ext cx="420912" cy="698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BF0B9C-120F-F48F-B51A-8218EA7FC949}"/>
              </a:ext>
            </a:extLst>
          </p:cNvPr>
          <p:cNvSpPr txBox="1"/>
          <p:nvPr/>
        </p:nvSpPr>
        <p:spPr>
          <a:xfrm>
            <a:off x="3960092" y="3428506"/>
            <a:ext cx="244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U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C3A278-9584-72FD-6527-A87DAD6C7F21}"/>
              </a:ext>
            </a:extLst>
          </p:cNvPr>
          <p:cNvSpPr txBox="1"/>
          <p:nvPr/>
        </p:nvSpPr>
        <p:spPr>
          <a:xfrm>
            <a:off x="4774251" y="3425698"/>
            <a:ext cx="240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40B1A58-F1F7-F943-8B16-DCE7E2F9C002}"/>
              </a:ext>
            </a:extLst>
          </p:cNvPr>
          <p:cNvSpPr/>
          <p:nvPr/>
        </p:nvSpPr>
        <p:spPr>
          <a:xfrm>
            <a:off x="2858681" y="2299753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3AEF88-F5C2-5BAB-39EE-A240811F5FA6}"/>
              </a:ext>
            </a:extLst>
          </p:cNvPr>
          <p:cNvCxnSpPr>
            <a:stCxn id="54" idx="3"/>
            <a:endCxn id="4" idx="7"/>
          </p:cNvCxnSpPr>
          <p:nvPr/>
        </p:nvCxnSpPr>
        <p:spPr>
          <a:xfrm flipH="1">
            <a:off x="1738795" y="2608592"/>
            <a:ext cx="1174161" cy="3750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FBA72E-45E6-7C05-CE6D-C0E41DFDBE03}"/>
              </a:ext>
            </a:extLst>
          </p:cNvPr>
          <p:cNvCxnSpPr>
            <a:stCxn id="54" idx="5"/>
            <a:endCxn id="35" idx="1"/>
          </p:cNvCxnSpPr>
          <p:nvPr/>
        </p:nvCxnSpPr>
        <p:spPr>
          <a:xfrm>
            <a:off x="3175017" y="2608592"/>
            <a:ext cx="1178136" cy="373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6333EAF-0E27-0B1C-A8EA-25B736035610}"/>
              </a:ext>
            </a:extLst>
          </p:cNvPr>
          <p:cNvSpPr txBox="1"/>
          <p:nvPr/>
        </p:nvSpPr>
        <p:spPr>
          <a:xfrm>
            <a:off x="2194931" y="2590194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39E8725-BE0D-7850-2F9B-9CA3F723853D}"/>
              </a:ext>
            </a:extLst>
          </p:cNvPr>
          <p:cNvSpPr txBox="1"/>
          <p:nvPr/>
        </p:nvSpPr>
        <p:spPr>
          <a:xfrm>
            <a:off x="3678565" y="2584732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AFC0061-C49F-C340-B8B7-D7A6548D7D5D}"/>
              </a:ext>
            </a:extLst>
          </p:cNvPr>
          <p:cNvSpPr/>
          <p:nvPr/>
        </p:nvSpPr>
        <p:spPr>
          <a:xfrm>
            <a:off x="7252368" y="2929215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甲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DC78A9F-8B57-158F-2DC9-B29558FCB95A}"/>
              </a:ext>
            </a:extLst>
          </p:cNvPr>
          <p:cNvSpPr/>
          <p:nvPr/>
        </p:nvSpPr>
        <p:spPr>
          <a:xfrm>
            <a:off x="6569395" y="3884000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A455C9E-BE4E-2093-01E9-F6D4047BE813}"/>
              </a:ext>
            </a:extLst>
          </p:cNvPr>
          <p:cNvCxnSpPr>
            <a:cxnSpLocks/>
          </p:cNvCxnSpPr>
          <p:nvPr/>
        </p:nvCxnSpPr>
        <p:spPr>
          <a:xfrm flipH="1">
            <a:off x="6342378" y="4192496"/>
            <a:ext cx="281292" cy="7114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32137C6-21FC-C72D-CAC5-60CBB5A29C09}"/>
              </a:ext>
            </a:extLst>
          </p:cNvPr>
          <p:cNvCxnSpPr>
            <a:cxnSpLocks/>
          </p:cNvCxnSpPr>
          <p:nvPr/>
        </p:nvCxnSpPr>
        <p:spPr>
          <a:xfrm>
            <a:off x="6868181" y="4192496"/>
            <a:ext cx="281292" cy="71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43E6CA2-B6B9-EA99-AFE4-4E7A24ABCB26}"/>
              </a:ext>
            </a:extLst>
          </p:cNvPr>
          <p:cNvSpPr txBox="1"/>
          <p:nvPr/>
        </p:nvSpPr>
        <p:spPr>
          <a:xfrm>
            <a:off x="6274485" y="4358185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576FA70-F115-1892-8F79-D6CAFA334A77}"/>
              </a:ext>
            </a:extLst>
          </p:cNvPr>
          <p:cNvSpPr txBox="1"/>
          <p:nvPr/>
        </p:nvSpPr>
        <p:spPr>
          <a:xfrm>
            <a:off x="7035652" y="4358185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8AEFCC7-7350-59ED-010C-DEABAA2D90AA}"/>
              </a:ext>
            </a:extLst>
          </p:cNvPr>
          <p:cNvSpPr txBox="1"/>
          <p:nvPr/>
        </p:nvSpPr>
        <p:spPr>
          <a:xfrm>
            <a:off x="6096000" y="49039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(3, 3)</a:t>
            </a:r>
            <a:endParaRPr lang="en-CN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6BD66F3-868C-8DBB-F087-59D4214C1FE3}"/>
              </a:ext>
            </a:extLst>
          </p:cNvPr>
          <p:cNvSpPr txBox="1"/>
          <p:nvPr/>
        </p:nvSpPr>
        <p:spPr>
          <a:xfrm>
            <a:off x="6901228" y="49039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(1, 4)</a:t>
            </a:r>
            <a:endParaRPr lang="en-CN" sz="11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4FCFAB9-05CA-70B0-7751-8A4AE3D4B7BB}"/>
              </a:ext>
            </a:extLst>
          </p:cNvPr>
          <p:cNvSpPr/>
          <p:nvPr/>
        </p:nvSpPr>
        <p:spPr>
          <a:xfrm>
            <a:off x="7935341" y="3884000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EC3370F-6861-0F9D-BAB1-5DEF939621A2}"/>
              </a:ext>
            </a:extLst>
          </p:cNvPr>
          <p:cNvCxnSpPr>
            <a:cxnSpLocks/>
          </p:cNvCxnSpPr>
          <p:nvPr/>
        </p:nvCxnSpPr>
        <p:spPr>
          <a:xfrm flipH="1">
            <a:off x="7708324" y="4192496"/>
            <a:ext cx="281292" cy="7114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2215544-5967-BFCB-BCD3-9CCD779D5B28}"/>
              </a:ext>
            </a:extLst>
          </p:cNvPr>
          <p:cNvCxnSpPr>
            <a:cxnSpLocks/>
          </p:cNvCxnSpPr>
          <p:nvPr/>
        </p:nvCxnSpPr>
        <p:spPr>
          <a:xfrm>
            <a:off x="8234127" y="4192496"/>
            <a:ext cx="281292" cy="71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BF68969-31CD-27AC-2716-210F6651A6A5}"/>
              </a:ext>
            </a:extLst>
          </p:cNvPr>
          <p:cNvSpPr txBox="1"/>
          <p:nvPr/>
        </p:nvSpPr>
        <p:spPr>
          <a:xfrm>
            <a:off x="7640430" y="4358185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4ADB3E-54DD-3044-44D0-DC9536396C53}"/>
              </a:ext>
            </a:extLst>
          </p:cNvPr>
          <p:cNvSpPr txBox="1"/>
          <p:nvPr/>
        </p:nvSpPr>
        <p:spPr>
          <a:xfrm>
            <a:off x="8401597" y="4358185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9AEBFE5-AA8A-6B6F-15A1-2CCB3CB07EC8}"/>
              </a:ext>
            </a:extLst>
          </p:cNvPr>
          <p:cNvSpPr txBox="1"/>
          <p:nvPr/>
        </p:nvSpPr>
        <p:spPr>
          <a:xfrm>
            <a:off x="7461945" y="49039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(2, 4)</a:t>
            </a:r>
            <a:endParaRPr lang="en-CN" sz="11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867B6F7-5FF1-29A8-5B1F-AB38F26E6C17}"/>
              </a:ext>
            </a:extLst>
          </p:cNvPr>
          <p:cNvSpPr txBox="1"/>
          <p:nvPr/>
        </p:nvSpPr>
        <p:spPr>
          <a:xfrm>
            <a:off x="8267174" y="49039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(4, 2)</a:t>
            </a:r>
            <a:endParaRPr lang="en-CN" sz="1100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1E91A31-6C8A-B9DD-AE63-812CA8916E05}"/>
              </a:ext>
            </a:extLst>
          </p:cNvPr>
          <p:cNvCxnSpPr>
            <a:stCxn id="88" idx="3"/>
            <a:endCxn id="89" idx="7"/>
          </p:cNvCxnSpPr>
          <p:nvPr/>
        </p:nvCxnSpPr>
        <p:spPr>
          <a:xfrm flipH="1">
            <a:off x="6885731" y="3238054"/>
            <a:ext cx="420912" cy="6989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081D484-B426-5558-5A80-196D3DBDC459}"/>
              </a:ext>
            </a:extLst>
          </p:cNvPr>
          <p:cNvCxnSpPr>
            <a:stCxn id="88" idx="5"/>
            <a:endCxn id="96" idx="1"/>
          </p:cNvCxnSpPr>
          <p:nvPr/>
        </p:nvCxnSpPr>
        <p:spPr>
          <a:xfrm>
            <a:off x="7568704" y="3238054"/>
            <a:ext cx="420912" cy="698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1842AA1-5572-8C2F-2509-0B33F22721F0}"/>
              </a:ext>
            </a:extLst>
          </p:cNvPr>
          <p:cNvSpPr txBox="1"/>
          <p:nvPr/>
        </p:nvSpPr>
        <p:spPr>
          <a:xfrm>
            <a:off x="6913582" y="3428506"/>
            <a:ext cx="244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82D8F73-D005-739B-70AB-F220615366AE}"/>
              </a:ext>
            </a:extLst>
          </p:cNvPr>
          <p:cNvSpPr txBox="1"/>
          <p:nvPr/>
        </p:nvSpPr>
        <p:spPr>
          <a:xfrm>
            <a:off x="7727741" y="3425698"/>
            <a:ext cx="240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D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DE2A04D-74D0-3F1D-E4F8-1FD4A7FA3AED}"/>
              </a:ext>
            </a:extLst>
          </p:cNvPr>
          <p:cNvSpPr/>
          <p:nvPr/>
        </p:nvSpPr>
        <p:spPr>
          <a:xfrm>
            <a:off x="10128787" y="2927738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甲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D245B94-8C2C-EFA5-8B09-D0A3BDFD2C95}"/>
              </a:ext>
            </a:extLst>
          </p:cNvPr>
          <p:cNvSpPr/>
          <p:nvPr/>
        </p:nvSpPr>
        <p:spPr>
          <a:xfrm>
            <a:off x="9445814" y="3882523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F410C47-836A-9E32-754A-F755B0952C5C}"/>
              </a:ext>
            </a:extLst>
          </p:cNvPr>
          <p:cNvCxnSpPr>
            <a:cxnSpLocks/>
          </p:cNvCxnSpPr>
          <p:nvPr/>
        </p:nvCxnSpPr>
        <p:spPr>
          <a:xfrm flipH="1">
            <a:off x="9218797" y="4191019"/>
            <a:ext cx="281292" cy="7114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DE3A38E-F74F-07E2-FD58-E30038A41DB5}"/>
              </a:ext>
            </a:extLst>
          </p:cNvPr>
          <p:cNvCxnSpPr>
            <a:cxnSpLocks/>
          </p:cNvCxnSpPr>
          <p:nvPr/>
        </p:nvCxnSpPr>
        <p:spPr>
          <a:xfrm>
            <a:off x="9744600" y="4191019"/>
            <a:ext cx="281292" cy="71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351889C-E893-16A6-51B1-97E215AFD87F}"/>
              </a:ext>
            </a:extLst>
          </p:cNvPr>
          <p:cNvSpPr txBox="1"/>
          <p:nvPr/>
        </p:nvSpPr>
        <p:spPr>
          <a:xfrm>
            <a:off x="9150904" y="4356708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8209751-8295-550C-D8C0-E4A9A89D0627}"/>
              </a:ext>
            </a:extLst>
          </p:cNvPr>
          <p:cNvSpPr txBox="1"/>
          <p:nvPr/>
        </p:nvSpPr>
        <p:spPr>
          <a:xfrm>
            <a:off x="9912071" y="4356708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F8DAE5D-29CE-89BF-B6AF-96DA788BD4E2}"/>
              </a:ext>
            </a:extLst>
          </p:cNvPr>
          <p:cNvSpPr txBox="1"/>
          <p:nvPr/>
        </p:nvSpPr>
        <p:spPr>
          <a:xfrm>
            <a:off x="8972419" y="4902516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(5, 1)</a:t>
            </a:r>
            <a:endParaRPr lang="en-CN" sz="11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478FEB2-A8DE-0558-B752-3C263EFA343C}"/>
              </a:ext>
            </a:extLst>
          </p:cNvPr>
          <p:cNvSpPr txBox="1"/>
          <p:nvPr/>
        </p:nvSpPr>
        <p:spPr>
          <a:xfrm>
            <a:off x="9777647" y="4902516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(3, 2)</a:t>
            </a:r>
            <a:endParaRPr lang="en-CN" sz="11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E1FB066-E06A-1894-9622-E5D21A6FAA12}"/>
              </a:ext>
            </a:extLst>
          </p:cNvPr>
          <p:cNvSpPr/>
          <p:nvPr/>
        </p:nvSpPr>
        <p:spPr>
          <a:xfrm>
            <a:off x="10811760" y="3882523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DF0C162-7BBF-F754-7A33-0B3E314CBCB7}"/>
              </a:ext>
            </a:extLst>
          </p:cNvPr>
          <p:cNvCxnSpPr>
            <a:cxnSpLocks/>
          </p:cNvCxnSpPr>
          <p:nvPr/>
        </p:nvCxnSpPr>
        <p:spPr>
          <a:xfrm flipH="1">
            <a:off x="10584743" y="4191019"/>
            <a:ext cx="281292" cy="7114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F310056-C5EA-1067-21AE-2D5A4459C623}"/>
              </a:ext>
            </a:extLst>
          </p:cNvPr>
          <p:cNvCxnSpPr>
            <a:cxnSpLocks/>
          </p:cNvCxnSpPr>
          <p:nvPr/>
        </p:nvCxnSpPr>
        <p:spPr>
          <a:xfrm>
            <a:off x="11110546" y="4191019"/>
            <a:ext cx="281292" cy="71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991F3E6-7260-2ECD-FF27-190EAEB1A321}"/>
              </a:ext>
            </a:extLst>
          </p:cNvPr>
          <p:cNvSpPr txBox="1"/>
          <p:nvPr/>
        </p:nvSpPr>
        <p:spPr>
          <a:xfrm>
            <a:off x="10516849" y="4356708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1F77C64-ACB0-FC5E-4B3F-87B292DAC40F}"/>
              </a:ext>
            </a:extLst>
          </p:cNvPr>
          <p:cNvSpPr txBox="1"/>
          <p:nvPr/>
        </p:nvSpPr>
        <p:spPr>
          <a:xfrm>
            <a:off x="11278016" y="4356708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5FD8B4B-F9D3-839C-CB7B-43DA4B7CC521}"/>
              </a:ext>
            </a:extLst>
          </p:cNvPr>
          <p:cNvSpPr txBox="1"/>
          <p:nvPr/>
        </p:nvSpPr>
        <p:spPr>
          <a:xfrm>
            <a:off x="10338364" y="4902516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(4, 2)</a:t>
            </a:r>
            <a:endParaRPr lang="en-CN" sz="11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D62D0DD-ED44-3C4B-83BF-070CAFD4A22C}"/>
              </a:ext>
            </a:extLst>
          </p:cNvPr>
          <p:cNvSpPr txBox="1"/>
          <p:nvPr/>
        </p:nvSpPr>
        <p:spPr>
          <a:xfrm>
            <a:off x="11143593" y="4902516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(6, 0)</a:t>
            </a:r>
            <a:endParaRPr lang="en-CN" sz="1100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E5911ED-F7C8-6F45-5D66-FCAB30D0B598}"/>
              </a:ext>
            </a:extLst>
          </p:cNvPr>
          <p:cNvCxnSpPr>
            <a:stCxn id="107" idx="3"/>
            <a:endCxn id="108" idx="7"/>
          </p:cNvCxnSpPr>
          <p:nvPr/>
        </p:nvCxnSpPr>
        <p:spPr>
          <a:xfrm flipH="1">
            <a:off x="9762150" y="3236577"/>
            <a:ext cx="420912" cy="6989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35A5726-DC88-E1A8-8C36-8A89A6352C1E}"/>
              </a:ext>
            </a:extLst>
          </p:cNvPr>
          <p:cNvCxnSpPr>
            <a:stCxn id="107" idx="5"/>
            <a:endCxn id="115" idx="1"/>
          </p:cNvCxnSpPr>
          <p:nvPr/>
        </p:nvCxnSpPr>
        <p:spPr>
          <a:xfrm>
            <a:off x="10445123" y="3236577"/>
            <a:ext cx="420912" cy="698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8D00DFB-5A90-CB04-29B4-BF11ECEA7D33}"/>
              </a:ext>
            </a:extLst>
          </p:cNvPr>
          <p:cNvSpPr txBox="1"/>
          <p:nvPr/>
        </p:nvSpPr>
        <p:spPr>
          <a:xfrm>
            <a:off x="9790001" y="3427029"/>
            <a:ext cx="244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U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8601426-7382-0311-B650-858BA3BBCBC0}"/>
              </a:ext>
            </a:extLst>
          </p:cNvPr>
          <p:cNvSpPr txBox="1"/>
          <p:nvPr/>
        </p:nvSpPr>
        <p:spPr>
          <a:xfrm>
            <a:off x="10604160" y="3424221"/>
            <a:ext cx="240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D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98C071EA-445B-24BA-C6F6-D9A426755312}"/>
              </a:ext>
            </a:extLst>
          </p:cNvPr>
          <p:cNvSpPr/>
          <p:nvPr/>
        </p:nvSpPr>
        <p:spPr>
          <a:xfrm>
            <a:off x="8688590" y="2298276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5FC89A8-2C50-B655-6283-93E65747B59F}"/>
              </a:ext>
            </a:extLst>
          </p:cNvPr>
          <p:cNvCxnSpPr>
            <a:stCxn id="126" idx="3"/>
            <a:endCxn id="88" idx="7"/>
          </p:cNvCxnSpPr>
          <p:nvPr/>
        </p:nvCxnSpPr>
        <p:spPr>
          <a:xfrm flipH="1">
            <a:off x="7568704" y="2607115"/>
            <a:ext cx="1174161" cy="3750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5269395-30CD-DE8D-D2C4-E85B32CAFB69}"/>
              </a:ext>
            </a:extLst>
          </p:cNvPr>
          <p:cNvCxnSpPr>
            <a:stCxn id="126" idx="5"/>
            <a:endCxn id="107" idx="1"/>
          </p:cNvCxnSpPr>
          <p:nvPr/>
        </p:nvCxnSpPr>
        <p:spPr>
          <a:xfrm>
            <a:off x="9004926" y="2607115"/>
            <a:ext cx="1178136" cy="373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728BD80-0572-B834-35CE-37F261249164}"/>
              </a:ext>
            </a:extLst>
          </p:cNvPr>
          <p:cNvSpPr txBox="1"/>
          <p:nvPr/>
        </p:nvSpPr>
        <p:spPr>
          <a:xfrm>
            <a:off x="8024840" y="2588717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C9CA4B1-F181-59D4-3CBF-BC5E0EB077FF}"/>
              </a:ext>
            </a:extLst>
          </p:cNvPr>
          <p:cNvSpPr txBox="1"/>
          <p:nvPr/>
        </p:nvSpPr>
        <p:spPr>
          <a:xfrm>
            <a:off x="9508474" y="2583255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49E6F09F-8397-E03D-0DBD-D48F58CA785E}"/>
              </a:ext>
            </a:extLst>
          </p:cNvPr>
          <p:cNvSpPr/>
          <p:nvPr/>
        </p:nvSpPr>
        <p:spPr>
          <a:xfrm>
            <a:off x="5773635" y="1544995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甲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816F0F3-9168-430A-AE5E-5E20845F6F6D}"/>
              </a:ext>
            </a:extLst>
          </p:cNvPr>
          <p:cNvCxnSpPr>
            <a:cxnSpLocks/>
            <a:stCxn id="176" idx="3"/>
            <a:endCxn id="54" idx="7"/>
          </p:cNvCxnSpPr>
          <p:nvPr/>
        </p:nvCxnSpPr>
        <p:spPr>
          <a:xfrm flipH="1">
            <a:off x="3175017" y="1853835"/>
            <a:ext cx="2652893" cy="49890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F282C51-4BC0-51BD-F150-DEF48AC422DA}"/>
              </a:ext>
            </a:extLst>
          </p:cNvPr>
          <p:cNvCxnSpPr>
            <a:stCxn id="176" idx="5"/>
            <a:endCxn id="126" idx="1"/>
          </p:cNvCxnSpPr>
          <p:nvPr/>
        </p:nvCxnSpPr>
        <p:spPr>
          <a:xfrm>
            <a:off x="6089971" y="1853835"/>
            <a:ext cx="2652894" cy="497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21EFA085-E3E4-887A-C017-6F33203377D6}"/>
              </a:ext>
            </a:extLst>
          </p:cNvPr>
          <p:cNvSpPr txBox="1"/>
          <p:nvPr/>
        </p:nvSpPr>
        <p:spPr>
          <a:xfrm>
            <a:off x="4368278" y="1881628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U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4D58535-8663-1800-0DDF-DC0E882D3258}"/>
              </a:ext>
            </a:extLst>
          </p:cNvPr>
          <p:cNvSpPr txBox="1"/>
          <p:nvPr/>
        </p:nvSpPr>
        <p:spPr>
          <a:xfrm>
            <a:off x="7341642" y="1885606"/>
            <a:ext cx="240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D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83FBCD2-BB35-428E-6313-3B4CD7468A7D}"/>
              </a:ext>
            </a:extLst>
          </p:cNvPr>
          <p:cNvCxnSpPr>
            <a:stCxn id="11" idx="6"/>
            <a:endCxn id="22" idx="2"/>
          </p:cNvCxnSpPr>
          <p:nvPr/>
        </p:nvCxnSpPr>
        <p:spPr>
          <a:xfrm>
            <a:off x="1110097" y="4066391"/>
            <a:ext cx="9953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8EC7C36-8464-EB35-7831-F79583738EDE}"/>
              </a:ext>
            </a:extLst>
          </p:cNvPr>
          <p:cNvCxnSpPr>
            <a:stCxn id="36" idx="6"/>
            <a:endCxn id="43" idx="2"/>
          </p:cNvCxnSpPr>
          <p:nvPr/>
        </p:nvCxnSpPr>
        <p:spPr>
          <a:xfrm>
            <a:off x="3986516" y="4064914"/>
            <a:ext cx="9953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2DC044F-184A-E389-A7E8-5DA33861AEA0}"/>
              </a:ext>
            </a:extLst>
          </p:cNvPr>
          <p:cNvCxnSpPr>
            <a:stCxn id="89" idx="6"/>
            <a:endCxn id="96" idx="2"/>
          </p:cNvCxnSpPr>
          <p:nvPr/>
        </p:nvCxnSpPr>
        <p:spPr>
          <a:xfrm>
            <a:off x="6940006" y="4064914"/>
            <a:ext cx="9953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932B7A7B-ECAA-E9FB-F090-A70F8A0B9D2B}"/>
              </a:ext>
            </a:extLst>
          </p:cNvPr>
          <p:cNvCxnSpPr>
            <a:stCxn id="108" idx="6"/>
            <a:endCxn id="115" idx="2"/>
          </p:cNvCxnSpPr>
          <p:nvPr/>
        </p:nvCxnSpPr>
        <p:spPr>
          <a:xfrm>
            <a:off x="9816425" y="4063437"/>
            <a:ext cx="9953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C31EDC6-443A-F966-2A3A-6269780B97A6}"/>
              </a:ext>
            </a:extLst>
          </p:cNvPr>
          <p:cNvCxnSpPr>
            <a:stCxn id="54" idx="6"/>
            <a:endCxn id="126" idx="2"/>
          </p:cNvCxnSpPr>
          <p:nvPr/>
        </p:nvCxnSpPr>
        <p:spPr>
          <a:xfrm flipV="1">
            <a:off x="3229292" y="2479190"/>
            <a:ext cx="5459298" cy="14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53070D-5673-0174-6B5F-248E28528DED}"/>
                  </a:ext>
                </a:extLst>
              </p:cNvPr>
              <p:cNvSpPr txBox="1"/>
              <p:nvPr/>
            </p:nvSpPr>
            <p:spPr>
              <a:xfrm>
                <a:off x="1757459" y="2962973"/>
                <a:ext cx="492756" cy="331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100" dirty="0"/>
                  <a:t>)</a:t>
                </a:r>
                <a:endParaRPr lang="en-CN" sz="1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53070D-5673-0174-6B5F-248E28528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459" y="2962973"/>
                <a:ext cx="492756" cy="331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13679B-688B-EC63-F3D7-D43C34300334}"/>
                  </a:ext>
                </a:extLst>
              </p:cNvPr>
              <p:cNvSpPr txBox="1"/>
              <p:nvPr/>
            </p:nvSpPr>
            <p:spPr>
              <a:xfrm>
                <a:off x="4623297" y="2920253"/>
                <a:ext cx="657340" cy="332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100" dirty="0"/>
                  <a:t>)</a:t>
                </a:r>
                <a:endParaRPr lang="en-CN" sz="11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13679B-688B-EC63-F3D7-D43C34300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297" y="2920253"/>
                <a:ext cx="657340" cy="3325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6B6FAA-5C66-D10D-D180-C3E34E1D3056}"/>
                  </a:ext>
                </a:extLst>
              </p:cNvPr>
              <p:cNvSpPr txBox="1"/>
              <p:nvPr/>
            </p:nvSpPr>
            <p:spPr>
              <a:xfrm>
                <a:off x="7601665" y="2941458"/>
                <a:ext cx="546988" cy="334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100" dirty="0"/>
                  <a:t>)</a:t>
                </a:r>
                <a:endParaRPr lang="en-CN" sz="11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6B6FAA-5C66-D10D-D180-C3E34E1D3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665" y="2941458"/>
                <a:ext cx="546988" cy="3349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E6C56E-5D03-348B-5CF4-EEE33B3A2BB8}"/>
                  </a:ext>
                </a:extLst>
              </p:cNvPr>
              <p:cNvSpPr txBox="1"/>
              <p:nvPr/>
            </p:nvSpPr>
            <p:spPr>
              <a:xfrm>
                <a:off x="10499398" y="2919877"/>
                <a:ext cx="492756" cy="332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100" dirty="0"/>
                  <a:t>)</a:t>
                </a:r>
                <a:endParaRPr lang="en-CN" sz="11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E6C56E-5D03-348B-5CF4-EEE33B3A2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398" y="2919877"/>
                <a:ext cx="492756" cy="3325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445D9F-AED1-1E92-510A-54771096FAE9}"/>
                  </a:ext>
                </a:extLst>
              </p:cNvPr>
              <p:cNvSpPr txBox="1"/>
              <p:nvPr/>
            </p:nvSpPr>
            <p:spPr>
              <a:xfrm>
                <a:off x="6101749" y="1544995"/>
                <a:ext cx="657340" cy="332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(3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100" dirty="0"/>
                  <a:t>)</a:t>
                </a:r>
                <a:endParaRPr lang="en-CN" sz="1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445D9F-AED1-1E92-510A-54771096F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749" y="1544995"/>
                <a:ext cx="657340" cy="3325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00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AADD8B8-BEC6-9949-3133-FF8B2860A2A4}"/>
              </a:ext>
            </a:extLst>
          </p:cNvPr>
          <p:cNvSpPr/>
          <p:nvPr/>
        </p:nvSpPr>
        <p:spPr>
          <a:xfrm>
            <a:off x="5553513" y="721453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2C4D1A-1C81-B894-9942-ED021F610CAD}"/>
              </a:ext>
            </a:extLst>
          </p:cNvPr>
          <p:cNvCxnSpPr>
            <a:stCxn id="4" idx="4"/>
          </p:cNvCxnSpPr>
          <p:nvPr/>
        </p:nvCxnSpPr>
        <p:spPr>
          <a:xfrm>
            <a:off x="5759043" y="1132514"/>
            <a:ext cx="4194" cy="528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4ECDD7-C613-B2BF-570F-2CB054DE6F91}"/>
              </a:ext>
            </a:extLst>
          </p:cNvPr>
          <p:cNvCxnSpPr>
            <a:stCxn id="4" idx="3"/>
          </p:cNvCxnSpPr>
          <p:nvPr/>
        </p:nvCxnSpPr>
        <p:spPr>
          <a:xfrm flipH="1">
            <a:off x="3665989" y="1072316"/>
            <a:ext cx="1947722" cy="588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9A9B86-C8F4-FCCA-21AB-82C522381F29}"/>
              </a:ext>
            </a:extLst>
          </p:cNvPr>
          <p:cNvCxnSpPr>
            <a:cxnSpLocks/>
          </p:cNvCxnSpPr>
          <p:nvPr/>
        </p:nvCxnSpPr>
        <p:spPr>
          <a:xfrm>
            <a:off x="5908569" y="1062191"/>
            <a:ext cx="1947722" cy="588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A49C16E-9FC7-091F-2FD5-495A22896808}"/>
              </a:ext>
            </a:extLst>
          </p:cNvPr>
          <p:cNvSpPr/>
          <p:nvPr/>
        </p:nvSpPr>
        <p:spPr>
          <a:xfrm>
            <a:off x="3460459" y="1661020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α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DE7801-D480-9DD9-E3DA-E78C14C332C7}"/>
              </a:ext>
            </a:extLst>
          </p:cNvPr>
          <p:cNvSpPr/>
          <p:nvPr/>
        </p:nvSpPr>
        <p:spPr>
          <a:xfrm>
            <a:off x="5553513" y="1661020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β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94E0A5-4257-8260-3D02-900C69318C57}"/>
              </a:ext>
            </a:extLst>
          </p:cNvPr>
          <p:cNvSpPr/>
          <p:nvPr/>
        </p:nvSpPr>
        <p:spPr>
          <a:xfrm>
            <a:off x="7650761" y="1652631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γ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0C9301-DE3F-0221-C8F3-751C3533B285}"/>
              </a:ext>
            </a:extLst>
          </p:cNvPr>
          <p:cNvSpPr txBox="1"/>
          <p:nvPr/>
        </p:nvSpPr>
        <p:spPr>
          <a:xfrm>
            <a:off x="4332655" y="102743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</a:t>
            </a:r>
            <a:r>
              <a:rPr lang="en-CN" baseline="-25000" dirty="0"/>
              <a:t>1</a:t>
            </a:r>
            <a:endParaRPr lang="en-C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B5D464-FF82-FDF5-F36E-10ADAD83264A}"/>
              </a:ext>
            </a:extLst>
          </p:cNvPr>
          <p:cNvSpPr txBox="1"/>
          <p:nvPr/>
        </p:nvSpPr>
        <p:spPr>
          <a:xfrm>
            <a:off x="6803595" y="99387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</a:t>
            </a:r>
            <a:r>
              <a:rPr lang="en-CN" baseline="-25000" dirty="0"/>
              <a:t>3</a:t>
            </a:r>
            <a:endParaRPr lang="en-C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43CBD7-0625-A64F-79D9-B30ECBC16E89}"/>
              </a:ext>
            </a:extLst>
          </p:cNvPr>
          <p:cNvSpPr txBox="1"/>
          <p:nvPr/>
        </p:nvSpPr>
        <p:spPr>
          <a:xfrm>
            <a:off x="5750899" y="12121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</a:t>
            </a:r>
            <a:r>
              <a:rPr lang="en-CN" baseline="-25000" dirty="0"/>
              <a:t>2</a:t>
            </a:r>
            <a:endParaRPr lang="en-C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74B6CA-6371-387B-9FF7-D601F8C8ED29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 flipV="1">
            <a:off x="5964573" y="1858162"/>
            <a:ext cx="1686188" cy="83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7160221-C786-2BC2-3A54-AA090EAC160B}"/>
              </a:ext>
            </a:extLst>
          </p:cNvPr>
          <p:cNvSpPr txBox="1"/>
          <p:nvPr/>
        </p:nvSpPr>
        <p:spPr>
          <a:xfrm>
            <a:off x="2234752" y="1712661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参与者</a:t>
            </a:r>
            <a:r>
              <a:rPr lang="en-US" altLang="zh-CN" sz="1400" dirty="0"/>
              <a:t>1</a:t>
            </a:r>
            <a:endParaRPr lang="en-CN" sz="1400" dirty="0"/>
          </a:p>
        </p:txBody>
      </p:sp>
    </p:spTree>
    <p:extLst>
      <p:ext uri="{BB962C8B-B14F-4D97-AF65-F5344CB8AC3E}">
        <p14:creationId xmlns:p14="http://schemas.microsoft.com/office/powerpoint/2010/main" val="312805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AADD8B8-BEC6-9949-3133-FF8B2860A2A4}"/>
              </a:ext>
            </a:extLst>
          </p:cNvPr>
          <p:cNvSpPr/>
          <p:nvPr/>
        </p:nvSpPr>
        <p:spPr>
          <a:xfrm>
            <a:off x="5553513" y="721453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2C4D1A-1C81-B894-9942-ED021F610CAD}"/>
              </a:ext>
            </a:extLst>
          </p:cNvPr>
          <p:cNvCxnSpPr>
            <a:stCxn id="4" idx="4"/>
          </p:cNvCxnSpPr>
          <p:nvPr/>
        </p:nvCxnSpPr>
        <p:spPr>
          <a:xfrm>
            <a:off x="5759043" y="1132514"/>
            <a:ext cx="4194" cy="528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4ECDD7-C613-B2BF-570F-2CB054DE6F91}"/>
              </a:ext>
            </a:extLst>
          </p:cNvPr>
          <p:cNvCxnSpPr>
            <a:stCxn id="4" idx="3"/>
          </p:cNvCxnSpPr>
          <p:nvPr/>
        </p:nvCxnSpPr>
        <p:spPr>
          <a:xfrm flipH="1">
            <a:off x="3665989" y="1072316"/>
            <a:ext cx="1947722" cy="588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9A9B86-C8F4-FCCA-21AB-82C522381F29}"/>
              </a:ext>
            </a:extLst>
          </p:cNvPr>
          <p:cNvCxnSpPr>
            <a:cxnSpLocks/>
          </p:cNvCxnSpPr>
          <p:nvPr/>
        </p:nvCxnSpPr>
        <p:spPr>
          <a:xfrm>
            <a:off x="5908569" y="1062191"/>
            <a:ext cx="1947722" cy="588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A49C16E-9FC7-091F-2FD5-495A22896808}"/>
              </a:ext>
            </a:extLst>
          </p:cNvPr>
          <p:cNvSpPr/>
          <p:nvPr/>
        </p:nvSpPr>
        <p:spPr>
          <a:xfrm>
            <a:off x="3460459" y="1661020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α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DE7801-D480-9DD9-E3DA-E78C14C332C7}"/>
              </a:ext>
            </a:extLst>
          </p:cNvPr>
          <p:cNvSpPr/>
          <p:nvPr/>
        </p:nvSpPr>
        <p:spPr>
          <a:xfrm>
            <a:off x="5553513" y="1661020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β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94E0A5-4257-8260-3D02-900C69318C57}"/>
              </a:ext>
            </a:extLst>
          </p:cNvPr>
          <p:cNvSpPr/>
          <p:nvPr/>
        </p:nvSpPr>
        <p:spPr>
          <a:xfrm>
            <a:off x="7650761" y="1652631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γ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0C9301-DE3F-0221-C8F3-751C3533B285}"/>
              </a:ext>
            </a:extLst>
          </p:cNvPr>
          <p:cNvSpPr txBox="1"/>
          <p:nvPr/>
        </p:nvSpPr>
        <p:spPr>
          <a:xfrm>
            <a:off x="4332655" y="102743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</a:t>
            </a:r>
            <a:r>
              <a:rPr lang="en-CN" baseline="-25000" dirty="0"/>
              <a:t>1</a:t>
            </a:r>
            <a:endParaRPr lang="en-C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B5D464-FF82-FDF5-F36E-10ADAD83264A}"/>
              </a:ext>
            </a:extLst>
          </p:cNvPr>
          <p:cNvSpPr txBox="1"/>
          <p:nvPr/>
        </p:nvSpPr>
        <p:spPr>
          <a:xfrm>
            <a:off x="6803595" y="99387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</a:t>
            </a:r>
            <a:r>
              <a:rPr lang="en-CN" baseline="-25000" dirty="0"/>
              <a:t>3</a:t>
            </a:r>
            <a:endParaRPr lang="en-C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43CBD7-0625-A64F-79D9-B30ECBC16E89}"/>
              </a:ext>
            </a:extLst>
          </p:cNvPr>
          <p:cNvSpPr txBox="1"/>
          <p:nvPr/>
        </p:nvSpPr>
        <p:spPr>
          <a:xfrm>
            <a:off x="5750899" y="12121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</a:t>
            </a:r>
            <a:r>
              <a:rPr lang="en-CN" baseline="-25000" dirty="0"/>
              <a:t>2</a:t>
            </a:r>
            <a:endParaRPr lang="en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8AA3F-E33B-D890-22B6-3285176DBB5A}"/>
              </a:ext>
            </a:extLst>
          </p:cNvPr>
          <p:cNvSpPr txBox="1"/>
          <p:nvPr/>
        </p:nvSpPr>
        <p:spPr>
          <a:xfrm>
            <a:off x="2234752" y="1712661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参与者</a:t>
            </a:r>
            <a:r>
              <a:rPr lang="en-US" altLang="zh-CN" sz="1400" dirty="0"/>
              <a:t>2</a:t>
            </a:r>
            <a:endParaRPr lang="en-CN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F906D8-3578-3710-0780-D72A761F526A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3871519" y="1866551"/>
            <a:ext cx="168199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30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AADD8B8-BEC6-9949-3133-FF8B2860A2A4}"/>
              </a:ext>
            </a:extLst>
          </p:cNvPr>
          <p:cNvSpPr/>
          <p:nvPr/>
        </p:nvSpPr>
        <p:spPr>
          <a:xfrm>
            <a:off x="5553513" y="721453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2C4D1A-1C81-B894-9942-ED021F610CAD}"/>
              </a:ext>
            </a:extLst>
          </p:cNvPr>
          <p:cNvCxnSpPr>
            <a:stCxn id="4" idx="4"/>
          </p:cNvCxnSpPr>
          <p:nvPr/>
        </p:nvCxnSpPr>
        <p:spPr>
          <a:xfrm>
            <a:off x="5759043" y="1132514"/>
            <a:ext cx="4194" cy="528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4ECDD7-C613-B2BF-570F-2CB054DE6F91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035766" y="1072316"/>
            <a:ext cx="2577945" cy="588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A49C16E-9FC7-091F-2FD5-495A22896808}"/>
              </a:ext>
            </a:extLst>
          </p:cNvPr>
          <p:cNvSpPr/>
          <p:nvPr/>
        </p:nvSpPr>
        <p:spPr>
          <a:xfrm>
            <a:off x="2825537" y="1669410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α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DE7801-D480-9DD9-E3DA-E78C14C332C7}"/>
              </a:ext>
            </a:extLst>
          </p:cNvPr>
          <p:cNvSpPr/>
          <p:nvPr/>
        </p:nvSpPr>
        <p:spPr>
          <a:xfrm>
            <a:off x="5553513" y="1661020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β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94E0A5-4257-8260-3D02-900C69318C57}"/>
              </a:ext>
            </a:extLst>
          </p:cNvPr>
          <p:cNvSpPr/>
          <p:nvPr/>
        </p:nvSpPr>
        <p:spPr>
          <a:xfrm>
            <a:off x="8267462" y="1674617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γ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0C9301-DE3F-0221-C8F3-751C3533B285}"/>
              </a:ext>
            </a:extLst>
          </p:cNvPr>
          <p:cNvSpPr txBox="1"/>
          <p:nvPr/>
        </p:nvSpPr>
        <p:spPr>
          <a:xfrm>
            <a:off x="4143471" y="102743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</a:t>
            </a:r>
            <a:r>
              <a:rPr lang="en-CN" baseline="-25000" dirty="0"/>
              <a:t>1</a:t>
            </a:r>
            <a:endParaRPr lang="en-C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B5D464-FF82-FDF5-F36E-10ADAD83264A}"/>
              </a:ext>
            </a:extLst>
          </p:cNvPr>
          <p:cNvSpPr txBox="1"/>
          <p:nvPr/>
        </p:nvSpPr>
        <p:spPr>
          <a:xfrm>
            <a:off x="6835125" y="99387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</a:t>
            </a:r>
            <a:r>
              <a:rPr lang="en-CN" baseline="-25000" dirty="0"/>
              <a:t>3</a:t>
            </a:r>
            <a:endParaRPr lang="en-C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43CBD7-0625-A64F-79D9-B30ECBC16E89}"/>
              </a:ext>
            </a:extLst>
          </p:cNvPr>
          <p:cNvSpPr txBox="1"/>
          <p:nvPr/>
        </p:nvSpPr>
        <p:spPr>
          <a:xfrm>
            <a:off x="5750899" y="12121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</a:t>
            </a:r>
            <a:r>
              <a:rPr lang="en-CN" baseline="-25000" dirty="0"/>
              <a:t>2</a:t>
            </a:r>
            <a:endParaRPr lang="en-C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74B6CA-6371-387B-9FF7-D601F8C8ED29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5964573" y="1866551"/>
            <a:ext cx="2302889" cy="135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7160221-C786-2BC2-3A54-AA090EAC160B}"/>
              </a:ext>
            </a:extLst>
          </p:cNvPr>
          <p:cNvSpPr txBox="1"/>
          <p:nvPr/>
        </p:nvSpPr>
        <p:spPr>
          <a:xfrm>
            <a:off x="1599830" y="1721051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参与者</a:t>
            </a:r>
            <a:r>
              <a:rPr lang="zh-CN" altLang="en-US" sz="1400" dirty="0"/>
              <a:t> </a:t>
            </a:r>
            <a:r>
              <a:rPr lang="en-US" altLang="zh-CN" sz="1400" dirty="0"/>
              <a:t>1</a:t>
            </a:r>
            <a:endParaRPr lang="en-CN" sz="1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25BF71-6CA1-F110-E943-193955BE0205}"/>
              </a:ext>
            </a:extLst>
          </p:cNvPr>
          <p:cNvCxnSpPr>
            <a:cxnSpLocks/>
            <a:stCxn id="24" idx="3"/>
            <a:endCxn id="17" idx="0"/>
          </p:cNvCxnSpPr>
          <p:nvPr/>
        </p:nvCxnSpPr>
        <p:spPr>
          <a:xfrm flipH="1">
            <a:off x="2359134" y="2020273"/>
            <a:ext cx="526601" cy="1024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06243F-6495-2B56-09C3-FB029B380140}"/>
              </a:ext>
            </a:extLst>
          </p:cNvPr>
          <p:cNvCxnSpPr>
            <a:cxnSpLocks/>
          </p:cNvCxnSpPr>
          <p:nvPr/>
        </p:nvCxnSpPr>
        <p:spPr>
          <a:xfrm>
            <a:off x="5896458" y="1078909"/>
            <a:ext cx="2577945" cy="588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76C3C44-8936-FDD8-481F-47B8930B958C}"/>
              </a:ext>
            </a:extLst>
          </p:cNvPr>
          <p:cNvSpPr/>
          <p:nvPr/>
        </p:nvSpPr>
        <p:spPr>
          <a:xfrm>
            <a:off x="2153604" y="3045204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α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10F80F-6D7F-5A91-DDB4-DF2F958CE63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175889" y="2011883"/>
            <a:ext cx="615286" cy="1033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440F61-44C6-8B63-60F6-55514C26B147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5075402" y="2020273"/>
            <a:ext cx="538309" cy="1024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BC6AD0-66D2-970D-22DC-4A182BB2D85A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903865" y="2011883"/>
            <a:ext cx="581730" cy="1024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2CD71B-102A-9936-930C-B2D270DA6D36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7804516" y="2003496"/>
            <a:ext cx="539785" cy="1024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99EB05-07B9-E02C-1F91-4FBF13128B5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634455" y="1986717"/>
            <a:ext cx="588643" cy="1033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151E7D80-076C-E6F2-5078-1ACA964145EA}"/>
              </a:ext>
            </a:extLst>
          </p:cNvPr>
          <p:cNvSpPr/>
          <p:nvPr/>
        </p:nvSpPr>
        <p:spPr>
          <a:xfrm>
            <a:off x="3585645" y="3045204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α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5DBA610-F68B-7DEF-B67B-9C3F1D3FEBFB}"/>
              </a:ext>
            </a:extLst>
          </p:cNvPr>
          <p:cNvSpPr/>
          <p:nvPr/>
        </p:nvSpPr>
        <p:spPr>
          <a:xfrm>
            <a:off x="4869872" y="3045204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β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98DAC44-8842-FF0A-7749-AB33AC26E4C6}"/>
              </a:ext>
            </a:extLst>
          </p:cNvPr>
          <p:cNvSpPr/>
          <p:nvPr/>
        </p:nvSpPr>
        <p:spPr>
          <a:xfrm>
            <a:off x="6280065" y="3036816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β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E2FC685-68A1-655B-3042-29E893574AED}"/>
              </a:ext>
            </a:extLst>
          </p:cNvPr>
          <p:cNvSpPr/>
          <p:nvPr/>
        </p:nvSpPr>
        <p:spPr>
          <a:xfrm>
            <a:off x="7598986" y="3028427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γ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44110D8-A300-9275-A400-D9A62E05FF5C}"/>
              </a:ext>
            </a:extLst>
          </p:cNvPr>
          <p:cNvSpPr/>
          <p:nvPr/>
        </p:nvSpPr>
        <p:spPr>
          <a:xfrm>
            <a:off x="9017568" y="3020038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γ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8F1D89-71A5-F730-4F26-4651F4A95978}"/>
              </a:ext>
            </a:extLst>
          </p:cNvPr>
          <p:cNvSpPr txBox="1"/>
          <p:nvPr/>
        </p:nvSpPr>
        <p:spPr>
          <a:xfrm>
            <a:off x="838776" y="3121223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参与者</a:t>
            </a:r>
            <a:r>
              <a:rPr lang="zh-CN" altLang="en-US" sz="1400" dirty="0"/>
              <a:t> </a:t>
            </a:r>
            <a:r>
              <a:rPr lang="en-US" altLang="zh-CN" sz="1400" dirty="0"/>
              <a:t>2</a:t>
            </a:r>
            <a:endParaRPr lang="en-CN" sz="14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895549-9715-27F9-230A-26340026BDC1}"/>
              </a:ext>
            </a:extLst>
          </p:cNvPr>
          <p:cNvCxnSpPr>
            <a:stCxn id="17" idx="6"/>
            <a:endCxn id="34" idx="2"/>
          </p:cNvCxnSpPr>
          <p:nvPr/>
        </p:nvCxnSpPr>
        <p:spPr>
          <a:xfrm>
            <a:off x="2564664" y="3250735"/>
            <a:ext cx="102098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47BD1F-DE01-EDB7-8CA6-3ED6BA6B7038}"/>
              </a:ext>
            </a:extLst>
          </p:cNvPr>
          <p:cNvCxnSpPr>
            <a:stCxn id="34" idx="6"/>
            <a:endCxn id="37" idx="2"/>
          </p:cNvCxnSpPr>
          <p:nvPr/>
        </p:nvCxnSpPr>
        <p:spPr>
          <a:xfrm>
            <a:off x="3996705" y="3250735"/>
            <a:ext cx="8731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3F2C90-211D-0BA9-9F91-8C1143AE28BB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5280932" y="3242347"/>
            <a:ext cx="999133" cy="83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95F3BD-475E-371D-6147-F6E6FA5B6683}"/>
              </a:ext>
            </a:extLst>
          </p:cNvPr>
          <p:cNvCxnSpPr>
            <a:stCxn id="39" idx="6"/>
            <a:endCxn id="40" idx="2"/>
          </p:cNvCxnSpPr>
          <p:nvPr/>
        </p:nvCxnSpPr>
        <p:spPr>
          <a:xfrm flipV="1">
            <a:off x="8010046" y="3225569"/>
            <a:ext cx="1007522" cy="83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2700084-EFE1-CCB8-8886-CF1BB6565467}"/>
              </a:ext>
            </a:extLst>
          </p:cNvPr>
          <p:cNvSpPr txBox="1"/>
          <p:nvPr/>
        </p:nvSpPr>
        <p:spPr>
          <a:xfrm>
            <a:off x="2211679" y="234807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9D8793-5B48-260C-4B24-50FB01E15A4C}"/>
              </a:ext>
            </a:extLst>
          </p:cNvPr>
          <p:cNvSpPr txBox="1"/>
          <p:nvPr/>
        </p:nvSpPr>
        <p:spPr>
          <a:xfrm>
            <a:off x="3551766" y="234807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8A177F-FB9A-4145-A6A9-0834ACAB35EB}"/>
              </a:ext>
            </a:extLst>
          </p:cNvPr>
          <p:cNvSpPr txBox="1"/>
          <p:nvPr/>
        </p:nvSpPr>
        <p:spPr>
          <a:xfrm>
            <a:off x="4930770" y="237642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05DD63-AE38-42B8-51DF-B95DDED567CB}"/>
              </a:ext>
            </a:extLst>
          </p:cNvPr>
          <p:cNvSpPr txBox="1"/>
          <p:nvPr/>
        </p:nvSpPr>
        <p:spPr>
          <a:xfrm>
            <a:off x="6270857" y="23764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E55128-BD5D-E328-A007-B176D9980BAB}"/>
              </a:ext>
            </a:extLst>
          </p:cNvPr>
          <p:cNvSpPr txBox="1"/>
          <p:nvPr/>
        </p:nvSpPr>
        <p:spPr>
          <a:xfrm>
            <a:off x="7655484" y="237642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0E71FA1-AF51-8B5E-BAB9-7C0FF8894F5E}"/>
              </a:ext>
            </a:extLst>
          </p:cNvPr>
          <p:cNvSpPr txBox="1"/>
          <p:nvPr/>
        </p:nvSpPr>
        <p:spPr>
          <a:xfrm>
            <a:off x="8995571" y="23764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5A93354-B892-6037-54BA-87D8E74F4264}"/>
              </a:ext>
            </a:extLst>
          </p:cNvPr>
          <p:cNvCxnSpPr>
            <a:cxnSpLocks/>
          </p:cNvCxnSpPr>
          <p:nvPr/>
        </p:nvCxnSpPr>
        <p:spPr>
          <a:xfrm flipH="1">
            <a:off x="1894635" y="3412845"/>
            <a:ext cx="344334" cy="1016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2501FD3-B74C-716C-FC6C-FC4424D0AEF8}"/>
              </a:ext>
            </a:extLst>
          </p:cNvPr>
          <p:cNvCxnSpPr>
            <a:cxnSpLocks/>
          </p:cNvCxnSpPr>
          <p:nvPr/>
        </p:nvCxnSpPr>
        <p:spPr>
          <a:xfrm>
            <a:off x="2486796" y="3404564"/>
            <a:ext cx="344334" cy="1016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24FDF2-B0AF-F182-6179-FD739445E3E6}"/>
              </a:ext>
            </a:extLst>
          </p:cNvPr>
          <p:cNvCxnSpPr>
            <a:cxnSpLocks/>
          </p:cNvCxnSpPr>
          <p:nvPr/>
        </p:nvCxnSpPr>
        <p:spPr>
          <a:xfrm flipH="1">
            <a:off x="3315165" y="3397896"/>
            <a:ext cx="344334" cy="1016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E62B796-24F3-56F7-2527-E138D941D1FA}"/>
              </a:ext>
            </a:extLst>
          </p:cNvPr>
          <p:cNvCxnSpPr>
            <a:cxnSpLocks/>
          </p:cNvCxnSpPr>
          <p:nvPr/>
        </p:nvCxnSpPr>
        <p:spPr>
          <a:xfrm>
            <a:off x="3932493" y="3398004"/>
            <a:ext cx="344334" cy="1016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D04B153-B4EA-4EF4-CADC-49F9B72F2CDC}"/>
              </a:ext>
            </a:extLst>
          </p:cNvPr>
          <p:cNvSpPr txBox="1"/>
          <p:nvPr/>
        </p:nvSpPr>
        <p:spPr>
          <a:xfrm>
            <a:off x="1775999" y="371541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C17CEF6-E4AC-88DF-86AE-56089BFE5495}"/>
              </a:ext>
            </a:extLst>
          </p:cNvPr>
          <p:cNvSpPr txBox="1"/>
          <p:nvPr/>
        </p:nvSpPr>
        <p:spPr>
          <a:xfrm>
            <a:off x="2608116" y="371541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BFE4F2-3C25-057D-B942-2C7E8A238D4C}"/>
              </a:ext>
            </a:extLst>
          </p:cNvPr>
          <p:cNvSpPr txBox="1"/>
          <p:nvPr/>
        </p:nvSpPr>
        <p:spPr>
          <a:xfrm>
            <a:off x="1594763" y="4404087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(2, 2)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71BE0D-98F6-4395-40D5-371D3EFD5EAB}"/>
              </a:ext>
            </a:extLst>
          </p:cNvPr>
          <p:cNvSpPr txBox="1"/>
          <p:nvPr/>
        </p:nvSpPr>
        <p:spPr>
          <a:xfrm>
            <a:off x="2569442" y="4404087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(0, 0)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BA092D-8EE2-B627-A751-9DF4C12CC3EF}"/>
              </a:ext>
            </a:extLst>
          </p:cNvPr>
          <p:cNvSpPr txBox="1"/>
          <p:nvPr/>
        </p:nvSpPr>
        <p:spPr>
          <a:xfrm>
            <a:off x="3051257" y="4404087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(3, 0)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56845F-AF8B-D974-9547-029331619143}"/>
              </a:ext>
            </a:extLst>
          </p:cNvPr>
          <p:cNvSpPr txBox="1"/>
          <p:nvPr/>
        </p:nvSpPr>
        <p:spPr>
          <a:xfrm>
            <a:off x="3966508" y="4395939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(1, 1)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70E604-4E8A-DB88-855E-798DD85743BE}"/>
              </a:ext>
            </a:extLst>
          </p:cNvPr>
          <p:cNvSpPr txBox="1"/>
          <p:nvPr/>
        </p:nvSpPr>
        <p:spPr>
          <a:xfrm>
            <a:off x="3240799" y="371784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81DE33-7938-FFCC-11F3-EBB0DAB7AE49}"/>
              </a:ext>
            </a:extLst>
          </p:cNvPr>
          <p:cNvSpPr txBox="1"/>
          <p:nvPr/>
        </p:nvSpPr>
        <p:spPr>
          <a:xfrm>
            <a:off x="4106472" y="371784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8F68493-3439-575D-A8DD-FFD06757B2E0}"/>
              </a:ext>
            </a:extLst>
          </p:cNvPr>
          <p:cNvCxnSpPr>
            <a:cxnSpLocks/>
          </p:cNvCxnSpPr>
          <p:nvPr/>
        </p:nvCxnSpPr>
        <p:spPr>
          <a:xfrm flipH="1">
            <a:off x="4614342" y="3412845"/>
            <a:ext cx="344334" cy="1016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265741C-CC09-477B-DEC2-C1F528F67CD9}"/>
              </a:ext>
            </a:extLst>
          </p:cNvPr>
          <p:cNvCxnSpPr>
            <a:cxnSpLocks/>
          </p:cNvCxnSpPr>
          <p:nvPr/>
        </p:nvCxnSpPr>
        <p:spPr>
          <a:xfrm>
            <a:off x="5206503" y="3404564"/>
            <a:ext cx="344334" cy="1016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C66B782-CBAF-2EE4-0DF5-03FA53492196}"/>
              </a:ext>
            </a:extLst>
          </p:cNvPr>
          <p:cNvCxnSpPr>
            <a:cxnSpLocks/>
          </p:cNvCxnSpPr>
          <p:nvPr/>
        </p:nvCxnSpPr>
        <p:spPr>
          <a:xfrm flipH="1">
            <a:off x="6018094" y="3397896"/>
            <a:ext cx="344334" cy="1016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CD46931-8127-B072-8AC2-40054144FE14}"/>
              </a:ext>
            </a:extLst>
          </p:cNvPr>
          <p:cNvCxnSpPr>
            <a:cxnSpLocks/>
          </p:cNvCxnSpPr>
          <p:nvPr/>
        </p:nvCxnSpPr>
        <p:spPr>
          <a:xfrm>
            <a:off x="6618644" y="3398004"/>
            <a:ext cx="344334" cy="1016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DDE3FC0-01DB-52E6-21CD-3F474EBBB8F8}"/>
              </a:ext>
            </a:extLst>
          </p:cNvPr>
          <p:cNvSpPr txBox="1"/>
          <p:nvPr/>
        </p:nvSpPr>
        <p:spPr>
          <a:xfrm>
            <a:off x="4462150" y="371541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4F7150E-644D-1FA3-2B5C-D2C37CBC2D71}"/>
              </a:ext>
            </a:extLst>
          </p:cNvPr>
          <p:cNvSpPr txBox="1"/>
          <p:nvPr/>
        </p:nvSpPr>
        <p:spPr>
          <a:xfrm>
            <a:off x="5361379" y="371541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228E79-0B51-EA0A-BCAA-B030141E5337}"/>
              </a:ext>
            </a:extLst>
          </p:cNvPr>
          <p:cNvSpPr txBox="1"/>
          <p:nvPr/>
        </p:nvSpPr>
        <p:spPr>
          <a:xfrm>
            <a:off x="4381582" y="4395698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(2, 2)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F2B36C9-D3AA-EA80-463B-185DD2938171}"/>
              </a:ext>
            </a:extLst>
          </p:cNvPr>
          <p:cNvSpPr txBox="1"/>
          <p:nvPr/>
        </p:nvSpPr>
        <p:spPr>
          <a:xfrm>
            <a:off x="5289149" y="4404087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(0, 0)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B9D1D19-9BA6-441E-DF90-7D7E954FA8EC}"/>
              </a:ext>
            </a:extLst>
          </p:cNvPr>
          <p:cNvSpPr txBox="1"/>
          <p:nvPr/>
        </p:nvSpPr>
        <p:spPr>
          <a:xfrm>
            <a:off x="5779353" y="4404087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(0, 0)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B1EA5E-4A88-70E5-F9D6-A4FFCC84AEF1}"/>
              </a:ext>
            </a:extLst>
          </p:cNvPr>
          <p:cNvSpPr txBox="1"/>
          <p:nvPr/>
        </p:nvSpPr>
        <p:spPr>
          <a:xfrm>
            <a:off x="6761716" y="4395939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(1, 1)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0E2742B-3D9D-9E4D-3821-C22225928FF6}"/>
              </a:ext>
            </a:extLst>
          </p:cNvPr>
          <p:cNvSpPr txBox="1"/>
          <p:nvPr/>
        </p:nvSpPr>
        <p:spPr>
          <a:xfrm>
            <a:off x="5935339" y="371784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0767F2A-3E5A-BD93-A2CC-3636A8B77A96}"/>
              </a:ext>
            </a:extLst>
          </p:cNvPr>
          <p:cNvSpPr txBox="1"/>
          <p:nvPr/>
        </p:nvSpPr>
        <p:spPr>
          <a:xfrm>
            <a:off x="6801012" y="371784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A8FD5E7-F71A-6B3A-7421-6C43B3087FEC}"/>
              </a:ext>
            </a:extLst>
          </p:cNvPr>
          <p:cNvCxnSpPr>
            <a:cxnSpLocks/>
          </p:cNvCxnSpPr>
          <p:nvPr/>
        </p:nvCxnSpPr>
        <p:spPr>
          <a:xfrm flipH="1">
            <a:off x="7352438" y="3407361"/>
            <a:ext cx="344334" cy="1016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B67F1C4-196F-06E0-7129-8712F29319CC}"/>
              </a:ext>
            </a:extLst>
          </p:cNvPr>
          <p:cNvCxnSpPr>
            <a:cxnSpLocks/>
          </p:cNvCxnSpPr>
          <p:nvPr/>
        </p:nvCxnSpPr>
        <p:spPr>
          <a:xfrm>
            <a:off x="7944599" y="3399080"/>
            <a:ext cx="344334" cy="1016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5F40F28-C4F8-B79D-B0C8-B5EDE690B48F}"/>
              </a:ext>
            </a:extLst>
          </p:cNvPr>
          <p:cNvCxnSpPr>
            <a:cxnSpLocks/>
          </p:cNvCxnSpPr>
          <p:nvPr/>
        </p:nvCxnSpPr>
        <p:spPr>
          <a:xfrm flipH="1">
            <a:off x="8764579" y="3400801"/>
            <a:ext cx="344334" cy="1016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E02DE-C249-A566-E2A4-074B379498DF}"/>
              </a:ext>
            </a:extLst>
          </p:cNvPr>
          <p:cNvCxnSpPr>
            <a:cxnSpLocks/>
          </p:cNvCxnSpPr>
          <p:nvPr/>
        </p:nvCxnSpPr>
        <p:spPr>
          <a:xfrm>
            <a:off x="9365129" y="3384131"/>
            <a:ext cx="344334" cy="1016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DFF42EB-6C42-7AE5-489C-28CCF0026D88}"/>
              </a:ext>
            </a:extLst>
          </p:cNvPr>
          <p:cNvSpPr txBox="1"/>
          <p:nvPr/>
        </p:nvSpPr>
        <p:spPr>
          <a:xfrm>
            <a:off x="7208635" y="371831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4B1DA29-E48D-269B-04FA-CA2CF0314710}"/>
              </a:ext>
            </a:extLst>
          </p:cNvPr>
          <p:cNvSpPr txBox="1"/>
          <p:nvPr/>
        </p:nvSpPr>
        <p:spPr>
          <a:xfrm>
            <a:off x="8107864" y="37183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FD5DDB8-6419-8740-EC9A-21238977AEB7}"/>
              </a:ext>
            </a:extLst>
          </p:cNvPr>
          <p:cNvSpPr txBox="1"/>
          <p:nvPr/>
        </p:nvSpPr>
        <p:spPr>
          <a:xfrm>
            <a:off x="7128067" y="4398603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(2, 2)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6B2CF01-1214-7AF3-4B7E-E7F411BA7F77}"/>
              </a:ext>
            </a:extLst>
          </p:cNvPr>
          <p:cNvSpPr txBox="1"/>
          <p:nvPr/>
        </p:nvSpPr>
        <p:spPr>
          <a:xfrm>
            <a:off x="8035634" y="4406992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(0, 0)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98CF3A4-83FD-D80B-5274-DFE0D4EB99C6}"/>
              </a:ext>
            </a:extLst>
          </p:cNvPr>
          <p:cNvSpPr txBox="1"/>
          <p:nvPr/>
        </p:nvSpPr>
        <p:spPr>
          <a:xfrm>
            <a:off x="8525838" y="4406992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(0, 0)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181BB17-C9A5-BB42-7E6C-D797C61B082B}"/>
              </a:ext>
            </a:extLst>
          </p:cNvPr>
          <p:cNvSpPr txBox="1"/>
          <p:nvPr/>
        </p:nvSpPr>
        <p:spPr>
          <a:xfrm>
            <a:off x="9508201" y="4398844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(1, 1)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A3E7092-6A53-4BC5-9C21-4D1C92C07DDC}"/>
              </a:ext>
            </a:extLst>
          </p:cNvPr>
          <p:cNvSpPr txBox="1"/>
          <p:nvPr/>
        </p:nvSpPr>
        <p:spPr>
          <a:xfrm>
            <a:off x="8681824" y="37207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CD392E-35E8-3F7B-9336-CE69FBBC5C6D}"/>
              </a:ext>
            </a:extLst>
          </p:cNvPr>
          <p:cNvSpPr txBox="1"/>
          <p:nvPr/>
        </p:nvSpPr>
        <p:spPr>
          <a:xfrm>
            <a:off x="9547497" y="372074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86534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463</Words>
  <Application>Microsoft Macintosh PowerPoint</Application>
  <PresentationFormat>Widescreen</PresentationFormat>
  <Paragraphs>203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昱桐 梁</dc:creator>
  <cp:lastModifiedBy>昱桐 梁</cp:lastModifiedBy>
  <cp:revision>5</cp:revision>
  <dcterms:created xsi:type="dcterms:W3CDTF">2023-11-19T15:53:14Z</dcterms:created>
  <dcterms:modified xsi:type="dcterms:W3CDTF">2023-12-02T10:06:06Z</dcterms:modified>
</cp:coreProperties>
</file>