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7"/>
    <p:restoredTop sz="94694"/>
  </p:normalViewPr>
  <p:slideViewPr>
    <p:cSldViewPr snapToGrid="0">
      <p:cViewPr varScale="1">
        <p:scale>
          <a:sx n="152" d="100"/>
          <a:sy n="152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C836-7A6B-A6F2-E6F4-AD26A6B60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238DE-B228-0515-720E-50F1B4EF1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344AA-6269-EF5C-39AD-F80868D6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2023/12/13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6EA33-76A4-8CEC-018E-82A38219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BA94-1443-C643-5A2F-6E6967FD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843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1BF2-B1CF-98EC-AC11-D96ADD76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9C2BA-F493-6699-EC53-4A9A76EF7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CC0F4-3CC4-A462-879F-D08F1FF2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2023/12/13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2499A-FE19-FFEF-CE49-C2D9BD5C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CAB4-3841-DFD6-F44A-3F610684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814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8FA39-FA98-5F3D-DB32-1754E6685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2F524-556C-64D0-9786-925F0C198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1926D-9ABD-F319-D97E-E454A4E4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2023/12/13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31396-73B7-244E-5CCE-423BFD16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F749B-DEAE-C9CE-7291-30DB0115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534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4B27-CD6C-7F5E-3827-B5ADE4D8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FC15B-B222-2787-3133-FA9047CF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B17EF-9BB4-5B35-AEEE-6E4DD504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2023/12/13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E0846-280E-BBD6-0283-A787669E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B3D5D-5E58-004A-60C6-2DCA6AEE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5344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F0C2-CB9D-3B1C-7AB5-C944D3FD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97A54-0F9B-6AB6-6240-8467930AC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425B9-2E5A-1902-631C-C6B015BC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2023/12/13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397B8-3C8B-1CCA-A274-02C8A494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F527C-F14A-263E-1E19-EE268A3B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257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92B6-468E-6CA2-8B37-F5405D65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D191-C90F-FC6B-5F19-DC5EEAB45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E3FA4-99B5-1214-5949-72F35A3F6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3EF08-43B5-7B87-5F4D-819DDF47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2023/12/13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8ECA7-4F1D-7E69-23E4-9943834E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29895-11C5-85AB-2063-303D3B3A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630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8A7A-9272-CE11-0D38-15C258B6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17187-A70A-8065-91B7-11E5C606C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8ECB7-27A0-C91D-2F08-8D8A1E69D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A3216-4841-4F80-FCE7-420FD7404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A2413-3229-4D08-B7D7-E8F5EF81A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46CB5-45B5-6349-CC75-0058E403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2023/12/13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50D1E-E1CD-48FE-519D-649AFA1D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D0C79-BBFD-2A2B-8279-C99463C6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573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707E-46B4-9FCC-53D2-8750BC46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2AC9D-857F-237D-3508-BBA13891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2023/12/13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130D9-3274-BB23-2BBC-1450C23B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CD86C-517E-335D-EF47-8D771E18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123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96F69-8513-CEC7-3F0E-5C869A36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2023/12/13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A75D2-DF9A-8E18-6BF7-C208504A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DAB49-0EDB-E457-9CE9-FF0A39CE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554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617F-F769-5E7B-F734-ECC7885F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FCFA-2753-87EE-7FA5-1F22B570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CA305-3E14-3CDE-7D5B-FACD8F199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6656D-38F9-AB4B-F7A3-86285E71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2023/12/13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97404-EB55-1821-89B8-E735BF8A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AA9E2-50D3-FB30-634A-E614F68A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199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BD8F-5DFA-DE4B-5B07-18C5F396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D93CC-07CF-1B69-8304-E144456D3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595C7-C821-FA6C-A7E3-CDB14AEC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17E94-A685-1998-CEEF-CC8D848B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2023/12/13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90299-6FC2-8901-C765-10889FC8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848E9-519F-D15C-BD69-7EC84746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199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EC764-CAFB-1319-7B8D-01A5F5C8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64D75-A4BD-64E2-C4BD-A8632C05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63CF2-7F4C-7135-F105-F56728A30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70841-4D41-594F-92FD-683EDCB3129C}" type="datetimeFigureOut">
              <a:rPr lang="en-CN" smtClean="0"/>
              <a:t>2023/12/13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3208-DFD4-7A30-7E63-30F738DE3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A246A-4FFC-12D7-A64B-DA1D3D1C1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22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E26993-5FFB-1100-2BDF-0C708800E263}"/>
              </a:ext>
            </a:extLst>
          </p:cNvPr>
          <p:cNvCxnSpPr/>
          <p:nvPr/>
        </p:nvCxnSpPr>
        <p:spPr>
          <a:xfrm flipV="1">
            <a:off x="4708733" y="1153682"/>
            <a:ext cx="0" cy="3631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2C9F53-55D1-58EF-8183-69510A60F82C}"/>
              </a:ext>
            </a:extLst>
          </p:cNvPr>
          <p:cNvCxnSpPr/>
          <p:nvPr/>
        </p:nvCxnSpPr>
        <p:spPr>
          <a:xfrm>
            <a:off x="4708733" y="4785645"/>
            <a:ext cx="44010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1F0C3C-1BDA-7024-59CB-673294FB1672}"/>
              </a:ext>
            </a:extLst>
          </p:cNvPr>
          <p:cNvCxnSpPr>
            <a:cxnSpLocks/>
          </p:cNvCxnSpPr>
          <p:nvPr/>
        </p:nvCxnSpPr>
        <p:spPr>
          <a:xfrm>
            <a:off x="4708733" y="2982482"/>
            <a:ext cx="676999" cy="1094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C55870-32A4-9069-9148-68CB0BC58AC6}"/>
              </a:ext>
            </a:extLst>
          </p:cNvPr>
          <p:cNvCxnSpPr>
            <a:cxnSpLocks/>
          </p:cNvCxnSpPr>
          <p:nvPr/>
        </p:nvCxnSpPr>
        <p:spPr>
          <a:xfrm>
            <a:off x="5385732" y="4077050"/>
            <a:ext cx="1091980" cy="708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62AC92-23B4-AAD2-F728-2E3199AB8E1F}"/>
              </a:ext>
            </a:extLst>
          </p:cNvPr>
          <p:cNvCxnSpPr>
            <a:cxnSpLocks/>
          </p:cNvCxnSpPr>
          <p:nvPr/>
        </p:nvCxnSpPr>
        <p:spPr>
          <a:xfrm>
            <a:off x="4708733" y="2144994"/>
            <a:ext cx="1071282" cy="1604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2C1D10-F555-EDCC-155B-A48A8B559144}"/>
              </a:ext>
            </a:extLst>
          </p:cNvPr>
          <p:cNvCxnSpPr>
            <a:cxnSpLocks/>
          </p:cNvCxnSpPr>
          <p:nvPr/>
        </p:nvCxnSpPr>
        <p:spPr>
          <a:xfrm>
            <a:off x="5780015" y="3749879"/>
            <a:ext cx="1703253" cy="10357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11DEDD-02B8-6BF6-341D-4511F99AB9E8}"/>
              </a:ext>
            </a:extLst>
          </p:cNvPr>
          <p:cNvSpPr txBox="1"/>
          <p:nvPr/>
        </p:nvSpPr>
        <p:spPr>
          <a:xfrm>
            <a:off x="9030355" y="478564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</a:t>
            </a:r>
            <a:r>
              <a:rPr lang="en-CN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2DBBAD-4437-9B0D-6F52-E6E2C264B4A0}"/>
              </a:ext>
            </a:extLst>
          </p:cNvPr>
          <p:cNvSpPr txBox="1"/>
          <p:nvPr/>
        </p:nvSpPr>
        <p:spPr>
          <a:xfrm>
            <a:off x="4346133" y="79289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</a:t>
            </a:r>
            <a:r>
              <a:rPr lang="en-CN" baseline="-25000" dirty="0"/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869E79-F3D1-0C6A-03A6-8FE075A550DB}"/>
              </a:ext>
            </a:extLst>
          </p:cNvPr>
          <p:cNvCxnSpPr/>
          <p:nvPr/>
        </p:nvCxnSpPr>
        <p:spPr>
          <a:xfrm>
            <a:off x="4708733" y="3565321"/>
            <a:ext cx="1574621" cy="12203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1836D6-B3D5-186C-AE38-D19A1D6D7EBF}"/>
              </a:ext>
            </a:extLst>
          </p:cNvPr>
          <p:cNvSpPr txBox="1"/>
          <p:nvPr/>
        </p:nvSpPr>
        <p:spPr>
          <a:xfrm>
            <a:off x="7154710" y="426776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714F7-1CE5-94C9-491F-8C4F5A2A95A0}"/>
              </a:ext>
            </a:extLst>
          </p:cNvPr>
          <p:cNvSpPr txBox="1"/>
          <p:nvPr/>
        </p:nvSpPr>
        <p:spPr>
          <a:xfrm>
            <a:off x="5139135" y="4401063"/>
            <a:ext cx="827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260376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E6F599-CB61-E050-E6C8-AFAD638A11F8}"/>
              </a:ext>
            </a:extLst>
          </p:cNvPr>
          <p:cNvCxnSpPr/>
          <p:nvPr/>
        </p:nvCxnSpPr>
        <p:spPr>
          <a:xfrm flipV="1">
            <a:off x="636266" y="1212948"/>
            <a:ext cx="0" cy="3631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B31557-1A28-848A-419A-9AE4F8AA08DB}"/>
              </a:ext>
            </a:extLst>
          </p:cNvPr>
          <p:cNvCxnSpPr>
            <a:cxnSpLocks/>
          </p:cNvCxnSpPr>
          <p:nvPr/>
        </p:nvCxnSpPr>
        <p:spPr>
          <a:xfrm>
            <a:off x="636266" y="4844911"/>
            <a:ext cx="3241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046E51-903A-8F38-9ACE-61D7D429C58C}"/>
              </a:ext>
            </a:extLst>
          </p:cNvPr>
          <p:cNvSpPr txBox="1"/>
          <p:nvPr/>
        </p:nvSpPr>
        <p:spPr>
          <a:xfrm>
            <a:off x="3830823" y="484491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</a:t>
            </a:r>
            <a:r>
              <a:rPr lang="en-CN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5724A-CDF7-F400-0E3E-D9DDCC2049C5}"/>
              </a:ext>
            </a:extLst>
          </p:cNvPr>
          <p:cNvSpPr txBox="1"/>
          <p:nvPr/>
        </p:nvSpPr>
        <p:spPr>
          <a:xfrm>
            <a:off x="273666" y="85216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</a:t>
            </a:r>
            <a:r>
              <a:rPr lang="en-US" altLang="zh-CN" baseline="-25000" dirty="0"/>
              <a:t>3</a:t>
            </a:r>
            <a:endParaRPr lang="en-CN" baseline="-25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FD8589-B343-3BA3-4259-D5A3F348C3EE}"/>
              </a:ext>
            </a:extLst>
          </p:cNvPr>
          <p:cNvCxnSpPr>
            <a:cxnSpLocks/>
          </p:cNvCxnSpPr>
          <p:nvPr/>
        </p:nvCxnSpPr>
        <p:spPr>
          <a:xfrm>
            <a:off x="636266" y="2269066"/>
            <a:ext cx="29959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FC60C3-35CE-0D74-C14C-22CB3F109052}"/>
              </a:ext>
            </a:extLst>
          </p:cNvPr>
          <p:cNvCxnSpPr>
            <a:cxnSpLocks/>
          </p:cNvCxnSpPr>
          <p:nvPr/>
        </p:nvCxnSpPr>
        <p:spPr>
          <a:xfrm>
            <a:off x="636266" y="2531533"/>
            <a:ext cx="1582000" cy="23133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510258-90A0-956E-61E3-46E164D13ECF}"/>
              </a:ext>
            </a:extLst>
          </p:cNvPr>
          <p:cNvSpPr txBox="1"/>
          <p:nvPr/>
        </p:nvSpPr>
        <p:spPr>
          <a:xfrm>
            <a:off x="419250" y="212673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endParaRPr lang="en-C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BEF28B-E569-6F3C-E537-23F9D7C9F0F5}"/>
              </a:ext>
            </a:extLst>
          </p:cNvPr>
          <p:cNvSpPr txBox="1"/>
          <p:nvPr/>
        </p:nvSpPr>
        <p:spPr>
          <a:xfrm>
            <a:off x="391301" y="238759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DE6CF7-8A12-716B-819F-4F35EC80475B}"/>
                  </a:ext>
                </a:extLst>
              </p:cNvPr>
              <p:cNvSpPr txBox="1"/>
              <p:nvPr/>
            </p:nvSpPr>
            <p:spPr>
              <a:xfrm>
                <a:off x="2022590" y="4827977"/>
                <a:ext cx="421910" cy="408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N" sz="1200" i="1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den>
                      </m:f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DE6CF7-8A12-716B-819F-4F35EC804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90" y="4827977"/>
                <a:ext cx="421910" cy="4085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A1FB1F9-1DEA-AD40-FA4C-7CED94469F03}"/>
              </a:ext>
            </a:extLst>
          </p:cNvPr>
          <p:cNvSpPr txBox="1"/>
          <p:nvPr/>
        </p:nvSpPr>
        <p:spPr>
          <a:xfrm>
            <a:off x="1475677" y="3549722"/>
            <a:ext cx="10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Price ratio=2.5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8F0CC4-1645-5F29-FC08-5D3EAA7ED8DF}"/>
              </a:ext>
            </a:extLst>
          </p:cNvPr>
          <p:cNvCxnSpPr/>
          <p:nvPr/>
        </p:nvCxnSpPr>
        <p:spPr>
          <a:xfrm flipV="1">
            <a:off x="6732266" y="1235192"/>
            <a:ext cx="0" cy="3631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72E284-6BD2-DC27-FFE6-C8482EF46D62}"/>
              </a:ext>
            </a:extLst>
          </p:cNvPr>
          <p:cNvCxnSpPr>
            <a:cxnSpLocks/>
          </p:cNvCxnSpPr>
          <p:nvPr/>
        </p:nvCxnSpPr>
        <p:spPr>
          <a:xfrm>
            <a:off x="6732266" y="4867155"/>
            <a:ext cx="3241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0A4E7C4-FEE9-CBEC-7B6C-A6907E90834D}"/>
              </a:ext>
            </a:extLst>
          </p:cNvPr>
          <p:cNvSpPr txBox="1"/>
          <p:nvPr/>
        </p:nvSpPr>
        <p:spPr>
          <a:xfrm>
            <a:off x="9926823" y="486715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</a:t>
            </a:r>
            <a:r>
              <a:rPr lang="en-CN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B9D0F-6857-E4D0-2103-2871CC95A49F}"/>
              </a:ext>
            </a:extLst>
          </p:cNvPr>
          <p:cNvSpPr txBox="1"/>
          <p:nvPr/>
        </p:nvSpPr>
        <p:spPr>
          <a:xfrm>
            <a:off x="6369666" y="87440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</a:t>
            </a:r>
            <a:r>
              <a:rPr lang="en-US" altLang="zh-CN" baseline="-25000" dirty="0"/>
              <a:t>3</a:t>
            </a:r>
            <a:endParaRPr lang="en-CN" baseline="-250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13CB06-AB7D-5AE5-A0BD-AC07B972C0F6}"/>
              </a:ext>
            </a:extLst>
          </p:cNvPr>
          <p:cNvCxnSpPr>
            <a:cxnSpLocks/>
          </p:cNvCxnSpPr>
          <p:nvPr/>
        </p:nvCxnSpPr>
        <p:spPr>
          <a:xfrm>
            <a:off x="6732266" y="3764510"/>
            <a:ext cx="29959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74A769-2B82-AC4B-243A-40082CECD0F5}"/>
              </a:ext>
            </a:extLst>
          </p:cNvPr>
          <p:cNvCxnSpPr>
            <a:cxnSpLocks/>
          </p:cNvCxnSpPr>
          <p:nvPr/>
        </p:nvCxnSpPr>
        <p:spPr>
          <a:xfrm>
            <a:off x="8619305" y="3764509"/>
            <a:ext cx="710963" cy="1102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9A864C3-8993-51B6-E66C-E51F65AD2F55}"/>
              </a:ext>
            </a:extLst>
          </p:cNvPr>
          <p:cNvSpPr txBox="1"/>
          <p:nvPr/>
        </p:nvSpPr>
        <p:spPr>
          <a:xfrm>
            <a:off x="6422855" y="36260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9F9BE-0823-4CD9-F1D1-1F4A34E7D56E}"/>
                  </a:ext>
                </a:extLst>
              </p:cNvPr>
              <p:cNvSpPr txBox="1"/>
              <p:nvPr/>
            </p:nvSpPr>
            <p:spPr>
              <a:xfrm>
                <a:off x="9119314" y="4867155"/>
                <a:ext cx="421910" cy="408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N" sz="1200" i="1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den>
                      </m:f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9F9BE-0823-4CD9-F1D1-1F4A34E7D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314" y="4867155"/>
                <a:ext cx="421910" cy="4085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4EE57DF7-1A47-C737-3ADE-F29908F5E2F7}"/>
              </a:ext>
            </a:extLst>
          </p:cNvPr>
          <p:cNvSpPr txBox="1"/>
          <p:nvPr/>
        </p:nvSpPr>
        <p:spPr>
          <a:xfrm>
            <a:off x="8981969" y="4154122"/>
            <a:ext cx="10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Price ratio=2.5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40FEEE-805D-D04B-95E4-05F01CE99F82}"/>
              </a:ext>
            </a:extLst>
          </p:cNvPr>
          <p:cNvCxnSpPr/>
          <p:nvPr/>
        </p:nvCxnSpPr>
        <p:spPr>
          <a:xfrm flipH="1" flipV="1">
            <a:off x="6732266" y="2844800"/>
            <a:ext cx="1887039" cy="919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DF340A-C0BB-B5C0-A6D2-4A4C9CF68BC1}"/>
                  </a:ext>
                </a:extLst>
              </p:cNvPr>
              <p:cNvSpPr txBox="1"/>
              <p:nvPr/>
            </p:nvSpPr>
            <p:spPr>
              <a:xfrm>
                <a:off x="6066476" y="2621535"/>
                <a:ext cx="701859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N" sz="12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DF340A-C0BB-B5C0-A6D2-4A4C9CF68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76" y="2621535"/>
                <a:ext cx="701859" cy="439223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DB767EF-D1AC-1946-0D64-80C475E9C3D0}"/>
              </a:ext>
            </a:extLst>
          </p:cNvPr>
          <p:cNvSpPr txBox="1"/>
          <p:nvPr/>
        </p:nvSpPr>
        <p:spPr>
          <a:xfrm>
            <a:off x="7610369" y="3051173"/>
            <a:ext cx="1250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Price ratio=</a:t>
            </a:r>
            <a:r>
              <a:rPr lang="en-US" altLang="zh-CN" sz="1200" dirty="0"/>
              <a:t>0.625</a:t>
            </a:r>
            <a:endParaRPr lang="en-CN" sz="12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08754A-BF26-DC89-ADAF-F7933CD937B8}"/>
              </a:ext>
            </a:extLst>
          </p:cNvPr>
          <p:cNvCxnSpPr/>
          <p:nvPr/>
        </p:nvCxnSpPr>
        <p:spPr>
          <a:xfrm>
            <a:off x="8619305" y="3764509"/>
            <a:ext cx="0" cy="11026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B0CD21-84F3-DB94-E998-362FB5A20554}"/>
                  </a:ext>
                </a:extLst>
              </p:cNvPr>
              <p:cNvSpPr txBox="1"/>
              <p:nvPr/>
            </p:nvSpPr>
            <p:spPr>
              <a:xfrm>
                <a:off x="8291125" y="4851798"/>
                <a:ext cx="616900" cy="437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N" sz="12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den>
                      </m:f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B0CD21-84F3-DB94-E998-362FB5A20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125" y="4851798"/>
                <a:ext cx="616900" cy="437364"/>
              </a:xfrm>
              <a:prstGeom prst="rect">
                <a:avLst/>
              </a:prstGeom>
              <a:blipFill>
                <a:blip r:embed="rId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39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E6F599-CB61-E050-E6C8-AFAD638A11F8}"/>
              </a:ext>
            </a:extLst>
          </p:cNvPr>
          <p:cNvCxnSpPr/>
          <p:nvPr/>
        </p:nvCxnSpPr>
        <p:spPr>
          <a:xfrm flipV="1">
            <a:off x="3538860" y="1212948"/>
            <a:ext cx="0" cy="3631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B31557-1A28-848A-419A-9AE4F8AA08DB}"/>
              </a:ext>
            </a:extLst>
          </p:cNvPr>
          <p:cNvCxnSpPr>
            <a:cxnSpLocks/>
          </p:cNvCxnSpPr>
          <p:nvPr/>
        </p:nvCxnSpPr>
        <p:spPr>
          <a:xfrm>
            <a:off x="3538860" y="4844911"/>
            <a:ext cx="40447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3D670A-5F41-6E4D-2846-79CB491B6EB2}"/>
              </a:ext>
            </a:extLst>
          </p:cNvPr>
          <p:cNvSpPr txBox="1"/>
          <p:nvPr/>
        </p:nvSpPr>
        <p:spPr>
          <a:xfrm>
            <a:off x="7583648" y="484491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15963-A9ED-03F9-74B3-2DECC38F3359}"/>
              </a:ext>
            </a:extLst>
          </p:cNvPr>
          <p:cNvSpPr txBox="1"/>
          <p:nvPr/>
        </p:nvSpPr>
        <p:spPr>
          <a:xfrm>
            <a:off x="3219961" y="89395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059915-0E04-F463-52F2-CF6B1D787BBD}"/>
              </a:ext>
            </a:extLst>
          </p:cNvPr>
          <p:cNvCxnSpPr>
            <a:cxnSpLocks/>
          </p:cNvCxnSpPr>
          <p:nvPr/>
        </p:nvCxnSpPr>
        <p:spPr>
          <a:xfrm>
            <a:off x="3538860" y="1661020"/>
            <a:ext cx="3182400" cy="31838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346BC4-B2AC-5B7A-D7AE-962B770E8A7C}"/>
              </a:ext>
            </a:extLst>
          </p:cNvPr>
          <p:cNvSpPr txBox="1"/>
          <p:nvPr/>
        </p:nvSpPr>
        <p:spPr>
          <a:xfrm>
            <a:off x="6411244" y="429091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MB=D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0021D3-30D9-E430-CBD3-BC548CEF04AE}"/>
              </a:ext>
            </a:extLst>
          </p:cNvPr>
          <p:cNvCxnSpPr/>
          <p:nvPr/>
        </p:nvCxnSpPr>
        <p:spPr>
          <a:xfrm>
            <a:off x="3538860" y="4135582"/>
            <a:ext cx="372438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EE8D01-FD8E-BF49-DA4B-F63F064FCEDF}"/>
              </a:ext>
            </a:extLst>
          </p:cNvPr>
          <p:cNvSpPr txBox="1"/>
          <p:nvPr/>
        </p:nvSpPr>
        <p:spPr>
          <a:xfrm>
            <a:off x="7192048" y="376625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MC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840797-B83A-9F2C-BC21-4AB2097F0A47}"/>
              </a:ext>
            </a:extLst>
          </p:cNvPr>
          <p:cNvSpPr/>
          <p:nvPr/>
        </p:nvSpPr>
        <p:spPr>
          <a:xfrm flipH="1">
            <a:off x="4200965" y="2951018"/>
            <a:ext cx="652471" cy="117417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FD48F4-A6F1-39E7-8E8D-E5C4B961E698}"/>
              </a:ext>
            </a:extLst>
          </p:cNvPr>
          <p:cNvSpPr/>
          <p:nvPr/>
        </p:nvSpPr>
        <p:spPr>
          <a:xfrm>
            <a:off x="4853451" y="3616043"/>
            <a:ext cx="630790" cy="50914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8B2565-F618-D894-A3E4-299DE264F519}"/>
              </a:ext>
            </a:extLst>
          </p:cNvPr>
          <p:cNvSpPr txBox="1"/>
          <p:nvPr/>
        </p:nvSpPr>
        <p:spPr>
          <a:xfrm>
            <a:off x="2749596" y="396605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0</a:t>
            </a:r>
            <a:r>
              <a:rPr lang="en-CN" dirty="0"/>
              <a:t>=20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0AE2B2-7E38-27EB-BEA7-47552DC6E1D6}"/>
              </a:ext>
            </a:extLst>
          </p:cNvPr>
          <p:cNvSpPr txBox="1"/>
          <p:nvPr/>
        </p:nvSpPr>
        <p:spPr>
          <a:xfrm>
            <a:off x="2761291" y="343137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1</a:t>
            </a:r>
            <a:endParaRPr lang="en-C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4BCF9F-C4BC-E8BA-6D52-F658B30E19F0}"/>
              </a:ext>
            </a:extLst>
          </p:cNvPr>
          <p:cNvSpPr/>
          <p:nvPr/>
        </p:nvSpPr>
        <p:spPr>
          <a:xfrm flipH="1">
            <a:off x="3548491" y="2361104"/>
            <a:ext cx="652473" cy="17676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0AD6EB-3CA9-1407-702A-DF091637845E}"/>
              </a:ext>
            </a:extLst>
          </p:cNvPr>
          <p:cNvSpPr txBox="1"/>
          <p:nvPr/>
        </p:nvSpPr>
        <p:spPr>
          <a:xfrm>
            <a:off x="2749596" y="276838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2</a:t>
            </a:r>
            <a:endParaRPr lang="en-C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20A6F9-9F1F-70E2-E8C1-CCAE305C69FA}"/>
              </a:ext>
            </a:extLst>
          </p:cNvPr>
          <p:cNvSpPr txBox="1"/>
          <p:nvPr/>
        </p:nvSpPr>
        <p:spPr>
          <a:xfrm>
            <a:off x="2760462" y="217906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3</a:t>
            </a:r>
            <a:endParaRPr lang="en-C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D230B7-1F49-7590-B3B8-633904B1D2E0}"/>
              </a:ext>
            </a:extLst>
          </p:cNvPr>
          <p:cNvSpPr txBox="1"/>
          <p:nvPr/>
        </p:nvSpPr>
        <p:spPr>
          <a:xfrm>
            <a:off x="2767556" y="146811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4</a:t>
            </a:r>
            <a:r>
              <a:rPr lang="en-CN" dirty="0"/>
              <a:t>=80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439E5A-FB41-4C01-BDA0-B0E9DB88FB97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3142298" y="2363727"/>
            <a:ext cx="406193" cy="57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815E6A-E9B6-1F52-0856-75CBFF986AF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3131432" y="2953048"/>
            <a:ext cx="106953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83488C-094A-72BA-EEC5-C87BCB57FEE2}"/>
              </a:ext>
            </a:extLst>
          </p:cNvPr>
          <p:cNvCxnSpPr>
            <a:endCxn id="36" idx="3"/>
          </p:cNvCxnSpPr>
          <p:nvPr/>
        </p:nvCxnSpPr>
        <p:spPr>
          <a:xfrm flipH="1">
            <a:off x="3143127" y="3616043"/>
            <a:ext cx="17103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8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40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昱桐 梁</dc:creator>
  <cp:lastModifiedBy>昱桐 梁</cp:lastModifiedBy>
  <cp:revision>7</cp:revision>
  <dcterms:created xsi:type="dcterms:W3CDTF">2023-11-20T12:00:46Z</dcterms:created>
  <dcterms:modified xsi:type="dcterms:W3CDTF">2023-12-13T12:43:04Z</dcterms:modified>
</cp:coreProperties>
</file>