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6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D61E13-7B49-49D2-B24A-7EB124B26A9E}" type="doc">
      <dgm:prSet loTypeId="urn:microsoft.com/office/officeart/2005/8/layout/hierarchy1" loCatId="hierarchy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2B4BC7F-BE16-451C-AFAF-9CEAC6BE3F79}">
      <dgm:prSet phldrT="[文本]" custT="1"/>
      <dgm:spPr/>
      <dgm:t>
        <a:bodyPr/>
        <a:lstStyle/>
        <a:p>
          <a:r>
            <a:rPr lang="zh-CN" altLang="en-US" sz="2400" dirty="0"/>
            <a:t>实习</a:t>
          </a:r>
          <a:endParaRPr lang="en-US" altLang="zh-CN" sz="2400" dirty="0"/>
        </a:p>
        <a:p>
          <a:r>
            <a:rPr lang="zh-CN" altLang="en-US" sz="2400" dirty="0"/>
            <a:t>题目</a:t>
          </a:r>
        </a:p>
      </dgm:t>
    </dgm:pt>
    <dgm:pt modelId="{C931FB2B-27B2-4952-97F2-04B3623A0E56}" type="parTrans" cxnId="{18E8FE99-8884-4BB1-8F75-55704B130A33}">
      <dgm:prSet/>
      <dgm:spPr/>
      <dgm:t>
        <a:bodyPr/>
        <a:lstStyle/>
        <a:p>
          <a:endParaRPr lang="zh-CN" altLang="en-US"/>
        </a:p>
      </dgm:t>
    </dgm:pt>
    <dgm:pt modelId="{0665A148-4FD4-4DC4-BCB6-7C036CF2591E}" type="sibTrans" cxnId="{18E8FE99-8884-4BB1-8F75-55704B130A33}">
      <dgm:prSet/>
      <dgm:spPr/>
      <dgm:t>
        <a:bodyPr/>
        <a:lstStyle/>
        <a:p>
          <a:endParaRPr lang="zh-CN" altLang="en-US"/>
        </a:p>
      </dgm:t>
    </dgm:pt>
    <dgm:pt modelId="{D3F13A16-AD5C-42F3-A664-F416E011E5EA}">
      <dgm:prSet phldrT="[文本]" custT="1"/>
      <dgm:spPr/>
      <dgm:t>
        <a:bodyPr/>
        <a:lstStyle/>
        <a:p>
          <a:r>
            <a:rPr lang="zh-CN" altLang="en-US" sz="1800" dirty="0"/>
            <a:t>实习一：数据库应用案例设计</a:t>
          </a:r>
        </a:p>
      </dgm:t>
    </dgm:pt>
    <dgm:pt modelId="{2BF7E833-45C0-461B-BA06-5DBAB4A2135F}" type="parTrans" cxnId="{93D04AA6-7054-40AE-930F-147A7ABE02EA}">
      <dgm:prSet/>
      <dgm:spPr/>
      <dgm:t>
        <a:bodyPr/>
        <a:lstStyle/>
        <a:p>
          <a:endParaRPr lang="zh-CN" altLang="en-US"/>
        </a:p>
      </dgm:t>
    </dgm:pt>
    <dgm:pt modelId="{0F863950-30C4-4509-8467-D8345EBBB3A6}" type="sibTrans" cxnId="{93D04AA6-7054-40AE-930F-147A7ABE02EA}">
      <dgm:prSet/>
      <dgm:spPr/>
      <dgm:t>
        <a:bodyPr/>
        <a:lstStyle/>
        <a:p>
          <a:endParaRPr lang="zh-CN" altLang="en-US"/>
        </a:p>
      </dgm:t>
    </dgm:pt>
    <dgm:pt modelId="{6AADF787-0CA8-456F-90B9-35986560034C}">
      <dgm:prSet phldrT="[文本]" custT="1"/>
      <dgm:spPr/>
      <dgm:t>
        <a:bodyPr/>
        <a:lstStyle/>
        <a:p>
          <a:r>
            <a:rPr lang="zh-CN" altLang="en-US" sz="1600" dirty="0"/>
            <a:t>结合应用案例，掌握完整的数据库设计开发流程</a:t>
          </a:r>
        </a:p>
      </dgm:t>
    </dgm:pt>
    <dgm:pt modelId="{66E529FB-9E7F-422B-8861-AFA541F55BD6}" type="parTrans" cxnId="{0E140DEC-5387-4C26-934F-08A8C3EEC3F5}">
      <dgm:prSet/>
      <dgm:spPr/>
      <dgm:t>
        <a:bodyPr/>
        <a:lstStyle/>
        <a:p>
          <a:endParaRPr lang="zh-CN" altLang="en-US"/>
        </a:p>
      </dgm:t>
    </dgm:pt>
    <dgm:pt modelId="{B32AE513-8DCD-4DF3-92E1-500763CA7887}" type="sibTrans" cxnId="{0E140DEC-5387-4C26-934F-08A8C3EEC3F5}">
      <dgm:prSet/>
      <dgm:spPr/>
      <dgm:t>
        <a:bodyPr/>
        <a:lstStyle/>
        <a:p>
          <a:endParaRPr lang="zh-CN" altLang="en-US"/>
        </a:p>
      </dgm:t>
    </dgm:pt>
    <dgm:pt modelId="{C278A19B-3DA4-4D03-A0AF-2409D9C23B06}">
      <dgm:prSet phldrT="[文本]" custT="1"/>
      <dgm:spPr/>
      <dgm:t>
        <a:bodyPr/>
        <a:lstStyle/>
        <a:p>
          <a:r>
            <a:rPr lang="zh-CN" altLang="en-US" sz="1800" dirty="0"/>
            <a:t>实习二：数据库约束设计</a:t>
          </a:r>
        </a:p>
      </dgm:t>
    </dgm:pt>
    <dgm:pt modelId="{65D5BA87-A475-46BC-BC4C-5C97191D52EF}" type="parTrans" cxnId="{F2BC8888-ED41-4200-AF39-38FDD4843B9E}">
      <dgm:prSet/>
      <dgm:spPr/>
      <dgm:t>
        <a:bodyPr/>
        <a:lstStyle/>
        <a:p>
          <a:endParaRPr lang="zh-CN" altLang="en-US"/>
        </a:p>
      </dgm:t>
    </dgm:pt>
    <dgm:pt modelId="{0AA99871-7887-4BED-8D77-CF13A3417252}" type="sibTrans" cxnId="{F2BC8888-ED41-4200-AF39-38FDD4843B9E}">
      <dgm:prSet/>
      <dgm:spPr/>
      <dgm:t>
        <a:bodyPr/>
        <a:lstStyle/>
        <a:p>
          <a:endParaRPr lang="zh-CN" altLang="en-US"/>
        </a:p>
      </dgm:t>
    </dgm:pt>
    <dgm:pt modelId="{5FC0311F-9044-44C9-BE0D-9A1457CF3A4F}">
      <dgm:prSet phldrT="[文本]" custT="1"/>
      <dgm:spPr/>
      <dgm:t>
        <a:bodyPr/>
        <a:lstStyle/>
        <a:p>
          <a:r>
            <a:rPr lang="zh-CN" altLang="en-US" sz="1600" dirty="0"/>
            <a:t>掌握各种定义数据库约束的方法</a:t>
          </a:r>
        </a:p>
      </dgm:t>
    </dgm:pt>
    <dgm:pt modelId="{6281708D-50CA-4122-9355-6568AE23FF76}" type="parTrans" cxnId="{629D8DD1-41B2-4008-87E8-78CA37E218D6}">
      <dgm:prSet/>
      <dgm:spPr/>
      <dgm:t>
        <a:bodyPr/>
        <a:lstStyle/>
        <a:p>
          <a:endParaRPr lang="zh-CN" altLang="en-US"/>
        </a:p>
      </dgm:t>
    </dgm:pt>
    <dgm:pt modelId="{321EC672-95A0-407F-A2D7-6EFF711E6479}" type="sibTrans" cxnId="{629D8DD1-41B2-4008-87E8-78CA37E218D6}">
      <dgm:prSet/>
      <dgm:spPr/>
      <dgm:t>
        <a:bodyPr/>
        <a:lstStyle/>
        <a:p>
          <a:endParaRPr lang="zh-CN" altLang="en-US"/>
        </a:p>
      </dgm:t>
    </dgm:pt>
    <dgm:pt modelId="{6D518BA9-B89C-4119-9C08-DEAB3ACB9C16}">
      <dgm:prSet phldrT="[文本]" custT="1"/>
      <dgm:spPr/>
      <dgm:t>
        <a:bodyPr/>
        <a:lstStyle/>
        <a:p>
          <a:r>
            <a:rPr lang="zh-CN" altLang="en-US" sz="1800" dirty="0"/>
            <a:t>实习三：关系中的非关系数据</a:t>
          </a:r>
        </a:p>
      </dgm:t>
    </dgm:pt>
    <dgm:pt modelId="{99D6334E-B483-477C-A604-E725BD661C42}" type="parTrans" cxnId="{0EB64857-FF56-46B4-85F2-0C2CF9E02E64}">
      <dgm:prSet/>
      <dgm:spPr/>
      <dgm:t>
        <a:bodyPr/>
        <a:lstStyle/>
        <a:p>
          <a:endParaRPr lang="zh-CN" altLang="en-US"/>
        </a:p>
      </dgm:t>
    </dgm:pt>
    <dgm:pt modelId="{5B43E886-0541-4608-87AA-1FB7ED899D79}" type="sibTrans" cxnId="{0EB64857-FF56-46B4-85F2-0C2CF9E02E64}">
      <dgm:prSet/>
      <dgm:spPr/>
      <dgm:t>
        <a:bodyPr/>
        <a:lstStyle/>
        <a:p>
          <a:endParaRPr lang="zh-CN" altLang="en-US"/>
        </a:p>
      </dgm:t>
    </dgm:pt>
    <dgm:pt modelId="{62672C6A-EAE3-4702-B917-6D68D07D22BD}">
      <dgm:prSet phldrT="[文本]" custT="1"/>
      <dgm:spPr/>
      <dgm:t>
        <a:bodyPr/>
        <a:lstStyle/>
        <a:p>
          <a:r>
            <a:rPr lang="zh-CN" altLang="en-US" sz="1600" dirty="0"/>
            <a:t>掌握对于树、图、</a:t>
          </a:r>
          <a:r>
            <a:rPr lang="en-US" altLang="zh-CN" sz="1600" dirty="0"/>
            <a:t>Json</a:t>
          </a:r>
          <a:r>
            <a:rPr lang="zh-CN" altLang="en-US" sz="1600" dirty="0"/>
            <a:t>的处理</a:t>
          </a:r>
        </a:p>
      </dgm:t>
    </dgm:pt>
    <dgm:pt modelId="{464258A8-C72F-44DA-992C-A651C735C006}" type="parTrans" cxnId="{38AA922B-26C6-4644-8906-109696259A3B}">
      <dgm:prSet/>
      <dgm:spPr/>
      <dgm:t>
        <a:bodyPr/>
        <a:lstStyle/>
        <a:p>
          <a:endParaRPr lang="zh-CN" altLang="en-US"/>
        </a:p>
      </dgm:t>
    </dgm:pt>
    <dgm:pt modelId="{0A9BA7E5-6BBE-4AB8-B1EA-693BC3B21EA6}" type="sibTrans" cxnId="{38AA922B-26C6-4644-8906-109696259A3B}">
      <dgm:prSet/>
      <dgm:spPr/>
      <dgm:t>
        <a:bodyPr/>
        <a:lstStyle/>
        <a:p>
          <a:endParaRPr lang="zh-CN" altLang="en-US"/>
        </a:p>
      </dgm:t>
    </dgm:pt>
    <dgm:pt modelId="{C8616C6C-4081-42B5-938E-227699DC937B}">
      <dgm:prSet phldrT="[文本]" custT="1"/>
      <dgm:spPr/>
      <dgm:t>
        <a:bodyPr/>
        <a:lstStyle/>
        <a:p>
          <a:r>
            <a:rPr lang="zh-CN" altLang="en-US" sz="1800" dirty="0"/>
            <a:t>实习四：基于</a:t>
          </a:r>
          <a:r>
            <a:rPr lang="en-US" altLang="zh-CN" sz="1800" dirty="0"/>
            <a:t>SQL</a:t>
          </a:r>
          <a:r>
            <a:rPr lang="zh-CN" altLang="en-US" sz="1800" dirty="0"/>
            <a:t>的数据科学</a:t>
          </a:r>
        </a:p>
      </dgm:t>
    </dgm:pt>
    <dgm:pt modelId="{5EC8DE53-9994-48A1-936E-C383AD394C8A}" type="parTrans" cxnId="{B7D4E86A-99C3-43AC-8E06-EE2F42A6A53F}">
      <dgm:prSet/>
      <dgm:spPr/>
      <dgm:t>
        <a:bodyPr/>
        <a:lstStyle/>
        <a:p>
          <a:endParaRPr lang="zh-CN" altLang="en-US"/>
        </a:p>
      </dgm:t>
    </dgm:pt>
    <dgm:pt modelId="{69EC8BCB-BFE1-44DF-BEA5-E367ADFBEE71}" type="sibTrans" cxnId="{B7D4E86A-99C3-43AC-8E06-EE2F42A6A53F}">
      <dgm:prSet/>
      <dgm:spPr/>
      <dgm:t>
        <a:bodyPr/>
        <a:lstStyle/>
        <a:p>
          <a:endParaRPr lang="zh-CN" altLang="en-US"/>
        </a:p>
      </dgm:t>
    </dgm:pt>
    <dgm:pt modelId="{3DA1FD38-AB7E-4136-96BC-AA0AFD471391}">
      <dgm:prSet phldrT="[文本]" custT="1"/>
      <dgm:spPr/>
      <dgm:t>
        <a:bodyPr/>
        <a:lstStyle/>
        <a:p>
          <a:r>
            <a:rPr lang="zh-CN" altLang="en-US" sz="1600" dirty="0"/>
            <a:t>掌握在关系数据库上完成一个完整的数据科学项目流程</a:t>
          </a:r>
        </a:p>
      </dgm:t>
    </dgm:pt>
    <dgm:pt modelId="{3D71B8AD-01E8-4C08-B6DE-633ABBB55FF6}" type="parTrans" cxnId="{6731BD9F-9484-4968-A115-9E38E956D703}">
      <dgm:prSet/>
      <dgm:spPr/>
      <dgm:t>
        <a:bodyPr/>
        <a:lstStyle/>
        <a:p>
          <a:endParaRPr lang="zh-CN" altLang="en-US"/>
        </a:p>
      </dgm:t>
    </dgm:pt>
    <dgm:pt modelId="{D7EE76CF-DA8E-4B2C-BED5-A3ACDB99BF72}" type="sibTrans" cxnId="{6731BD9F-9484-4968-A115-9E38E956D703}">
      <dgm:prSet/>
      <dgm:spPr/>
      <dgm:t>
        <a:bodyPr/>
        <a:lstStyle/>
        <a:p>
          <a:endParaRPr lang="zh-CN" altLang="en-US"/>
        </a:p>
      </dgm:t>
    </dgm:pt>
    <dgm:pt modelId="{9CC8F25C-42FC-4E98-8CB3-2F82B50E3B92}">
      <dgm:prSet phldrT="[文本]" custT="1"/>
      <dgm:spPr/>
      <dgm:t>
        <a:bodyPr/>
        <a:lstStyle/>
        <a:p>
          <a:r>
            <a:rPr lang="zh-CN" altLang="en-US" sz="1800" dirty="0"/>
            <a:t>实习五：数据库性能调优</a:t>
          </a:r>
        </a:p>
      </dgm:t>
    </dgm:pt>
    <dgm:pt modelId="{CE31D16E-145E-4523-A9F8-01204E4916F1}" type="parTrans" cxnId="{D841A2D0-2533-453E-9041-5A2B1D9267E1}">
      <dgm:prSet/>
      <dgm:spPr/>
      <dgm:t>
        <a:bodyPr/>
        <a:lstStyle/>
        <a:p>
          <a:endParaRPr lang="zh-CN" altLang="en-US"/>
        </a:p>
      </dgm:t>
    </dgm:pt>
    <dgm:pt modelId="{3E5F1A75-BEE8-4E95-A92E-67B0AB16F909}" type="sibTrans" cxnId="{D841A2D0-2533-453E-9041-5A2B1D9267E1}">
      <dgm:prSet/>
      <dgm:spPr/>
      <dgm:t>
        <a:bodyPr/>
        <a:lstStyle/>
        <a:p>
          <a:endParaRPr lang="zh-CN" altLang="en-US"/>
        </a:p>
      </dgm:t>
    </dgm:pt>
    <dgm:pt modelId="{30EDA0D9-0990-4C87-ACD2-0ED5774CA04F}">
      <dgm:prSet phldrT="[文本]" custT="1"/>
      <dgm:spPr/>
      <dgm:t>
        <a:bodyPr/>
        <a:lstStyle/>
        <a:p>
          <a:r>
            <a:rPr lang="zh-CN" altLang="en-US" sz="1600" dirty="0"/>
            <a:t>借助索引、查询、并发调优，透视数据库内部实现原理</a:t>
          </a:r>
        </a:p>
      </dgm:t>
    </dgm:pt>
    <dgm:pt modelId="{5951EB3C-D72B-4B90-83E3-E420757E519B}" type="parTrans" cxnId="{F5B635FF-8327-41D1-9F40-B71A922EB2E2}">
      <dgm:prSet/>
      <dgm:spPr/>
      <dgm:t>
        <a:bodyPr/>
        <a:lstStyle/>
        <a:p>
          <a:endParaRPr lang="zh-CN" altLang="en-US"/>
        </a:p>
      </dgm:t>
    </dgm:pt>
    <dgm:pt modelId="{AA49CB7D-B2C0-476D-96ED-28596E5D5AC8}" type="sibTrans" cxnId="{F5B635FF-8327-41D1-9F40-B71A922EB2E2}">
      <dgm:prSet/>
      <dgm:spPr/>
      <dgm:t>
        <a:bodyPr/>
        <a:lstStyle/>
        <a:p>
          <a:endParaRPr lang="zh-CN" altLang="en-US"/>
        </a:p>
      </dgm:t>
    </dgm:pt>
    <dgm:pt modelId="{84D3E217-3283-43E6-BADF-817CF0909848}" type="pres">
      <dgm:prSet presAssocID="{1FD61E13-7B49-49D2-B24A-7EB124B26A9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FF693A6-2548-4A69-B5E2-257DD748EB78}" type="pres">
      <dgm:prSet presAssocID="{C2B4BC7F-BE16-451C-AFAF-9CEAC6BE3F79}" presName="hierRoot1" presStyleCnt="0"/>
      <dgm:spPr/>
    </dgm:pt>
    <dgm:pt modelId="{D9B39FF7-B878-4E93-A6B2-CCD376A29A22}" type="pres">
      <dgm:prSet presAssocID="{C2B4BC7F-BE16-451C-AFAF-9CEAC6BE3F79}" presName="composite" presStyleCnt="0"/>
      <dgm:spPr/>
    </dgm:pt>
    <dgm:pt modelId="{A710C9EE-AED4-412C-B549-932BEC5CDD08}" type="pres">
      <dgm:prSet presAssocID="{C2B4BC7F-BE16-451C-AFAF-9CEAC6BE3F79}" presName="background" presStyleLbl="node0" presStyleIdx="0" presStyleCnt="1"/>
      <dgm:spPr/>
    </dgm:pt>
    <dgm:pt modelId="{487AAC2F-0699-4970-BC09-F282995398A3}" type="pres">
      <dgm:prSet presAssocID="{C2B4BC7F-BE16-451C-AFAF-9CEAC6BE3F79}" presName="text" presStyleLbl="fgAcc0" presStyleIdx="0" presStyleCnt="1" custScaleX="56926" custScaleY="81843" custLinFactNeighborY="-27370">
        <dgm:presLayoutVars>
          <dgm:chPref val="3"/>
        </dgm:presLayoutVars>
      </dgm:prSet>
      <dgm:spPr/>
    </dgm:pt>
    <dgm:pt modelId="{64160EE7-1086-4CFD-9D0B-7D6096504A05}" type="pres">
      <dgm:prSet presAssocID="{C2B4BC7F-BE16-451C-AFAF-9CEAC6BE3F79}" presName="hierChild2" presStyleCnt="0"/>
      <dgm:spPr/>
    </dgm:pt>
    <dgm:pt modelId="{DDF28F8B-2CED-422B-99E3-508331841CF1}" type="pres">
      <dgm:prSet presAssocID="{2BF7E833-45C0-461B-BA06-5DBAB4A2135F}" presName="Name10" presStyleLbl="parChTrans1D2" presStyleIdx="0" presStyleCnt="5"/>
      <dgm:spPr/>
    </dgm:pt>
    <dgm:pt modelId="{A9915C42-EB27-4636-B515-1C667A47E716}" type="pres">
      <dgm:prSet presAssocID="{D3F13A16-AD5C-42F3-A664-F416E011E5EA}" presName="hierRoot2" presStyleCnt="0"/>
      <dgm:spPr/>
    </dgm:pt>
    <dgm:pt modelId="{F415A1A3-F29C-4E93-ACA2-A8E68210F968}" type="pres">
      <dgm:prSet presAssocID="{D3F13A16-AD5C-42F3-A664-F416E011E5EA}" presName="composite2" presStyleCnt="0"/>
      <dgm:spPr/>
    </dgm:pt>
    <dgm:pt modelId="{1FC74C79-D1AD-45D3-BC16-A6B372D1E1F1}" type="pres">
      <dgm:prSet presAssocID="{D3F13A16-AD5C-42F3-A664-F416E011E5EA}" presName="background2" presStyleLbl="node2" presStyleIdx="0" presStyleCnt="5"/>
      <dgm:spPr/>
    </dgm:pt>
    <dgm:pt modelId="{E26F6F7C-D876-4BCC-B801-6BD4420C007B}" type="pres">
      <dgm:prSet presAssocID="{D3F13A16-AD5C-42F3-A664-F416E011E5EA}" presName="text2" presStyleLbl="fgAcc2" presStyleIdx="0" presStyleCnt="5">
        <dgm:presLayoutVars>
          <dgm:chPref val="3"/>
        </dgm:presLayoutVars>
      </dgm:prSet>
      <dgm:spPr/>
    </dgm:pt>
    <dgm:pt modelId="{6A4C441B-7B99-4628-93CF-C9C7935E1C49}" type="pres">
      <dgm:prSet presAssocID="{D3F13A16-AD5C-42F3-A664-F416E011E5EA}" presName="hierChild3" presStyleCnt="0"/>
      <dgm:spPr/>
    </dgm:pt>
    <dgm:pt modelId="{60EBB9F1-E090-43BF-ABDC-7C8F8BA66BA3}" type="pres">
      <dgm:prSet presAssocID="{66E529FB-9E7F-422B-8861-AFA541F55BD6}" presName="Name17" presStyleLbl="parChTrans1D3" presStyleIdx="0" presStyleCnt="5"/>
      <dgm:spPr/>
    </dgm:pt>
    <dgm:pt modelId="{E7C43FED-7000-439B-BAC0-6CA31F8ADF6A}" type="pres">
      <dgm:prSet presAssocID="{6AADF787-0CA8-456F-90B9-35986560034C}" presName="hierRoot3" presStyleCnt="0"/>
      <dgm:spPr/>
    </dgm:pt>
    <dgm:pt modelId="{E3EF654F-807A-40F4-A8B8-AF24C616C43A}" type="pres">
      <dgm:prSet presAssocID="{6AADF787-0CA8-456F-90B9-35986560034C}" presName="composite3" presStyleCnt="0"/>
      <dgm:spPr/>
    </dgm:pt>
    <dgm:pt modelId="{661E6EA7-552B-4146-881D-FB331C1BAF16}" type="pres">
      <dgm:prSet presAssocID="{6AADF787-0CA8-456F-90B9-35986560034C}" presName="background3" presStyleLbl="node3" presStyleIdx="0" presStyleCnt="5"/>
      <dgm:spPr/>
    </dgm:pt>
    <dgm:pt modelId="{8E6D9A51-47E0-41A1-B697-A61DBA3AE533}" type="pres">
      <dgm:prSet presAssocID="{6AADF787-0CA8-456F-90B9-35986560034C}" presName="text3" presStyleLbl="fgAcc3" presStyleIdx="0" presStyleCnt="5">
        <dgm:presLayoutVars>
          <dgm:chPref val="3"/>
        </dgm:presLayoutVars>
      </dgm:prSet>
      <dgm:spPr/>
    </dgm:pt>
    <dgm:pt modelId="{2A5E3846-42CD-40E8-8BC1-45A43FDDB7A7}" type="pres">
      <dgm:prSet presAssocID="{6AADF787-0CA8-456F-90B9-35986560034C}" presName="hierChild4" presStyleCnt="0"/>
      <dgm:spPr/>
    </dgm:pt>
    <dgm:pt modelId="{86279603-CD7B-4735-976D-03339CC2A5FA}" type="pres">
      <dgm:prSet presAssocID="{65D5BA87-A475-46BC-BC4C-5C97191D52EF}" presName="Name10" presStyleLbl="parChTrans1D2" presStyleIdx="1" presStyleCnt="5"/>
      <dgm:spPr/>
    </dgm:pt>
    <dgm:pt modelId="{45F13E12-0B33-4CDA-8C8D-A5E3E29B908A}" type="pres">
      <dgm:prSet presAssocID="{C278A19B-3DA4-4D03-A0AF-2409D9C23B06}" presName="hierRoot2" presStyleCnt="0"/>
      <dgm:spPr/>
    </dgm:pt>
    <dgm:pt modelId="{6370BC34-D80A-4159-9DAD-6F761B5499ED}" type="pres">
      <dgm:prSet presAssocID="{C278A19B-3DA4-4D03-A0AF-2409D9C23B06}" presName="composite2" presStyleCnt="0"/>
      <dgm:spPr/>
    </dgm:pt>
    <dgm:pt modelId="{751DC781-D4D2-4547-8E69-08A6891D3627}" type="pres">
      <dgm:prSet presAssocID="{C278A19B-3DA4-4D03-A0AF-2409D9C23B06}" presName="background2" presStyleLbl="node2" presStyleIdx="1" presStyleCnt="5"/>
      <dgm:spPr/>
    </dgm:pt>
    <dgm:pt modelId="{3B12FF68-382D-4BC3-9D0E-D1C27D2AB002}" type="pres">
      <dgm:prSet presAssocID="{C278A19B-3DA4-4D03-A0AF-2409D9C23B06}" presName="text2" presStyleLbl="fgAcc2" presStyleIdx="1" presStyleCnt="5">
        <dgm:presLayoutVars>
          <dgm:chPref val="3"/>
        </dgm:presLayoutVars>
      </dgm:prSet>
      <dgm:spPr/>
    </dgm:pt>
    <dgm:pt modelId="{4D5B2677-050B-4DDB-8091-4C89F8382FE1}" type="pres">
      <dgm:prSet presAssocID="{C278A19B-3DA4-4D03-A0AF-2409D9C23B06}" presName="hierChild3" presStyleCnt="0"/>
      <dgm:spPr/>
    </dgm:pt>
    <dgm:pt modelId="{0B198244-564C-4F48-9C6D-65B50CEEC361}" type="pres">
      <dgm:prSet presAssocID="{6281708D-50CA-4122-9355-6568AE23FF76}" presName="Name17" presStyleLbl="parChTrans1D3" presStyleIdx="1" presStyleCnt="5"/>
      <dgm:spPr/>
    </dgm:pt>
    <dgm:pt modelId="{695C1D96-C5F7-4017-BD60-752DFD3901A0}" type="pres">
      <dgm:prSet presAssocID="{5FC0311F-9044-44C9-BE0D-9A1457CF3A4F}" presName="hierRoot3" presStyleCnt="0"/>
      <dgm:spPr/>
    </dgm:pt>
    <dgm:pt modelId="{30ADFBCB-92AF-4622-9342-9728A7B04760}" type="pres">
      <dgm:prSet presAssocID="{5FC0311F-9044-44C9-BE0D-9A1457CF3A4F}" presName="composite3" presStyleCnt="0"/>
      <dgm:spPr/>
    </dgm:pt>
    <dgm:pt modelId="{6DD467DE-C17F-41D4-9B7B-ECC8C814F2EF}" type="pres">
      <dgm:prSet presAssocID="{5FC0311F-9044-44C9-BE0D-9A1457CF3A4F}" presName="background3" presStyleLbl="node3" presStyleIdx="1" presStyleCnt="5"/>
      <dgm:spPr/>
    </dgm:pt>
    <dgm:pt modelId="{1905C372-E177-4655-B2AF-495B93CA715C}" type="pres">
      <dgm:prSet presAssocID="{5FC0311F-9044-44C9-BE0D-9A1457CF3A4F}" presName="text3" presStyleLbl="fgAcc3" presStyleIdx="1" presStyleCnt="5">
        <dgm:presLayoutVars>
          <dgm:chPref val="3"/>
        </dgm:presLayoutVars>
      </dgm:prSet>
      <dgm:spPr/>
    </dgm:pt>
    <dgm:pt modelId="{C7A04D05-2EC7-461C-9D40-862F4EADFC9F}" type="pres">
      <dgm:prSet presAssocID="{5FC0311F-9044-44C9-BE0D-9A1457CF3A4F}" presName="hierChild4" presStyleCnt="0"/>
      <dgm:spPr/>
    </dgm:pt>
    <dgm:pt modelId="{6D9C1DAB-B3B8-4808-8FAE-086C85DF288D}" type="pres">
      <dgm:prSet presAssocID="{99D6334E-B483-477C-A604-E725BD661C42}" presName="Name10" presStyleLbl="parChTrans1D2" presStyleIdx="2" presStyleCnt="5"/>
      <dgm:spPr/>
    </dgm:pt>
    <dgm:pt modelId="{700C0A90-3D61-4457-8473-732A4376532F}" type="pres">
      <dgm:prSet presAssocID="{6D518BA9-B89C-4119-9C08-DEAB3ACB9C16}" presName="hierRoot2" presStyleCnt="0"/>
      <dgm:spPr/>
    </dgm:pt>
    <dgm:pt modelId="{74B16237-CD7B-428F-8BF0-DCFD62FF2BCB}" type="pres">
      <dgm:prSet presAssocID="{6D518BA9-B89C-4119-9C08-DEAB3ACB9C16}" presName="composite2" presStyleCnt="0"/>
      <dgm:spPr/>
    </dgm:pt>
    <dgm:pt modelId="{DB2D4B0F-BA16-4580-97B0-5112F1546765}" type="pres">
      <dgm:prSet presAssocID="{6D518BA9-B89C-4119-9C08-DEAB3ACB9C16}" presName="background2" presStyleLbl="node2" presStyleIdx="2" presStyleCnt="5"/>
      <dgm:spPr/>
    </dgm:pt>
    <dgm:pt modelId="{F3512031-3DA6-406B-899C-5E53403748B3}" type="pres">
      <dgm:prSet presAssocID="{6D518BA9-B89C-4119-9C08-DEAB3ACB9C16}" presName="text2" presStyleLbl="fgAcc2" presStyleIdx="2" presStyleCnt="5">
        <dgm:presLayoutVars>
          <dgm:chPref val="3"/>
        </dgm:presLayoutVars>
      </dgm:prSet>
      <dgm:spPr/>
    </dgm:pt>
    <dgm:pt modelId="{EEC37FD1-714E-44FC-A01C-D0A0780386A8}" type="pres">
      <dgm:prSet presAssocID="{6D518BA9-B89C-4119-9C08-DEAB3ACB9C16}" presName="hierChild3" presStyleCnt="0"/>
      <dgm:spPr/>
    </dgm:pt>
    <dgm:pt modelId="{CA8DB508-DE5A-4077-A1D3-EB99282B7E1B}" type="pres">
      <dgm:prSet presAssocID="{464258A8-C72F-44DA-992C-A651C735C006}" presName="Name17" presStyleLbl="parChTrans1D3" presStyleIdx="2" presStyleCnt="5"/>
      <dgm:spPr/>
    </dgm:pt>
    <dgm:pt modelId="{5D10D56B-1F1F-4BD0-9435-72D290956BC7}" type="pres">
      <dgm:prSet presAssocID="{62672C6A-EAE3-4702-B917-6D68D07D22BD}" presName="hierRoot3" presStyleCnt="0"/>
      <dgm:spPr/>
    </dgm:pt>
    <dgm:pt modelId="{D9C2A6D8-4CE6-4BA7-9033-8188BF665C3A}" type="pres">
      <dgm:prSet presAssocID="{62672C6A-EAE3-4702-B917-6D68D07D22BD}" presName="composite3" presStyleCnt="0"/>
      <dgm:spPr/>
    </dgm:pt>
    <dgm:pt modelId="{4B6AE2E9-1A18-4469-9AB3-4B1CCA8C9831}" type="pres">
      <dgm:prSet presAssocID="{62672C6A-EAE3-4702-B917-6D68D07D22BD}" presName="background3" presStyleLbl="node3" presStyleIdx="2" presStyleCnt="5"/>
      <dgm:spPr/>
    </dgm:pt>
    <dgm:pt modelId="{D5C7A38B-3735-488A-85D3-C6B2AE1E5904}" type="pres">
      <dgm:prSet presAssocID="{62672C6A-EAE3-4702-B917-6D68D07D22BD}" presName="text3" presStyleLbl="fgAcc3" presStyleIdx="2" presStyleCnt="5">
        <dgm:presLayoutVars>
          <dgm:chPref val="3"/>
        </dgm:presLayoutVars>
      </dgm:prSet>
      <dgm:spPr/>
    </dgm:pt>
    <dgm:pt modelId="{8D28C591-F8F2-4A67-BE7F-159285680CFB}" type="pres">
      <dgm:prSet presAssocID="{62672C6A-EAE3-4702-B917-6D68D07D22BD}" presName="hierChild4" presStyleCnt="0"/>
      <dgm:spPr/>
    </dgm:pt>
    <dgm:pt modelId="{78ED54CD-3982-4519-8E97-B6BC61E7C42A}" type="pres">
      <dgm:prSet presAssocID="{5EC8DE53-9994-48A1-936E-C383AD394C8A}" presName="Name10" presStyleLbl="parChTrans1D2" presStyleIdx="3" presStyleCnt="5"/>
      <dgm:spPr/>
    </dgm:pt>
    <dgm:pt modelId="{A8A652F6-8AFD-4180-B492-3CF25A6E95D4}" type="pres">
      <dgm:prSet presAssocID="{C8616C6C-4081-42B5-938E-227699DC937B}" presName="hierRoot2" presStyleCnt="0"/>
      <dgm:spPr/>
    </dgm:pt>
    <dgm:pt modelId="{56C7D186-20FD-4E52-A377-24F6796DCE26}" type="pres">
      <dgm:prSet presAssocID="{C8616C6C-4081-42B5-938E-227699DC937B}" presName="composite2" presStyleCnt="0"/>
      <dgm:spPr/>
    </dgm:pt>
    <dgm:pt modelId="{451580C0-1231-433C-B583-A1C523090FF5}" type="pres">
      <dgm:prSet presAssocID="{C8616C6C-4081-42B5-938E-227699DC937B}" presName="background2" presStyleLbl="node2" presStyleIdx="3" presStyleCnt="5"/>
      <dgm:spPr/>
    </dgm:pt>
    <dgm:pt modelId="{53A99278-83F7-45C4-B2C1-D1BDA6BDAF79}" type="pres">
      <dgm:prSet presAssocID="{C8616C6C-4081-42B5-938E-227699DC937B}" presName="text2" presStyleLbl="fgAcc2" presStyleIdx="3" presStyleCnt="5">
        <dgm:presLayoutVars>
          <dgm:chPref val="3"/>
        </dgm:presLayoutVars>
      </dgm:prSet>
      <dgm:spPr/>
    </dgm:pt>
    <dgm:pt modelId="{381EB7C0-FD6F-4C59-9DD4-0E1F40117F6F}" type="pres">
      <dgm:prSet presAssocID="{C8616C6C-4081-42B5-938E-227699DC937B}" presName="hierChild3" presStyleCnt="0"/>
      <dgm:spPr/>
    </dgm:pt>
    <dgm:pt modelId="{936762A6-4D63-418B-BF87-BD82BCF3D664}" type="pres">
      <dgm:prSet presAssocID="{3D71B8AD-01E8-4C08-B6DE-633ABBB55FF6}" presName="Name17" presStyleLbl="parChTrans1D3" presStyleIdx="3" presStyleCnt="5"/>
      <dgm:spPr/>
    </dgm:pt>
    <dgm:pt modelId="{F565A6AC-EE22-4585-BA05-70986E4A12B4}" type="pres">
      <dgm:prSet presAssocID="{3DA1FD38-AB7E-4136-96BC-AA0AFD471391}" presName="hierRoot3" presStyleCnt="0"/>
      <dgm:spPr/>
    </dgm:pt>
    <dgm:pt modelId="{DC25946F-5E5C-4A84-BE52-7816B778C290}" type="pres">
      <dgm:prSet presAssocID="{3DA1FD38-AB7E-4136-96BC-AA0AFD471391}" presName="composite3" presStyleCnt="0"/>
      <dgm:spPr/>
    </dgm:pt>
    <dgm:pt modelId="{85866382-33A2-4550-90E9-E8B1EA045F24}" type="pres">
      <dgm:prSet presAssocID="{3DA1FD38-AB7E-4136-96BC-AA0AFD471391}" presName="background3" presStyleLbl="node3" presStyleIdx="3" presStyleCnt="5"/>
      <dgm:spPr/>
    </dgm:pt>
    <dgm:pt modelId="{BBAD9D61-66CC-4F57-8E1C-98EE30E2A1DC}" type="pres">
      <dgm:prSet presAssocID="{3DA1FD38-AB7E-4136-96BC-AA0AFD471391}" presName="text3" presStyleLbl="fgAcc3" presStyleIdx="3" presStyleCnt="5">
        <dgm:presLayoutVars>
          <dgm:chPref val="3"/>
        </dgm:presLayoutVars>
      </dgm:prSet>
      <dgm:spPr/>
    </dgm:pt>
    <dgm:pt modelId="{3A32512A-BCD4-488A-9FD4-1EEC56FB64F6}" type="pres">
      <dgm:prSet presAssocID="{3DA1FD38-AB7E-4136-96BC-AA0AFD471391}" presName="hierChild4" presStyleCnt="0"/>
      <dgm:spPr/>
    </dgm:pt>
    <dgm:pt modelId="{C73A95E6-FDEC-482D-BA2F-D585639A6C93}" type="pres">
      <dgm:prSet presAssocID="{CE31D16E-145E-4523-A9F8-01204E4916F1}" presName="Name10" presStyleLbl="parChTrans1D2" presStyleIdx="4" presStyleCnt="5"/>
      <dgm:spPr/>
    </dgm:pt>
    <dgm:pt modelId="{CD4F4648-8409-4B46-A96D-81EDF07F1964}" type="pres">
      <dgm:prSet presAssocID="{9CC8F25C-42FC-4E98-8CB3-2F82B50E3B92}" presName="hierRoot2" presStyleCnt="0"/>
      <dgm:spPr/>
    </dgm:pt>
    <dgm:pt modelId="{25D77D79-1F95-40DF-8B3B-3FBCE1534794}" type="pres">
      <dgm:prSet presAssocID="{9CC8F25C-42FC-4E98-8CB3-2F82B50E3B92}" presName="composite2" presStyleCnt="0"/>
      <dgm:spPr/>
    </dgm:pt>
    <dgm:pt modelId="{92028F05-7486-439D-A9F4-4E0C10066CF0}" type="pres">
      <dgm:prSet presAssocID="{9CC8F25C-42FC-4E98-8CB3-2F82B50E3B92}" presName="background2" presStyleLbl="node2" presStyleIdx="4" presStyleCnt="5"/>
      <dgm:spPr/>
    </dgm:pt>
    <dgm:pt modelId="{9A0E687D-1359-4C16-8FF2-2B2B105981A5}" type="pres">
      <dgm:prSet presAssocID="{9CC8F25C-42FC-4E98-8CB3-2F82B50E3B92}" presName="text2" presStyleLbl="fgAcc2" presStyleIdx="4" presStyleCnt="5">
        <dgm:presLayoutVars>
          <dgm:chPref val="3"/>
        </dgm:presLayoutVars>
      </dgm:prSet>
      <dgm:spPr/>
    </dgm:pt>
    <dgm:pt modelId="{AEF9D937-D576-4C7F-8317-7DC3A92D64CA}" type="pres">
      <dgm:prSet presAssocID="{9CC8F25C-42FC-4E98-8CB3-2F82B50E3B92}" presName="hierChild3" presStyleCnt="0"/>
      <dgm:spPr/>
    </dgm:pt>
    <dgm:pt modelId="{883BF69B-9CC7-483B-8470-B7B33D8EFF4D}" type="pres">
      <dgm:prSet presAssocID="{5951EB3C-D72B-4B90-83E3-E420757E519B}" presName="Name17" presStyleLbl="parChTrans1D3" presStyleIdx="4" presStyleCnt="5"/>
      <dgm:spPr/>
    </dgm:pt>
    <dgm:pt modelId="{433A2075-9496-415B-ADE4-2A8302047D3E}" type="pres">
      <dgm:prSet presAssocID="{30EDA0D9-0990-4C87-ACD2-0ED5774CA04F}" presName="hierRoot3" presStyleCnt="0"/>
      <dgm:spPr/>
    </dgm:pt>
    <dgm:pt modelId="{430B2F53-C867-4E7E-A3CF-74BDE6BBBBDF}" type="pres">
      <dgm:prSet presAssocID="{30EDA0D9-0990-4C87-ACD2-0ED5774CA04F}" presName="composite3" presStyleCnt="0"/>
      <dgm:spPr/>
    </dgm:pt>
    <dgm:pt modelId="{F86B743F-8AA0-4457-A18D-7BC3369C8052}" type="pres">
      <dgm:prSet presAssocID="{30EDA0D9-0990-4C87-ACD2-0ED5774CA04F}" presName="background3" presStyleLbl="node3" presStyleIdx="4" presStyleCnt="5"/>
      <dgm:spPr/>
    </dgm:pt>
    <dgm:pt modelId="{DB4FAEC8-8A79-40D7-A1E8-1920EB356CF6}" type="pres">
      <dgm:prSet presAssocID="{30EDA0D9-0990-4C87-ACD2-0ED5774CA04F}" presName="text3" presStyleLbl="fgAcc3" presStyleIdx="4" presStyleCnt="5">
        <dgm:presLayoutVars>
          <dgm:chPref val="3"/>
        </dgm:presLayoutVars>
      </dgm:prSet>
      <dgm:spPr/>
    </dgm:pt>
    <dgm:pt modelId="{0E45B170-63D0-4CE2-B861-3E64DC081FF5}" type="pres">
      <dgm:prSet presAssocID="{30EDA0D9-0990-4C87-ACD2-0ED5774CA04F}" presName="hierChild4" presStyleCnt="0"/>
      <dgm:spPr/>
    </dgm:pt>
  </dgm:ptLst>
  <dgm:cxnLst>
    <dgm:cxn modelId="{27051D19-60A4-4328-998A-58740C60D17D}" type="presOf" srcId="{C8616C6C-4081-42B5-938E-227699DC937B}" destId="{53A99278-83F7-45C4-B2C1-D1BDA6BDAF79}" srcOrd="0" destOrd="0" presId="urn:microsoft.com/office/officeart/2005/8/layout/hierarchy1"/>
    <dgm:cxn modelId="{D2F5792B-E848-47A2-8B76-E5C8DFBAA8E8}" type="presOf" srcId="{99D6334E-B483-477C-A604-E725BD661C42}" destId="{6D9C1DAB-B3B8-4808-8FAE-086C85DF288D}" srcOrd="0" destOrd="0" presId="urn:microsoft.com/office/officeart/2005/8/layout/hierarchy1"/>
    <dgm:cxn modelId="{38AA922B-26C6-4644-8906-109696259A3B}" srcId="{6D518BA9-B89C-4119-9C08-DEAB3ACB9C16}" destId="{62672C6A-EAE3-4702-B917-6D68D07D22BD}" srcOrd="0" destOrd="0" parTransId="{464258A8-C72F-44DA-992C-A651C735C006}" sibTransId="{0A9BA7E5-6BBE-4AB8-B1EA-693BC3B21EA6}"/>
    <dgm:cxn modelId="{EA597E2F-6F0B-42BD-B4C3-22A4CB6BFE32}" type="presOf" srcId="{66E529FB-9E7F-422B-8861-AFA541F55BD6}" destId="{60EBB9F1-E090-43BF-ABDC-7C8F8BA66BA3}" srcOrd="0" destOrd="0" presId="urn:microsoft.com/office/officeart/2005/8/layout/hierarchy1"/>
    <dgm:cxn modelId="{EF266031-5ED3-47CF-AD81-B8B759D6B474}" type="presOf" srcId="{6AADF787-0CA8-456F-90B9-35986560034C}" destId="{8E6D9A51-47E0-41A1-B697-A61DBA3AE533}" srcOrd="0" destOrd="0" presId="urn:microsoft.com/office/officeart/2005/8/layout/hierarchy1"/>
    <dgm:cxn modelId="{C9E0E734-3878-4BCF-BDFE-EB2AECEE8A6F}" type="presOf" srcId="{5EC8DE53-9994-48A1-936E-C383AD394C8A}" destId="{78ED54CD-3982-4519-8E97-B6BC61E7C42A}" srcOrd="0" destOrd="0" presId="urn:microsoft.com/office/officeart/2005/8/layout/hierarchy1"/>
    <dgm:cxn modelId="{53DE8B3E-E568-4265-BBF5-9AD37C517706}" type="presOf" srcId="{6D518BA9-B89C-4119-9C08-DEAB3ACB9C16}" destId="{F3512031-3DA6-406B-899C-5E53403748B3}" srcOrd="0" destOrd="0" presId="urn:microsoft.com/office/officeart/2005/8/layout/hierarchy1"/>
    <dgm:cxn modelId="{C184CC3E-319A-499A-80D9-BFD3C40EBF23}" type="presOf" srcId="{1FD61E13-7B49-49D2-B24A-7EB124B26A9E}" destId="{84D3E217-3283-43E6-BADF-817CF0909848}" srcOrd="0" destOrd="0" presId="urn:microsoft.com/office/officeart/2005/8/layout/hierarchy1"/>
    <dgm:cxn modelId="{1BD73B5E-4CBE-47BE-BF61-DD148B5242FE}" type="presOf" srcId="{464258A8-C72F-44DA-992C-A651C735C006}" destId="{CA8DB508-DE5A-4077-A1D3-EB99282B7E1B}" srcOrd="0" destOrd="0" presId="urn:microsoft.com/office/officeart/2005/8/layout/hierarchy1"/>
    <dgm:cxn modelId="{4583D542-CAAC-4FA4-A1AA-80A5F5F54CC5}" type="presOf" srcId="{5951EB3C-D72B-4B90-83E3-E420757E519B}" destId="{883BF69B-9CC7-483B-8470-B7B33D8EFF4D}" srcOrd="0" destOrd="0" presId="urn:microsoft.com/office/officeart/2005/8/layout/hierarchy1"/>
    <dgm:cxn modelId="{E0B6CD43-8B6C-4C61-933B-E659B52557AF}" type="presOf" srcId="{3DA1FD38-AB7E-4136-96BC-AA0AFD471391}" destId="{BBAD9D61-66CC-4F57-8E1C-98EE30E2A1DC}" srcOrd="0" destOrd="0" presId="urn:microsoft.com/office/officeart/2005/8/layout/hierarchy1"/>
    <dgm:cxn modelId="{AE29254A-7FEC-47D2-90C0-DE2A62F413A1}" type="presOf" srcId="{6281708D-50CA-4122-9355-6568AE23FF76}" destId="{0B198244-564C-4F48-9C6D-65B50CEEC361}" srcOrd="0" destOrd="0" presId="urn:microsoft.com/office/officeart/2005/8/layout/hierarchy1"/>
    <dgm:cxn modelId="{B7D4E86A-99C3-43AC-8E06-EE2F42A6A53F}" srcId="{C2B4BC7F-BE16-451C-AFAF-9CEAC6BE3F79}" destId="{C8616C6C-4081-42B5-938E-227699DC937B}" srcOrd="3" destOrd="0" parTransId="{5EC8DE53-9994-48A1-936E-C383AD394C8A}" sibTransId="{69EC8BCB-BFE1-44DF-BEA5-E367ADFBEE71}"/>
    <dgm:cxn modelId="{D1BB5354-603C-4FD1-A868-D0A02FAAC5EB}" type="presOf" srcId="{C278A19B-3DA4-4D03-A0AF-2409D9C23B06}" destId="{3B12FF68-382D-4BC3-9D0E-D1C27D2AB002}" srcOrd="0" destOrd="0" presId="urn:microsoft.com/office/officeart/2005/8/layout/hierarchy1"/>
    <dgm:cxn modelId="{618C6676-6DC0-4547-87CA-5415022D6493}" type="presOf" srcId="{3D71B8AD-01E8-4C08-B6DE-633ABBB55FF6}" destId="{936762A6-4D63-418B-BF87-BD82BCF3D664}" srcOrd="0" destOrd="0" presId="urn:microsoft.com/office/officeart/2005/8/layout/hierarchy1"/>
    <dgm:cxn modelId="{BDDD4077-2E1F-46CA-8BEA-E4773FE75677}" type="presOf" srcId="{D3F13A16-AD5C-42F3-A664-F416E011E5EA}" destId="{E26F6F7C-D876-4BCC-B801-6BD4420C007B}" srcOrd="0" destOrd="0" presId="urn:microsoft.com/office/officeart/2005/8/layout/hierarchy1"/>
    <dgm:cxn modelId="{0EB64857-FF56-46B4-85F2-0C2CF9E02E64}" srcId="{C2B4BC7F-BE16-451C-AFAF-9CEAC6BE3F79}" destId="{6D518BA9-B89C-4119-9C08-DEAB3ACB9C16}" srcOrd="2" destOrd="0" parTransId="{99D6334E-B483-477C-A604-E725BD661C42}" sibTransId="{5B43E886-0541-4608-87AA-1FB7ED899D79}"/>
    <dgm:cxn modelId="{F2BC8888-ED41-4200-AF39-38FDD4843B9E}" srcId="{C2B4BC7F-BE16-451C-AFAF-9CEAC6BE3F79}" destId="{C278A19B-3DA4-4D03-A0AF-2409D9C23B06}" srcOrd="1" destOrd="0" parTransId="{65D5BA87-A475-46BC-BC4C-5C97191D52EF}" sibTransId="{0AA99871-7887-4BED-8D77-CF13A3417252}"/>
    <dgm:cxn modelId="{18E8FE99-8884-4BB1-8F75-55704B130A33}" srcId="{1FD61E13-7B49-49D2-B24A-7EB124B26A9E}" destId="{C2B4BC7F-BE16-451C-AFAF-9CEAC6BE3F79}" srcOrd="0" destOrd="0" parTransId="{C931FB2B-27B2-4952-97F2-04B3623A0E56}" sibTransId="{0665A148-4FD4-4DC4-BCB6-7C036CF2591E}"/>
    <dgm:cxn modelId="{6731BD9F-9484-4968-A115-9E38E956D703}" srcId="{C8616C6C-4081-42B5-938E-227699DC937B}" destId="{3DA1FD38-AB7E-4136-96BC-AA0AFD471391}" srcOrd="0" destOrd="0" parTransId="{3D71B8AD-01E8-4C08-B6DE-633ABBB55FF6}" sibTransId="{D7EE76CF-DA8E-4B2C-BED5-A3ACDB99BF72}"/>
    <dgm:cxn modelId="{FB12E7A0-D572-4586-A862-24FB509D3103}" type="presOf" srcId="{65D5BA87-A475-46BC-BC4C-5C97191D52EF}" destId="{86279603-CD7B-4735-976D-03339CC2A5FA}" srcOrd="0" destOrd="0" presId="urn:microsoft.com/office/officeart/2005/8/layout/hierarchy1"/>
    <dgm:cxn modelId="{6F8D2EA6-AA80-48F3-A0F5-A79ACD1834A0}" type="presOf" srcId="{62672C6A-EAE3-4702-B917-6D68D07D22BD}" destId="{D5C7A38B-3735-488A-85D3-C6B2AE1E5904}" srcOrd="0" destOrd="0" presId="urn:microsoft.com/office/officeart/2005/8/layout/hierarchy1"/>
    <dgm:cxn modelId="{93D04AA6-7054-40AE-930F-147A7ABE02EA}" srcId="{C2B4BC7F-BE16-451C-AFAF-9CEAC6BE3F79}" destId="{D3F13A16-AD5C-42F3-A664-F416E011E5EA}" srcOrd="0" destOrd="0" parTransId="{2BF7E833-45C0-461B-BA06-5DBAB4A2135F}" sibTransId="{0F863950-30C4-4509-8467-D8345EBBB3A6}"/>
    <dgm:cxn modelId="{EE8AB0B4-E5B2-403F-BCD6-6C6C76BDAE39}" type="presOf" srcId="{5FC0311F-9044-44C9-BE0D-9A1457CF3A4F}" destId="{1905C372-E177-4655-B2AF-495B93CA715C}" srcOrd="0" destOrd="0" presId="urn:microsoft.com/office/officeart/2005/8/layout/hierarchy1"/>
    <dgm:cxn modelId="{BA562BB8-0CC9-49F8-AC4F-50DCDE0DF2FE}" type="presOf" srcId="{30EDA0D9-0990-4C87-ACD2-0ED5774CA04F}" destId="{DB4FAEC8-8A79-40D7-A1E8-1920EB356CF6}" srcOrd="0" destOrd="0" presId="urn:microsoft.com/office/officeart/2005/8/layout/hierarchy1"/>
    <dgm:cxn modelId="{D056A5C0-F963-42B2-A6FF-5A1FCA9D2E9B}" type="presOf" srcId="{CE31D16E-145E-4523-A9F8-01204E4916F1}" destId="{C73A95E6-FDEC-482D-BA2F-D585639A6C93}" srcOrd="0" destOrd="0" presId="urn:microsoft.com/office/officeart/2005/8/layout/hierarchy1"/>
    <dgm:cxn modelId="{5815EFC8-0FF4-426B-ACA5-305C1E3EB929}" type="presOf" srcId="{2BF7E833-45C0-461B-BA06-5DBAB4A2135F}" destId="{DDF28F8B-2CED-422B-99E3-508331841CF1}" srcOrd="0" destOrd="0" presId="urn:microsoft.com/office/officeart/2005/8/layout/hierarchy1"/>
    <dgm:cxn modelId="{D841A2D0-2533-453E-9041-5A2B1D9267E1}" srcId="{C2B4BC7F-BE16-451C-AFAF-9CEAC6BE3F79}" destId="{9CC8F25C-42FC-4E98-8CB3-2F82B50E3B92}" srcOrd="4" destOrd="0" parTransId="{CE31D16E-145E-4523-A9F8-01204E4916F1}" sibTransId="{3E5F1A75-BEE8-4E95-A92E-67B0AB16F909}"/>
    <dgm:cxn modelId="{629D8DD1-41B2-4008-87E8-78CA37E218D6}" srcId="{C278A19B-3DA4-4D03-A0AF-2409D9C23B06}" destId="{5FC0311F-9044-44C9-BE0D-9A1457CF3A4F}" srcOrd="0" destOrd="0" parTransId="{6281708D-50CA-4122-9355-6568AE23FF76}" sibTransId="{321EC672-95A0-407F-A2D7-6EFF711E6479}"/>
    <dgm:cxn modelId="{DAC088DE-BB67-43D0-850B-FB3A320E9A52}" type="presOf" srcId="{9CC8F25C-42FC-4E98-8CB3-2F82B50E3B92}" destId="{9A0E687D-1359-4C16-8FF2-2B2B105981A5}" srcOrd="0" destOrd="0" presId="urn:microsoft.com/office/officeart/2005/8/layout/hierarchy1"/>
    <dgm:cxn modelId="{3CFA08E0-8B2D-4CF2-9520-0C11789BD773}" type="presOf" srcId="{C2B4BC7F-BE16-451C-AFAF-9CEAC6BE3F79}" destId="{487AAC2F-0699-4970-BC09-F282995398A3}" srcOrd="0" destOrd="0" presId="urn:microsoft.com/office/officeart/2005/8/layout/hierarchy1"/>
    <dgm:cxn modelId="{0E140DEC-5387-4C26-934F-08A8C3EEC3F5}" srcId="{D3F13A16-AD5C-42F3-A664-F416E011E5EA}" destId="{6AADF787-0CA8-456F-90B9-35986560034C}" srcOrd="0" destOrd="0" parTransId="{66E529FB-9E7F-422B-8861-AFA541F55BD6}" sibTransId="{B32AE513-8DCD-4DF3-92E1-500763CA7887}"/>
    <dgm:cxn modelId="{F5B635FF-8327-41D1-9F40-B71A922EB2E2}" srcId="{9CC8F25C-42FC-4E98-8CB3-2F82B50E3B92}" destId="{30EDA0D9-0990-4C87-ACD2-0ED5774CA04F}" srcOrd="0" destOrd="0" parTransId="{5951EB3C-D72B-4B90-83E3-E420757E519B}" sibTransId="{AA49CB7D-B2C0-476D-96ED-28596E5D5AC8}"/>
    <dgm:cxn modelId="{3139B147-FD6F-46B0-8E6E-62B6517B6C62}" type="presParOf" srcId="{84D3E217-3283-43E6-BADF-817CF0909848}" destId="{3FF693A6-2548-4A69-B5E2-257DD748EB78}" srcOrd="0" destOrd="0" presId="urn:microsoft.com/office/officeart/2005/8/layout/hierarchy1"/>
    <dgm:cxn modelId="{A6DFB8D3-80E1-45BC-BD4E-DB84FEFEF2F3}" type="presParOf" srcId="{3FF693A6-2548-4A69-B5E2-257DD748EB78}" destId="{D9B39FF7-B878-4E93-A6B2-CCD376A29A22}" srcOrd="0" destOrd="0" presId="urn:microsoft.com/office/officeart/2005/8/layout/hierarchy1"/>
    <dgm:cxn modelId="{A8039170-5F8B-4831-B0CA-C390B3D94A8A}" type="presParOf" srcId="{D9B39FF7-B878-4E93-A6B2-CCD376A29A22}" destId="{A710C9EE-AED4-412C-B549-932BEC5CDD08}" srcOrd="0" destOrd="0" presId="urn:microsoft.com/office/officeart/2005/8/layout/hierarchy1"/>
    <dgm:cxn modelId="{36F42F70-FF9B-44AA-9AE6-ADCD8F9A3FEB}" type="presParOf" srcId="{D9B39FF7-B878-4E93-A6B2-CCD376A29A22}" destId="{487AAC2F-0699-4970-BC09-F282995398A3}" srcOrd="1" destOrd="0" presId="urn:microsoft.com/office/officeart/2005/8/layout/hierarchy1"/>
    <dgm:cxn modelId="{104E52B8-F025-447B-8E82-4F2D8BF32F58}" type="presParOf" srcId="{3FF693A6-2548-4A69-B5E2-257DD748EB78}" destId="{64160EE7-1086-4CFD-9D0B-7D6096504A05}" srcOrd="1" destOrd="0" presId="urn:microsoft.com/office/officeart/2005/8/layout/hierarchy1"/>
    <dgm:cxn modelId="{51C3812C-0F68-4B4E-A431-331B2B90687B}" type="presParOf" srcId="{64160EE7-1086-4CFD-9D0B-7D6096504A05}" destId="{DDF28F8B-2CED-422B-99E3-508331841CF1}" srcOrd="0" destOrd="0" presId="urn:microsoft.com/office/officeart/2005/8/layout/hierarchy1"/>
    <dgm:cxn modelId="{B9522C7F-FC74-4B83-8F2E-F4A36261149A}" type="presParOf" srcId="{64160EE7-1086-4CFD-9D0B-7D6096504A05}" destId="{A9915C42-EB27-4636-B515-1C667A47E716}" srcOrd="1" destOrd="0" presId="urn:microsoft.com/office/officeart/2005/8/layout/hierarchy1"/>
    <dgm:cxn modelId="{9E06BDA4-BE09-407A-9EDF-C8503FB4D885}" type="presParOf" srcId="{A9915C42-EB27-4636-B515-1C667A47E716}" destId="{F415A1A3-F29C-4E93-ACA2-A8E68210F968}" srcOrd="0" destOrd="0" presId="urn:microsoft.com/office/officeart/2005/8/layout/hierarchy1"/>
    <dgm:cxn modelId="{19ABF09A-70BA-4E25-9431-53E94840C30E}" type="presParOf" srcId="{F415A1A3-F29C-4E93-ACA2-A8E68210F968}" destId="{1FC74C79-D1AD-45D3-BC16-A6B372D1E1F1}" srcOrd="0" destOrd="0" presId="urn:microsoft.com/office/officeart/2005/8/layout/hierarchy1"/>
    <dgm:cxn modelId="{3D50C98D-5FC4-4D52-8A92-084F6C5BE90A}" type="presParOf" srcId="{F415A1A3-F29C-4E93-ACA2-A8E68210F968}" destId="{E26F6F7C-D876-4BCC-B801-6BD4420C007B}" srcOrd="1" destOrd="0" presId="urn:microsoft.com/office/officeart/2005/8/layout/hierarchy1"/>
    <dgm:cxn modelId="{C0459E64-CE54-4F14-BF36-2213898CFD1B}" type="presParOf" srcId="{A9915C42-EB27-4636-B515-1C667A47E716}" destId="{6A4C441B-7B99-4628-93CF-C9C7935E1C49}" srcOrd="1" destOrd="0" presId="urn:microsoft.com/office/officeart/2005/8/layout/hierarchy1"/>
    <dgm:cxn modelId="{80978644-5650-41D2-BC12-B1F00C97B2F4}" type="presParOf" srcId="{6A4C441B-7B99-4628-93CF-C9C7935E1C49}" destId="{60EBB9F1-E090-43BF-ABDC-7C8F8BA66BA3}" srcOrd="0" destOrd="0" presId="urn:microsoft.com/office/officeart/2005/8/layout/hierarchy1"/>
    <dgm:cxn modelId="{675993AF-E28B-4024-860D-1DEB908687AD}" type="presParOf" srcId="{6A4C441B-7B99-4628-93CF-C9C7935E1C49}" destId="{E7C43FED-7000-439B-BAC0-6CA31F8ADF6A}" srcOrd="1" destOrd="0" presId="urn:microsoft.com/office/officeart/2005/8/layout/hierarchy1"/>
    <dgm:cxn modelId="{7391BC46-3F38-4F99-A639-23EC876258BA}" type="presParOf" srcId="{E7C43FED-7000-439B-BAC0-6CA31F8ADF6A}" destId="{E3EF654F-807A-40F4-A8B8-AF24C616C43A}" srcOrd="0" destOrd="0" presId="urn:microsoft.com/office/officeart/2005/8/layout/hierarchy1"/>
    <dgm:cxn modelId="{C8D94D3D-AF46-4F9A-892D-4773D7B4B099}" type="presParOf" srcId="{E3EF654F-807A-40F4-A8B8-AF24C616C43A}" destId="{661E6EA7-552B-4146-881D-FB331C1BAF16}" srcOrd="0" destOrd="0" presId="urn:microsoft.com/office/officeart/2005/8/layout/hierarchy1"/>
    <dgm:cxn modelId="{388AD8FF-71E3-4054-A198-B8A190578AE3}" type="presParOf" srcId="{E3EF654F-807A-40F4-A8B8-AF24C616C43A}" destId="{8E6D9A51-47E0-41A1-B697-A61DBA3AE533}" srcOrd="1" destOrd="0" presId="urn:microsoft.com/office/officeart/2005/8/layout/hierarchy1"/>
    <dgm:cxn modelId="{530F18A0-547B-40DC-823D-07EF55039BDC}" type="presParOf" srcId="{E7C43FED-7000-439B-BAC0-6CA31F8ADF6A}" destId="{2A5E3846-42CD-40E8-8BC1-45A43FDDB7A7}" srcOrd="1" destOrd="0" presId="urn:microsoft.com/office/officeart/2005/8/layout/hierarchy1"/>
    <dgm:cxn modelId="{D372BC5E-E1B7-4B50-8956-6C8F8DAE6C3B}" type="presParOf" srcId="{64160EE7-1086-4CFD-9D0B-7D6096504A05}" destId="{86279603-CD7B-4735-976D-03339CC2A5FA}" srcOrd="2" destOrd="0" presId="urn:microsoft.com/office/officeart/2005/8/layout/hierarchy1"/>
    <dgm:cxn modelId="{2D886870-47BC-4A8B-AF82-D371BC7B8DE1}" type="presParOf" srcId="{64160EE7-1086-4CFD-9D0B-7D6096504A05}" destId="{45F13E12-0B33-4CDA-8C8D-A5E3E29B908A}" srcOrd="3" destOrd="0" presId="urn:microsoft.com/office/officeart/2005/8/layout/hierarchy1"/>
    <dgm:cxn modelId="{6FDD9BDF-FD38-4E38-AD0D-2F25D484B989}" type="presParOf" srcId="{45F13E12-0B33-4CDA-8C8D-A5E3E29B908A}" destId="{6370BC34-D80A-4159-9DAD-6F761B5499ED}" srcOrd="0" destOrd="0" presId="urn:microsoft.com/office/officeart/2005/8/layout/hierarchy1"/>
    <dgm:cxn modelId="{75AEF19C-D36C-410C-8A1D-547CF6203ABD}" type="presParOf" srcId="{6370BC34-D80A-4159-9DAD-6F761B5499ED}" destId="{751DC781-D4D2-4547-8E69-08A6891D3627}" srcOrd="0" destOrd="0" presId="urn:microsoft.com/office/officeart/2005/8/layout/hierarchy1"/>
    <dgm:cxn modelId="{03798833-057B-4A95-AD9A-D611F593C7EB}" type="presParOf" srcId="{6370BC34-D80A-4159-9DAD-6F761B5499ED}" destId="{3B12FF68-382D-4BC3-9D0E-D1C27D2AB002}" srcOrd="1" destOrd="0" presId="urn:microsoft.com/office/officeart/2005/8/layout/hierarchy1"/>
    <dgm:cxn modelId="{24785CE4-8F0A-43CF-89C9-9F0BCACFAD0B}" type="presParOf" srcId="{45F13E12-0B33-4CDA-8C8D-A5E3E29B908A}" destId="{4D5B2677-050B-4DDB-8091-4C89F8382FE1}" srcOrd="1" destOrd="0" presId="urn:microsoft.com/office/officeart/2005/8/layout/hierarchy1"/>
    <dgm:cxn modelId="{8C7689DF-4895-49B2-89EC-D5984CAC1679}" type="presParOf" srcId="{4D5B2677-050B-4DDB-8091-4C89F8382FE1}" destId="{0B198244-564C-4F48-9C6D-65B50CEEC361}" srcOrd="0" destOrd="0" presId="urn:microsoft.com/office/officeart/2005/8/layout/hierarchy1"/>
    <dgm:cxn modelId="{D0FCBA55-6ED0-476C-9114-14C7EC7C9451}" type="presParOf" srcId="{4D5B2677-050B-4DDB-8091-4C89F8382FE1}" destId="{695C1D96-C5F7-4017-BD60-752DFD3901A0}" srcOrd="1" destOrd="0" presId="urn:microsoft.com/office/officeart/2005/8/layout/hierarchy1"/>
    <dgm:cxn modelId="{6F020754-835D-4110-A7E1-B90915589A44}" type="presParOf" srcId="{695C1D96-C5F7-4017-BD60-752DFD3901A0}" destId="{30ADFBCB-92AF-4622-9342-9728A7B04760}" srcOrd="0" destOrd="0" presId="urn:microsoft.com/office/officeart/2005/8/layout/hierarchy1"/>
    <dgm:cxn modelId="{DB0F4C1D-7F26-4D1E-B407-D6E9FC797F7C}" type="presParOf" srcId="{30ADFBCB-92AF-4622-9342-9728A7B04760}" destId="{6DD467DE-C17F-41D4-9B7B-ECC8C814F2EF}" srcOrd="0" destOrd="0" presId="urn:microsoft.com/office/officeart/2005/8/layout/hierarchy1"/>
    <dgm:cxn modelId="{40085A6D-BE5A-4E51-911A-6A3FA4A128C3}" type="presParOf" srcId="{30ADFBCB-92AF-4622-9342-9728A7B04760}" destId="{1905C372-E177-4655-B2AF-495B93CA715C}" srcOrd="1" destOrd="0" presId="urn:microsoft.com/office/officeart/2005/8/layout/hierarchy1"/>
    <dgm:cxn modelId="{4BF9AF6F-CBAC-4F93-92D0-614A4D8C15B2}" type="presParOf" srcId="{695C1D96-C5F7-4017-BD60-752DFD3901A0}" destId="{C7A04D05-2EC7-461C-9D40-862F4EADFC9F}" srcOrd="1" destOrd="0" presId="urn:microsoft.com/office/officeart/2005/8/layout/hierarchy1"/>
    <dgm:cxn modelId="{193B7978-DF0B-4CC6-8151-656E0E1B7B9F}" type="presParOf" srcId="{64160EE7-1086-4CFD-9D0B-7D6096504A05}" destId="{6D9C1DAB-B3B8-4808-8FAE-086C85DF288D}" srcOrd="4" destOrd="0" presId="urn:microsoft.com/office/officeart/2005/8/layout/hierarchy1"/>
    <dgm:cxn modelId="{A827153B-87D9-4C5A-9E4A-249ABB43592F}" type="presParOf" srcId="{64160EE7-1086-4CFD-9D0B-7D6096504A05}" destId="{700C0A90-3D61-4457-8473-732A4376532F}" srcOrd="5" destOrd="0" presId="urn:microsoft.com/office/officeart/2005/8/layout/hierarchy1"/>
    <dgm:cxn modelId="{ACD04084-1314-4510-84DF-31DB07438A06}" type="presParOf" srcId="{700C0A90-3D61-4457-8473-732A4376532F}" destId="{74B16237-CD7B-428F-8BF0-DCFD62FF2BCB}" srcOrd="0" destOrd="0" presId="urn:microsoft.com/office/officeart/2005/8/layout/hierarchy1"/>
    <dgm:cxn modelId="{01D0BAE9-4E0B-46F2-9ED3-0F66F9C259F2}" type="presParOf" srcId="{74B16237-CD7B-428F-8BF0-DCFD62FF2BCB}" destId="{DB2D4B0F-BA16-4580-97B0-5112F1546765}" srcOrd="0" destOrd="0" presId="urn:microsoft.com/office/officeart/2005/8/layout/hierarchy1"/>
    <dgm:cxn modelId="{F448B7E7-3A89-470B-9030-0A3D88C3C100}" type="presParOf" srcId="{74B16237-CD7B-428F-8BF0-DCFD62FF2BCB}" destId="{F3512031-3DA6-406B-899C-5E53403748B3}" srcOrd="1" destOrd="0" presId="urn:microsoft.com/office/officeart/2005/8/layout/hierarchy1"/>
    <dgm:cxn modelId="{6BE5D87A-9FFB-4AE2-AB5A-BBAE7AFE93CE}" type="presParOf" srcId="{700C0A90-3D61-4457-8473-732A4376532F}" destId="{EEC37FD1-714E-44FC-A01C-D0A0780386A8}" srcOrd="1" destOrd="0" presId="urn:microsoft.com/office/officeart/2005/8/layout/hierarchy1"/>
    <dgm:cxn modelId="{402E1519-4874-41CB-9E49-57BF3218A78B}" type="presParOf" srcId="{EEC37FD1-714E-44FC-A01C-D0A0780386A8}" destId="{CA8DB508-DE5A-4077-A1D3-EB99282B7E1B}" srcOrd="0" destOrd="0" presId="urn:microsoft.com/office/officeart/2005/8/layout/hierarchy1"/>
    <dgm:cxn modelId="{6FF16481-21A1-4075-BE5B-BE3E84C7D759}" type="presParOf" srcId="{EEC37FD1-714E-44FC-A01C-D0A0780386A8}" destId="{5D10D56B-1F1F-4BD0-9435-72D290956BC7}" srcOrd="1" destOrd="0" presId="urn:microsoft.com/office/officeart/2005/8/layout/hierarchy1"/>
    <dgm:cxn modelId="{E8667584-6AE2-4757-A8F9-AC9AED244291}" type="presParOf" srcId="{5D10D56B-1F1F-4BD0-9435-72D290956BC7}" destId="{D9C2A6D8-4CE6-4BA7-9033-8188BF665C3A}" srcOrd="0" destOrd="0" presId="urn:microsoft.com/office/officeart/2005/8/layout/hierarchy1"/>
    <dgm:cxn modelId="{6156F239-45BB-4C1F-8C20-159ABDD0B094}" type="presParOf" srcId="{D9C2A6D8-4CE6-4BA7-9033-8188BF665C3A}" destId="{4B6AE2E9-1A18-4469-9AB3-4B1CCA8C9831}" srcOrd="0" destOrd="0" presId="urn:microsoft.com/office/officeart/2005/8/layout/hierarchy1"/>
    <dgm:cxn modelId="{56DE5EC6-56C7-4D5C-8E28-9BCC20EBB187}" type="presParOf" srcId="{D9C2A6D8-4CE6-4BA7-9033-8188BF665C3A}" destId="{D5C7A38B-3735-488A-85D3-C6B2AE1E5904}" srcOrd="1" destOrd="0" presId="urn:microsoft.com/office/officeart/2005/8/layout/hierarchy1"/>
    <dgm:cxn modelId="{750A677D-ADF2-4B1F-97BB-3A96E78E86E9}" type="presParOf" srcId="{5D10D56B-1F1F-4BD0-9435-72D290956BC7}" destId="{8D28C591-F8F2-4A67-BE7F-159285680CFB}" srcOrd="1" destOrd="0" presId="urn:microsoft.com/office/officeart/2005/8/layout/hierarchy1"/>
    <dgm:cxn modelId="{BEDD812C-1E7D-43A8-83F4-202E01FC3EFF}" type="presParOf" srcId="{64160EE7-1086-4CFD-9D0B-7D6096504A05}" destId="{78ED54CD-3982-4519-8E97-B6BC61E7C42A}" srcOrd="6" destOrd="0" presId="urn:microsoft.com/office/officeart/2005/8/layout/hierarchy1"/>
    <dgm:cxn modelId="{ED3D60AE-390E-4C7F-906B-E0691A7901C5}" type="presParOf" srcId="{64160EE7-1086-4CFD-9D0B-7D6096504A05}" destId="{A8A652F6-8AFD-4180-B492-3CF25A6E95D4}" srcOrd="7" destOrd="0" presId="urn:microsoft.com/office/officeart/2005/8/layout/hierarchy1"/>
    <dgm:cxn modelId="{431A2D4F-5AD5-425F-86E2-8AC1B6C55174}" type="presParOf" srcId="{A8A652F6-8AFD-4180-B492-3CF25A6E95D4}" destId="{56C7D186-20FD-4E52-A377-24F6796DCE26}" srcOrd="0" destOrd="0" presId="urn:microsoft.com/office/officeart/2005/8/layout/hierarchy1"/>
    <dgm:cxn modelId="{CAEF43C7-B304-4511-83C4-A2E344B3E217}" type="presParOf" srcId="{56C7D186-20FD-4E52-A377-24F6796DCE26}" destId="{451580C0-1231-433C-B583-A1C523090FF5}" srcOrd="0" destOrd="0" presId="urn:microsoft.com/office/officeart/2005/8/layout/hierarchy1"/>
    <dgm:cxn modelId="{53BACD20-ABF3-48EE-921D-99BE060E056E}" type="presParOf" srcId="{56C7D186-20FD-4E52-A377-24F6796DCE26}" destId="{53A99278-83F7-45C4-B2C1-D1BDA6BDAF79}" srcOrd="1" destOrd="0" presId="urn:microsoft.com/office/officeart/2005/8/layout/hierarchy1"/>
    <dgm:cxn modelId="{4A5A9198-D2E8-47D0-8060-2A2F8183B968}" type="presParOf" srcId="{A8A652F6-8AFD-4180-B492-3CF25A6E95D4}" destId="{381EB7C0-FD6F-4C59-9DD4-0E1F40117F6F}" srcOrd="1" destOrd="0" presId="urn:microsoft.com/office/officeart/2005/8/layout/hierarchy1"/>
    <dgm:cxn modelId="{07085822-5AE4-431F-928E-80EAEF3868BD}" type="presParOf" srcId="{381EB7C0-FD6F-4C59-9DD4-0E1F40117F6F}" destId="{936762A6-4D63-418B-BF87-BD82BCF3D664}" srcOrd="0" destOrd="0" presId="urn:microsoft.com/office/officeart/2005/8/layout/hierarchy1"/>
    <dgm:cxn modelId="{1829461E-D229-48EE-98BB-BA3880C5A83A}" type="presParOf" srcId="{381EB7C0-FD6F-4C59-9DD4-0E1F40117F6F}" destId="{F565A6AC-EE22-4585-BA05-70986E4A12B4}" srcOrd="1" destOrd="0" presId="urn:microsoft.com/office/officeart/2005/8/layout/hierarchy1"/>
    <dgm:cxn modelId="{B2AC32ED-9024-4C0F-B86B-4DA5099C53BE}" type="presParOf" srcId="{F565A6AC-EE22-4585-BA05-70986E4A12B4}" destId="{DC25946F-5E5C-4A84-BE52-7816B778C290}" srcOrd="0" destOrd="0" presId="urn:microsoft.com/office/officeart/2005/8/layout/hierarchy1"/>
    <dgm:cxn modelId="{776674F9-7C86-495B-AE06-7F5982A0C2D6}" type="presParOf" srcId="{DC25946F-5E5C-4A84-BE52-7816B778C290}" destId="{85866382-33A2-4550-90E9-E8B1EA045F24}" srcOrd="0" destOrd="0" presId="urn:microsoft.com/office/officeart/2005/8/layout/hierarchy1"/>
    <dgm:cxn modelId="{06722E6B-2731-45AD-8152-7EE79F4F9047}" type="presParOf" srcId="{DC25946F-5E5C-4A84-BE52-7816B778C290}" destId="{BBAD9D61-66CC-4F57-8E1C-98EE30E2A1DC}" srcOrd="1" destOrd="0" presId="urn:microsoft.com/office/officeart/2005/8/layout/hierarchy1"/>
    <dgm:cxn modelId="{F9DD1613-FF06-4E2A-A8D0-1B52E0567C56}" type="presParOf" srcId="{F565A6AC-EE22-4585-BA05-70986E4A12B4}" destId="{3A32512A-BCD4-488A-9FD4-1EEC56FB64F6}" srcOrd="1" destOrd="0" presId="urn:microsoft.com/office/officeart/2005/8/layout/hierarchy1"/>
    <dgm:cxn modelId="{39017A12-779E-4748-B1D5-FC443FA9AC3F}" type="presParOf" srcId="{64160EE7-1086-4CFD-9D0B-7D6096504A05}" destId="{C73A95E6-FDEC-482D-BA2F-D585639A6C93}" srcOrd="8" destOrd="0" presId="urn:microsoft.com/office/officeart/2005/8/layout/hierarchy1"/>
    <dgm:cxn modelId="{36C3AD32-9B51-4EE1-888E-C598A475AEDC}" type="presParOf" srcId="{64160EE7-1086-4CFD-9D0B-7D6096504A05}" destId="{CD4F4648-8409-4B46-A96D-81EDF07F1964}" srcOrd="9" destOrd="0" presId="urn:microsoft.com/office/officeart/2005/8/layout/hierarchy1"/>
    <dgm:cxn modelId="{7A8DF2B3-9CF0-4C21-B804-60A95DF7B4C2}" type="presParOf" srcId="{CD4F4648-8409-4B46-A96D-81EDF07F1964}" destId="{25D77D79-1F95-40DF-8B3B-3FBCE1534794}" srcOrd="0" destOrd="0" presId="urn:microsoft.com/office/officeart/2005/8/layout/hierarchy1"/>
    <dgm:cxn modelId="{721D5D43-96CD-4FE7-8ABA-47C7765ED842}" type="presParOf" srcId="{25D77D79-1F95-40DF-8B3B-3FBCE1534794}" destId="{92028F05-7486-439D-A9F4-4E0C10066CF0}" srcOrd="0" destOrd="0" presId="urn:microsoft.com/office/officeart/2005/8/layout/hierarchy1"/>
    <dgm:cxn modelId="{69FE28FB-E120-4C8F-9D04-A5110D5F0A93}" type="presParOf" srcId="{25D77D79-1F95-40DF-8B3B-3FBCE1534794}" destId="{9A0E687D-1359-4C16-8FF2-2B2B105981A5}" srcOrd="1" destOrd="0" presId="urn:microsoft.com/office/officeart/2005/8/layout/hierarchy1"/>
    <dgm:cxn modelId="{9D59AE3E-4F60-4EFF-AC29-13D0CDE7A0DF}" type="presParOf" srcId="{CD4F4648-8409-4B46-A96D-81EDF07F1964}" destId="{AEF9D937-D576-4C7F-8317-7DC3A92D64CA}" srcOrd="1" destOrd="0" presId="urn:microsoft.com/office/officeart/2005/8/layout/hierarchy1"/>
    <dgm:cxn modelId="{1DC2D5FD-FA02-4138-A091-5E652B1297B8}" type="presParOf" srcId="{AEF9D937-D576-4C7F-8317-7DC3A92D64CA}" destId="{883BF69B-9CC7-483B-8470-B7B33D8EFF4D}" srcOrd="0" destOrd="0" presId="urn:microsoft.com/office/officeart/2005/8/layout/hierarchy1"/>
    <dgm:cxn modelId="{FD6A786F-BB09-422B-99F1-A3CDF0258655}" type="presParOf" srcId="{AEF9D937-D576-4C7F-8317-7DC3A92D64CA}" destId="{433A2075-9496-415B-ADE4-2A8302047D3E}" srcOrd="1" destOrd="0" presId="urn:microsoft.com/office/officeart/2005/8/layout/hierarchy1"/>
    <dgm:cxn modelId="{F7C601F4-4718-4A13-9D0B-03EA60E1EBE4}" type="presParOf" srcId="{433A2075-9496-415B-ADE4-2A8302047D3E}" destId="{430B2F53-C867-4E7E-A3CF-74BDE6BBBBDF}" srcOrd="0" destOrd="0" presId="urn:microsoft.com/office/officeart/2005/8/layout/hierarchy1"/>
    <dgm:cxn modelId="{31FA7C00-6C38-4B92-8AC2-9E132BC4FD6A}" type="presParOf" srcId="{430B2F53-C867-4E7E-A3CF-74BDE6BBBBDF}" destId="{F86B743F-8AA0-4457-A18D-7BC3369C8052}" srcOrd="0" destOrd="0" presId="urn:microsoft.com/office/officeart/2005/8/layout/hierarchy1"/>
    <dgm:cxn modelId="{9B841865-8C98-4FE6-841F-49485CAF9CB3}" type="presParOf" srcId="{430B2F53-C867-4E7E-A3CF-74BDE6BBBBDF}" destId="{DB4FAEC8-8A79-40D7-A1E8-1920EB356CF6}" srcOrd="1" destOrd="0" presId="urn:microsoft.com/office/officeart/2005/8/layout/hierarchy1"/>
    <dgm:cxn modelId="{94FABA13-882D-4FA1-B8AA-B65BA7B97C22}" type="presParOf" srcId="{433A2075-9496-415B-ADE4-2A8302047D3E}" destId="{0E45B170-63D0-4CE2-B861-3E64DC081FF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3BF69B-9CC7-483B-8470-B7B33D8EFF4D}">
      <dsp:nvSpPr>
        <dsp:cNvPr id="0" name=""/>
        <dsp:cNvSpPr/>
      </dsp:nvSpPr>
      <dsp:spPr>
        <a:xfrm>
          <a:off x="10627511" y="3262558"/>
          <a:ext cx="91440" cy="57580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7580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3A95E6-FDEC-482D-BA2F-D585639A6C93}">
      <dsp:nvSpPr>
        <dsp:cNvPr id="0" name=""/>
        <dsp:cNvSpPr/>
      </dsp:nvSpPr>
      <dsp:spPr>
        <a:xfrm>
          <a:off x="5833608" y="1085454"/>
          <a:ext cx="4839622" cy="9199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6490"/>
              </a:lnTo>
              <a:lnTo>
                <a:pt x="4839622" y="736490"/>
              </a:lnTo>
              <a:lnTo>
                <a:pt x="4839622" y="91990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6762A6-4D63-418B-BF87-BD82BCF3D664}">
      <dsp:nvSpPr>
        <dsp:cNvPr id="0" name=""/>
        <dsp:cNvSpPr/>
      </dsp:nvSpPr>
      <dsp:spPr>
        <a:xfrm>
          <a:off x="8207699" y="3262558"/>
          <a:ext cx="91440" cy="57580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7580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ED54CD-3982-4519-8E97-B6BC61E7C42A}">
      <dsp:nvSpPr>
        <dsp:cNvPr id="0" name=""/>
        <dsp:cNvSpPr/>
      </dsp:nvSpPr>
      <dsp:spPr>
        <a:xfrm>
          <a:off x="5833608" y="1085454"/>
          <a:ext cx="2419811" cy="9199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6490"/>
              </a:lnTo>
              <a:lnTo>
                <a:pt x="2419811" y="736490"/>
              </a:lnTo>
              <a:lnTo>
                <a:pt x="2419811" y="91990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8DB508-DE5A-4077-A1D3-EB99282B7E1B}">
      <dsp:nvSpPr>
        <dsp:cNvPr id="0" name=""/>
        <dsp:cNvSpPr/>
      </dsp:nvSpPr>
      <dsp:spPr>
        <a:xfrm>
          <a:off x="5787888" y="3262558"/>
          <a:ext cx="91440" cy="57580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7580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9C1DAB-B3B8-4808-8FAE-086C85DF288D}">
      <dsp:nvSpPr>
        <dsp:cNvPr id="0" name=""/>
        <dsp:cNvSpPr/>
      </dsp:nvSpPr>
      <dsp:spPr>
        <a:xfrm>
          <a:off x="5787888" y="1085454"/>
          <a:ext cx="91440" cy="91990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1990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198244-564C-4F48-9C6D-65B50CEEC361}">
      <dsp:nvSpPr>
        <dsp:cNvPr id="0" name=""/>
        <dsp:cNvSpPr/>
      </dsp:nvSpPr>
      <dsp:spPr>
        <a:xfrm>
          <a:off x="3368077" y="3262558"/>
          <a:ext cx="91440" cy="57580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7580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279603-CD7B-4735-976D-03339CC2A5FA}">
      <dsp:nvSpPr>
        <dsp:cNvPr id="0" name=""/>
        <dsp:cNvSpPr/>
      </dsp:nvSpPr>
      <dsp:spPr>
        <a:xfrm>
          <a:off x="3413797" y="1085454"/>
          <a:ext cx="2419811" cy="919901"/>
        </a:xfrm>
        <a:custGeom>
          <a:avLst/>
          <a:gdLst/>
          <a:ahLst/>
          <a:cxnLst/>
          <a:rect l="0" t="0" r="0" b="0"/>
          <a:pathLst>
            <a:path>
              <a:moveTo>
                <a:pt x="2419811" y="0"/>
              </a:moveTo>
              <a:lnTo>
                <a:pt x="2419811" y="736490"/>
              </a:lnTo>
              <a:lnTo>
                <a:pt x="0" y="736490"/>
              </a:lnTo>
              <a:lnTo>
                <a:pt x="0" y="91990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EBB9F1-E090-43BF-ABDC-7C8F8BA66BA3}">
      <dsp:nvSpPr>
        <dsp:cNvPr id="0" name=""/>
        <dsp:cNvSpPr/>
      </dsp:nvSpPr>
      <dsp:spPr>
        <a:xfrm>
          <a:off x="948265" y="3262558"/>
          <a:ext cx="91440" cy="57580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7580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F28F8B-2CED-422B-99E3-508331841CF1}">
      <dsp:nvSpPr>
        <dsp:cNvPr id="0" name=""/>
        <dsp:cNvSpPr/>
      </dsp:nvSpPr>
      <dsp:spPr>
        <a:xfrm>
          <a:off x="993985" y="1085454"/>
          <a:ext cx="4839622" cy="919901"/>
        </a:xfrm>
        <a:custGeom>
          <a:avLst/>
          <a:gdLst/>
          <a:ahLst/>
          <a:cxnLst/>
          <a:rect l="0" t="0" r="0" b="0"/>
          <a:pathLst>
            <a:path>
              <a:moveTo>
                <a:pt x="4839622" y="0"/>
              </a:moveTo>
              <a:lnTo>
                <a:pt x="4839622" y="736490"/>
              </a:lnTo>
              <a:lnTo>
                <a:pt x="0" y="736490"/>
              </a:lnTo>
              <a:lnTo>
                <a:pt x="0" y="91990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10C9EE-AED4-412C-B549-932BEC5CDD08}">
      <dsp:nvSpPr>
        <dsp:cNvPr id="0" name=""/>
        <dsp:cNvSpPr/>
      </dsp:nvSpPr>
      <dsp:spPr>
        <a:xfrm>
          <a:off x="5270085" y="56522"/>
          <a:ext cx="1127046" cy="10289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87AAC2F-0699-4970-BC09-F282995398A3}">
      <dsp:nvSpPr>
        <dsp:cNvPr id="0" name=""/>
        <dsp:cNvSpPr/>
      </dsp:nvSpPr>
      <dsp:spPr>
        <a:xfrm>
          <a:off x="5490067" y="265506"/>
          <a:ext cx="1127046" cy="10289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实习</a:t>
          </a:r>
          <a:endParaRPr lang="en-US" altLang="zh-CN" sz="2400" kern="1200" dirty="0"/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题目</a:t>
          </a:r>
        </a:p>
      </dsp:txBody>
      <dsp:txXfrm>
        <a:off x="5520203" y="295642"/>
        <a:ext cx="1066774" cy="968659"/>
      </dsp:txXfrm>
    </dsp:sp>
    <dsp:sp modelId="{1FC74C79-D1AD-45D3-BC16-A6B372D1E1F1}">
      <dsp:nvSpPr>
        <dsp:cNvPr id="0" name=""/>
        <dsp:cNvSpPr/>
      </dsp:nvSpPr>
      <dsp:spPr>
        <a:xfrm>
          <a:off x="4063" y="2005356"/>
          <a:ext cx="1979845" cy="12572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26F6F7C-D876-4BCC-B801-6BD4420C007B}">
      <dsp:nvSpPr>
        <dsp:cNvPr id="0" name=""/>
        <dsp:cNvSpPr/>
      </dsp:nvSpPr>
      <dsp:spPr>
        <a:xfrm>
          <a:off x="224045" y="2214339"/>
          <a:ext cx="1979845" cy="12572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实习一：数据库应用案例设计</a:t>
          </a:r>
        </a:p>
      </dsp:txBody>
      <dsp:txXfrm>
        <a:off x="260867" y="2251161"/>
        <a:ext cx="1906201" cy="1183557"/>
      </dsp:txXfrm>
    </dsp:sp>
    <dsp:sp modelId="{661E6EA7-552B-4146-881D-FB331C1BAF16}">
      <dsp:nvSpPr>
        <dsp:cNvPr id="0" name=""/>
        <dsp:cNvSpPr/>
      </dsp:nvSpPr>
      <dsp:spPr>
        <a:xfrm>
          <a:off x="4063" y="3838363"/>
          <a:ext cx="1979845" cy="12572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E6D9A51-47E0-41A1-B697-A61DBA3AE533}">
      <dsp:nvSpPr>
        <dsp:cNvPr id="0" name=""/>
        <dsp:cNvSpPr/>
      </dsp:nvSpPr>
      <dsp:spPr>
        <a:xfrm>
          <a:off x="224045" y="4047346"/>
          <a:ext cx="1979845" cy="12572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结合应用案例，掌握完整的数据库设计开发流程</a:t>
          </a:r>
        </a:p>
      </dsp:txBody>
      <dsp:txXfrm>
        <a:off x="260867" y="4084168"/>
        <a:ext cx="1906201" cy="1183557"/>
      </dsp:txXfrm>
    </dsp:sp>
    <dsp:sp modelId="{751DC781-D4D2-4547-8E69-08A6891D3627}">
      <dsp:nvSpPr>
        <dsp:cNvPr id="0" name=""/>
        <dsp:cNvSpPr/>
      </dsp:nvSpPr>
      <dsp:spPr>
        <a:xfrm>
          <a:off x="2423874" y="2005356"/>
          <a:ext cx="1979845" cy="12572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B12FF68-382D-4BC3-9D0E-D1C27D2AB002}">
      <dsp:nvSpPr>
        <dsp:cNvPr id="0" name=""/>
        <dsp:cNvSpPr/>
      </dsp:nvSpPr>
      <dsp:spPr>
        <a:xfrm>
          <a:off x="2643857" y="2214339"/>
          <a:ext cx="1979845" cy="12572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实习二：数据库约束设计</a:t>
          </a:r>
        </a:p>
      </dsp:txBody>
      <dsp:txXfrm>
        <a:off x="2680679" y="2251161"/>
        <a:ext cx="1906201" cy="1183557"/>
      </dsp:txXfrm>
    </dsp:sp>
    <dsp:sp modelId="{6DD467DE-C17F-41D4-9B7B-ECC8C814F2EF}">
      <dsp:nvSpPr>
        <dsp:cNvPr id="0" name=""/>
        <dsp:cNvSpPr/>
      </dsp:nvSpPr>
      <dsp:spPr>
        <a:xfrm>
          <a:off x="2423874" y="3838363"/>
          <a:ext cx="1979845" cy="12572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905C372-E177-4655-B2AF-495B93CA715C}">
      <dsp:nvSpPr>
        <dsp:cNvPr id="0" name=""/>
        <dsp:cNvSpPr/>
      </dsp:nvSpPr>
      <dsp:spPr>
        <a:xfrm>
          <a:off x="2643857" y="4047346"/>
          <a:ext cx="1979845" cy="12572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掌握各种定义数据库约束的方法</a:t>
          </a:r>
        </a:p>
      </dsp:txBody>
      <dsp:txXfrm>
        <a:off x="2680679" y="4084168"/>
        <a:ext cx="1906201" cy="1183557"/>
      </dsp:txXfrm>
    </dsp:sp>
    <dsp:sp modelId="{DB2D4B0F-BA16-4580-97B0-5112F1546765}">
      <dsp:nvSpPr>
        <dsp:cNvPr id="0" name=""/>
        <dsp:cNvSpPr/>
      </dsp:nvSpPr>
      <dsp:spPr>
        <a:xfrm>
          <a:off x="4843685" y="2005356"/>
          <a:ext cx="1979845" cy="12572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3512031-3DA6-406B-899C-5E53403748B3}">
      <dsp:nvSpPr>
        <dsp:cNvPr id="0" name=""/>
        <dsp:cNvSpPr/>
      </dsp:nvSpPr>
      <dsp:spPr>
        <a:xfrm>
          <a:off x="5063668" y="2214339"/>
          <a:ext cx="1979845" cy="12572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实习三：关系中的非关系数据</a:t>
          </a:r>
        </a:p>
      </dsp:txBody>
      <dsp:txXfrm>
        <a:off x="5100490" y="2251161"/>
        <a:ext cx="1906201" cy="1183557"/>
      </dsp:txXfrm>
    </dsp:sp>
    <dsp:sp modelId="{4B6AE2E9-1A18-4469-9AB3-4B1CCA8C9831}">
      <dsp:nvSpPr>
        <dsp:cNvPr id="0" name=""/>
        <dsp:cNvSpPr/>
      </dsp:nvSpPr>
      <dsp:spPr>
        <a:xfrm>
          <a:off x="4843685" y="3838363"/>
          <a:ext cx="1979845" cy="12572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5C7A38B-3735-488A-85D3-C6B2AE1E5904}">
      <dsp:nvSpPr>
        <dsp:cNvPr id="0" name=""/>
        <dsp:cNvSpPr/>
      </dsp:nvSpPr>
      <dsp:spPr>
        <a:xfrm>
          <a:off x="5063668" y="4047346"/>
          <a:ext cx="1979845" cy="12572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掌握对于树、图、</a:t>
          </a:r>
          <a:r>
            <a:rPr lang="en-US" altLang="zh-CN" sz="1600" kern="1200" dirty="0"/>
            <a:t>Json</a:t>
          </a:r>
          <a:r>
            <a:rPr lang="zh-CN" altLang="en-US" sz="1600" kern="1200" dirty="0"/>
            <a:t>的处理</a:t>
          </a:r>
        </a:p>
      </dsp:txBody>
      <dsp:txXfrm>
        <a:off x="5100490" y="4084168"/>
        <a:ext cx="1906201" cy="1183557"/>
      </dsp:txXfrm>
    </dsp:sp>
    <dsp:sp modelId="{451580C0-1231-433C-B583-A1C523090FF5}">
      <dsp:nvSpPr>
        <dsp:cNvPr id="0" name=""/>
        <dsp:cNvSpPr/>
      </dsp:nvSpPr>
      <dsp:spPr>
        <a:xfrm>
          <a:off x="7263497" y="2005356"/>
          <a:ext cx="1979845" cy="12572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3A99278-83F7-45C4-B2C1-D1BDA6BDAF79}">
      <dsp:nvSpPr>
        <dsp:cNvPr id="0" name=""/>
        <dsp:cNvSpPr/>
      </dsp:nvSpPr>
      <dsp:spPr>
        <a:xfrm>
          <a:off x="7483479" y="2214339"/>
          <a:ext cx="1979845" cy="12572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实习四：基于</a:t>
          </a:r>
          <a:r>
            <a:rPr lang="en-US" altLang="zh-CN" sz="1800" kern="1200" dirty="0"/>
            <a:t>SQL</a:t>
          </a:r>
          <a:r>
            <a:rPr lang="zh-CN" altLang="en-US" sz="1800" kern="1200" dirty="0"/>
            <a:t>的数据科学</a:t>
          </a:r>
        </a:p>
      </dsp:txBody>
      <dsp:txXfrm>
        <a:off x="7520301" y="2251161"/>
        <a:ext cx="1906201" cy="1183557"/>
      </dsp:txXfrm>
    </dsp:sp>
    <dsp:sp modelId="{85866382-33A2-4550-90E9-E8B1EA045F24}">
      <dsp:nvSpPr>
        <dsp:cNvPr id="0" name=""/>
        <dsp:cNvSpPr/>
      </dsp:nvSpPr>
      <dsp:spPr>
        <a:xfrm>
          <a:off x="7263497" y="3838363"/>
          <a:ext cx="1979845" cy="12572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BAD9D61-66CC-4F57-8E1C-98EE30E2A1DC}">
      <dsp:nvSpPr>
        <dsp:cNvPr id="0" name=""/>
        <dsp:cNvSpPr/>
      </dsp:nvSpPr>
      <dsp:spPr>
        <a:xfrm>
          <a:off x="7483479" y="4047346"/>
          <a:ext cx="1979845" cy="12572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掌握在关系数据库上完成一个完整的数据科学项目流程</a:t>
          </a:r>
        </a:p>
      </dsp:txBody>
      <dsp:txXfrm>
        <a:off x="7520301" y="4084168"/>
        <a:ext cx="1906201" cy="1183557"/>
      </dsp:txXfrm>
    </dsp:sp>
    <dsp:sp modelId="{92028F05-7486-439D-A9F4-4E0C10066CF0}">
      <dsp:nvSpPr>
        <dsp:cNvPr id="0" name=""/>
        <dsp:cNvSpPr/>
      </dsp:nvSpPr>
      <dsp:spPr>
        <a:xfrm>
          <a:off x="9683308" y="2005356"/>
          <a:ext cx="1979845" cy="12572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A0E687D-1359-4C16-8FF2-2B2B105981A5}">
      <dsp:nvSpPr>
        <dsp:cNvPr id="0" name=""/>
        <dsp:cNvSpPr/>
      </dsp:nvSpPr>
      <dsp:spPr>
        <a:xfrm>
          <a:off x="9903291" y="2214339"/>
          <a:ext cx="1979845" cy="12572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实习五：数据库性能调优</a:t>
          </a:r>
        </a:p>
      </dsp:txBody>
      <dsp:txXfrm>
        <a:off x="9940113" y="2251161"/>
        <a:ext cx="1906201" cy="1183557"/>
      </dsp:txXfrm>
    </dsp:sp>
    <dsp:sp modelId="{F86B743F-8AA0-4457-A18D-7BC3369C8052}">
      <dsp:nvSpPr>
        <dsp:cNvPr id="0" name=""/>
        <dsp:cNvSpPr/>
      </dsp:nvSpPr>
      <dsp:spPr>
        <a:xfrm>
          <a:off x="9683308" y="3838363"/>
          <a:ext cx="1979845" cy="12572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B4FAEC8-8A79-40D7-A1E8-1920EB356CF6}">
      <dsp:nvSpPr>
        <dsp:cNvPr id="0" name=""/>
        <dsp:cNvSpPr/>
      </dsp:nvSpPr>
      <dsp:spPr>
        <a:xfrm>
          <a:off x="9903291" y="4047346"/>
          <a:ext cx="1979845" cy="12572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借助索引、查询、并发调优，透视数据库内部实现原理</a:t>
          </a:r>
        </a:p>
      </dsp:txBody>
      <dsp:txXfrm>
        <a:off x="9940113" y="4084168"/>
        <a:ext cx="1906201" cy="11835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" y="2438401"/>
            <a:ext cx="12012084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180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180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1800"/>
            </a:p>
          </p:txBody>
        </p:sp>
      </p:grpSp>
      <p:sp>
        <p:nvSpPr>
          <p:cNvPr id="615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320800" y="182880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13208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0" y="6248400"/>
            <a:ext cx="38608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zh-CN" altLang="en-US"/>
              <a:t>陈立军</a:t>
            </a:r>
            <a:endParaRPr lang="en-US" altLang="zh-CN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440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45C86A94-886C-42A9-A3A4-2F967A01760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1032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ECAD74-1C4C-47CE-B435-7FAE87EB6777}" type="datetime8">
              <a:rPr lang="zh-CN" altLang="en-US"/>
              <a:pPr>
                <a:defRPr/>
              </a:pPr>
              <a:t>2024年3月21日10时33分</a:t>
            </a:fld>
            <a:endParaRPr lang="zh-CN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陈立军</a:t>
            </a: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E1AFE8-BA73-4CF9-B2B1-C961DD038CE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785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031818" y="150814"/>
            <a:ext cx="2908300" cy="64785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4801" y="150814"/>
            <a:ext cx="8523817" cy="64785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ACA4AD-312F-4AA2-AA20-F2DB0784B4E4}" type="datetime8">
              <a:rPr lang="zh-CN" altLang="en-US"/>
              <a:pPr>
                <a:defRPr/>
              </a:pPr>
              <a:t>2024年3月21日10时33分</a:t>
            </a:fld>
            <a:endParaRPr lang="zh-CN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陈立军</a:t>
            </a: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DB8D5A-3914-4F8D-ABF2-B944B3CB0A9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2265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150814"/>
            <a:ext cx="10390717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04800" y="1196976"/>
            <a:ext cx="11635317" cy="5432425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15D5C1-AEE2-49E7-8B34-0A581C2310A2}" type="datetime8">
              <a:rPr lang="zh-CN" altLang="en-US"/>
              <a:pPr>
                <a:defRPr/>
              </a:pPr>
              <a:t>2024年3月21日10时33分</a:t>
            </a:fld>
            <a:endParaRPr lang="zh-CN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陈立军</a:t>
            </a: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E8BEDD-C469-455A-AE3F-0C3D96D3761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69023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150814"/>
            <a:ext cx="10390717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4800" y="1196976"/>
            <a:ext cx="5715000" cy="54324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223000" y="1196976"/>
            <a:ext cx="5717117" cy="26400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223000" y="3989388"/>
            <a:ext cx="5717117" cy="26400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E61F19-5A52-4C20-985D-782318143AE8}" type="datetime8">
              <a:rPr lang="zh-CN" altLang="en-US"/>
              <a:pPr>
                <a:defRPr/>
              </a:pPr>
              <a:t>2024年3月21日10时33分</a:t>
            </a:fld>
            <a:endParaRPr lang="zh-CN" altLang="zh-CN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陈立军</a:t>
            </a:r>
            <a:endParaRPr lang="en-US" altLang="zh-CN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64D18C-8108-40F6-B680-7F948763C18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02722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150814"/>
            <a:ext cx="10390717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4800" y="1196976"/>
            <a:ext cx="5715000" cy="54324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23000" y="1196976"/>
            <a:ext cx="5717117" cy="54324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42B1DF-7264-422F-90DF-FC1D88EA00C4}" type="datetime8">
              <a:rPr lang="zh-CN" altLang="en-US"/>
              <a:pPr>
                <a:defRPr/>
              </a:pPr>
              <a:t>2024年3月21日10时33分</a:t>
            </a:fld>
            <a:endParaRPr lang="zh-CN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陈立军</a:t>
            </a: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95DB95-238A-4218-BC87-B9A645228B1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3949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" y="2"/>
            <a:ext cx="12192000" cy="836711"/>
          </a:xfrm>
          <a:solidFill>
            <a:srgbClr val="FF0000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1052737"/>
            <a:ext cx="11635317" cy="557666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44856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4EE849-A1A1-415F-86AD-6616A00ADB07}" type="datetime8">
              <a:rPr lang="zh-CN" altLang="en-US"/>
              <a:pPr>
                <a:defRPr/>
              </a:pPr>
              <a:t>2024年3月21日10时33分</a:t>
            </a:fld>
            <a:endParaRPr lang="zh-CN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陈立军</a:t>
            </a: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8F40A9-47C6-40B1-9E91-1614A5A2F50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3170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196976"/>
            <a:ext cx="5715000" cy="5432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23000" y="1196976"/>
            <a:ext cx="5717117" cy="5432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FE8166-6DFA-4A37-90C1-E590F0614A43}" type="datetime8">
              <a:rPr lang="zh-CN" altLang="en-US"/>
              <a:pPr>
                <a:defRPr/>
              </a:pPr>
              <a:t>2024年3月21日10时33分</a:t>
            </a:fld>
            <a:endParaRPr lang="zh-CN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陈立军</a:t>
            </a: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83DB4E-3FA1-42C2-B858-124222D89A8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8693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E0F191-FF55-4032-B4F3-4728AFD909E7}" type="datetime8">
              <a:rPr lang="zh-CN" altLang="en-US"/>
              <a:pPr>
                <a:defRPr/>
              </a:pPr>
              <a:t>2024年3月21日10时33分</a:t>
            </a:fld>
            <a:endParaRPr lang="zh-CN" altLang="zh-C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陈立军</a:t>
            </a:r>
            <a:endParaRPr lang="en-US" altLang="zh-C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452384-EC76-470D-8215-F3851A16C08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4590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C15C75-3443-411B-9BA4-F26D1B7AB720}" type="datetime8">
              <a:rPr lang="zh-CN" altLang="en-US"/>
              <a:pPr>
                <a:defRPr/>
              </a:pPr>
              <a:t>2024年3月21日10时33分</a:t>
            </a:fld>
            <a:endParaRPr lang="zh-CN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陈立军</a:t>
            </a: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A59481-CBAE-432F-9C18-AF5FB14C53F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8408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5A3AA7-044A-46EF-845F-56DB0F13F210}" type="datetime8">
              <a:rPr lang="zh-CN" altLang="en-US"/>
              <a:pPr>
                <a:defRPr/>
              </a:pPr>
              <a:t>2024年3月21日10时33分</a:t>
            </a:fld>
            <a:endParaRPr lang="zh-CN" altLang="zh-C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陈立军</a:t>
            </a:r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F4CE98-0784-42F6-86A6-44CEC324D2F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8880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D0ADD4-EFA2-42AD-B838-7856D70BC5C3}" type="datetime8">
              <a:rPr lang="zh-CN" altLang="en-US"/>
              <a:pPr>
                <a:defRPr/>
              </a:pPr>
              <a:t>2024年3月21日10时33分</a:t>
            </a:fld>
            <a:endParaRPr lang="zh-CN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陈立军</a:t>
            </a: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D51802-0C49-402D-A958-AA67EAC4E4A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8210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C1BC65-D5B7-432B-B7DE-5BD6FBC9A24A}" type="datetime8">
              <a:rPr lang="zh-CN" altLang="en-US"/>
              <a:pPr>
                <a:defRPr/>
              </a:pPr>
              <a:t>2024年3月21日10时33分</a:t>
            </a:fld>
            <a:endParaRPr lang="zh-CN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陈立军</a:t>
            </a: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CBBD63-1FA3-42FF-85DF-AF98BE5C185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19716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ltGray">
          <a:xfrm>
            <a:off x="556684" y="314326"/>
            <a:ext cx="58420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1800"/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ltGray">
          <a:xfrm>
            <a:off x="1066801" y="314326"/>
            <a:ext cx="438151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1800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ltGray">
          <a:xfrm>
            <a:off x="721785" y="736600"/>
            <a:ext cx="563033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1800"/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ltGray">
          <a:xfrm>
            <a:off x="1214967" y="736600"/>
            <a:ext cx="491067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1800"/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ltGray">
          <a:xfrm>
            <a:off x="169333" y="919164"/>
            <a:ext cx="747184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1800"/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gray">
          <a:xfrm>
            <a:off x="1016000" y="206376"/>
            <a:ext cx="42333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1800"/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gray">
          <a:xfrm>
            <a:off x="590551" y="996950"/>
            <a:ext cx="10968567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1800"/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50814"/>
            <a:ext cx="10390717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196976"/>
            <a:ext cx="11635317" cy="543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131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6567" y="6453188"/>
            <a:ext cx="2944284" cy="32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400"/>
            </a:lvl1pPr>
          </a:lstStyle>
          <a:p>
            <a:pPr>
              <a:defRPr/>
            </a:pPr>
            <a:fld id="{26E66555-249F-4641-9C09-BC377E64F282}" type="datetime8">
              <a:rPr lang="zh-CN" altLang="en-US"/>
              <a:pPr>
                <a:defRPr/>
              </a:pPr>
              <a:t>2024年3月21日10时33分</a:t>
            </a:fld>
            <a:endParaRPr lang="zh-CN" altLang="zh-CN"/>
          </a:p>
        </p:txBody>
      </p:sp>
      <p:sp>
        <p:nvSpPr>
          <p:cNvPr id="513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470400" y="63246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400"/>
            </a:lvl1pPr>
          </a:lstStyle>
          <a:p>
            <a:pPr>
              <a:defRPr/>
            </a:pPr>
            <a:r>
              <a:rPr lang="zh-CN" altLang="en-US"/>
              <a:t>陈立军</a:t>
            </a:r>
            <a:endParaRPr lang="en-US" altLang="zh-CN"/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42400" y="63246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400"/>
            </a:lvl1pPr>
          </a:lstStyle>
          <a:p>
            <a:pPr>
              <a:defRPr/>
            </a:pPr>
            <a:fld id="{1A1A38E4-F4C3-44B1-A7A4-0A42EC0B256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132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隶书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隶书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隶书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隶书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隶书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隶书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隶书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隶书" pitchFamily="49" charset="-122"/>
        </a:defRPr>
      </a:lvl9pPr>
    </p:titleStyle>
    <p:bodyStyle>
      <a:lvl1pPr marL="342900" indent="-342900" algn="just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3200">
          <a:solidFill>
            <a:schemeClr val="folHlink"/>
          </a:solidFill>
          <a:latin typeface="+mn-lt"/>
          <a:ea typeface="+mn-ea"/>
          <a:cs typeface="+mn-cs"/>
        </a:defRPr>
      </a:lvl1pPr>
      <a:lvl2pPr marL="742950" indent="-285750" algn="just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800">
          <a:solidFill>
            <a:srgbClr val="660066"/>
          </a:solidFill>
          <a:latin typeface="+mn-lt"/>
          <a:ea typeface="华文新魏" pitchFamily="2" charset="-122"/>
        </a:defRPr>
      </a:lvl2pPr>
      <a:lvl3pPr marL="1143000" indent="-228600" algn="just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400">
          <a:solidFill>
            <a:srgbClr val="6600CC"/>
          </a:solidFill>
          <a:latin typeface="+mn-lt"/>
          <a:ea typeface="华文新魏" pitchFamily="2" charset="-122"/>
        </a:defRPr>
      </a:lvl3pPr>
      <a:lvl4pPr marL="1600200" indent="-228600" algn="just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华文新魏" pitchFamily="2" charset="-122"/>
        </a:defRPr>
      </a:lvl4pPr>
      <a:lvl5pPr marL="2057400" indent="-228600" algn="just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华文新魏" pitchFamily="2" charset="-122"/>
        </a:defRPr>
      </a:lvl5pPr>
      <a:lvl6pPr marL="2514600" indent="-228600" algn="just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华文新魏" pitchFamily="2" charset="-122"/>
        </a:defRPr>
      </a:lvl6pPr>
      <a:lvl7pPr marL="2971800" indent="-228600" algn="just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华文新魏" pitchFamily="2" charset="-122"/>
        </a:defRPr>
      </a:lvl7pPr>
      <a:lvl8pPr marL="3429000" indent="-228600" algn="just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华文新魏" pitchFamily="2" charset="-122"/>
        </a:defRPr>
      </a:lvl8pPr>
      <a:lvl9pPr marL="3886200" indent="-228600" algn="just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华文新魏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4349E7-72AC-44D7-8CC6-2838B65AB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关于实习相关事宜的统一说明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E8FB8D2-EF7A-4E3B-BFD2-053DF75E41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128" y="1354454"/>
            <a:ext cx="11263744" cy="4440639"/>
          </a:xfrm>
          <a:prstGeom prst="rect">
            <a:avLst/>
          </a:prstGeom>
          <a:solidFill>
            <a:srgbClr val="F4F4F4"/>
          </a:solidFill>
          <a:ln w="9525">
            <a:noFill/>
            <a:miter lim="800000"/>
            <a:headEnd/>
            <a:tailEnd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华文新魏" pitchFamily="2" charset="-122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华文新魏" pitchFamily="2" charset="-122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华文新魏" pitchFamily="2" charset="-122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华文新魏" pitchFamily="2" charset="-122"/>
              </a:defRPr>
            </a:lvl5pPr>
            <a:lvl6pPr marL="2514600" indent="-228600" algn="just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华文新魏" pitchFamily="2" charset="-122"/>
              </a:defRPr>
            </a:lvl6pPr>
            <a:lvl7pPr marL="2971800" indent="-228600" algn="just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华文新魏" pitchFamily="2" charset="-122"/>
              </a:defRPr>
            </a:lvl7pPr>
            <a:lvl8pPr marL="3429000" indent="-228600" algn="just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华文新魏" pitchFamily="2" charset="-122"/>
              </a:defRPr>
            </a:lvl8pPr>
            <a:lvl9pPr marL="3886200" indent="-228600" algn="just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华文新魏" pitchFamily="2" charset="-122"/>
              </a:defRPr>
            </a:lvl9pPr>
          </a:lstStyle>
          <a:p>
            <a:pPr algn="just">
              <a:lnSpc>
                <a:spcPct val="150000"/>
              </a:lnSpc>
              <a:buClr>
                <a:srgbClr val="FF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2800" kern="0" dirty="0">
                <a:solidFill>
                  <a:srgbClr val="FF0000"/>
                </a:solidFill>
              </a:rPr>
              <a:t>关于组队</a:t>
            </a:r>
            <a:r>
              <a:rPr lang="zh-CN" altLang="en-US" sz="2800" kern="0" dirty="0">
                <a:solidFill>
                  <a:srgbClr val="6600CC"/>
                </a:solidFill>
              </a:rPr>
              <a:t>：我们每组</a:t>
            </a:r>
            <a:r>
              <a:rPr lang="en-US" altLang="zh-CN" sz="2800" kern="0" dirty="0">
                <a:solidFill>
                  <a:srgbClr val="6600CC"/>
                </a:solidFill>
              </a:rPr>
              <a:t>2~4</a:t>
            </a:r>
            <a:r>
              <a:rPr lang="zh-CN" altLang="en-US" sz="2800" kern="0" dirty="0">
                <a:solidFill>
                  <a:srgbClr val="6600CC"/>
                </a:solidFill>
              </a:rPr>
              <a:t>人，如果小组成员全是计算机系的同学，则不要超过</a:t>
            </a:r>
            <a:r>
              <a:rPr lang="en-US" altLang="zh-CN" sz="2800" kern="0" dirty="0">
                <a:solidFill>
                  <a:srgbClr val="6600CC"/>
                </a:solidFill>
              </a:rPr>
              <a:t>3</a:t>
            </a:r>
            <a:r>
              <a:rPr lang="zh-CN" altLang="en-US" sz="2800" kern="0" dirty="0">
                <a:solidFill>
                  <a:srgbClr val="6600CC"/>
                </a:solidFill>
              </a:rPr>
              <a:t>人。希望人人能在实习中贡献自己的力量，而不是搭便车</a:t>
            </a:r>
            <a:endParaRPr lang="en-US" altLang="zh-CN" sz="2800" kern="0" dirty="0">
              <a:solidFill>
                <a:srgbClr val="6600CC"/>
              </a:solidFill>
            </a:endParaRPr>
          </a:p>
          <a:p>
            <a:pPr algn="just">
              <a:lnSpc>
                <a:spcPct val="150000"/>
              </a:lnSpc>
              <a:buClr>
                <a:srgbClr val="FF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2800" kern="0" dirty="0">
                <a:solidFill>
                  <a:srgbClr val="FF0000"/>
                </a:solidFill>
              </a:rPr>
              <a:t>关于实习环境</a:t>
            </a:r>
            <a:r>
              <a:rPr lang="zh-CN" altLang="en-US" sz="2800" kern="0" dirty="0">
                <a:solidFill>
                  <a:srgbClr val="6600CC"/>
                </a:solidFill>
              </a:rPr>
              <a:t>：我们在平台上提供了相应实习任务的数据集，同学们可以直接访问，也支持</a:t>
            </a:r>
            <a:r>
              <a:rPr lang="en-US" altLang="zh-CN" sz="2800" kern="0" dirty="0" err="1">
                <a:solidFill>
                  <a:srgbClr val="6600CC"/>
                </a:solidFill>
              </a:rPr>
              <a:t>Jupyter</a:t>
            </a:r>
            <a:r>
              <a:rPr lang="zh-CN" altLang="en-US" sz="2800" kern="0" dirty="0">
                <a:solidFill>
                  <a:srgbClr val="6600CC"/>
                </a:solidFill>
              </a:rPr>
              <a:t>环境，实习报告直接用</a:t>
            </a:r>
            <a:r>
              <a:rPr lang="en-US" altLang="zh-CN" sz="2800" kern="0" dirty="0" err="1">
                <a:solidFill>
                  <a:srgbClr val="6600CC"/>
                </a:solidFill>
              </a:rPr>
              <a:t>Jupyter</a:t>
            </a:r>
            <a:r>
              <a:rPr lang="zh-CN" altLang="en-US" sz="2800" kern="0" dirty="0">
                <a:solidFill>
                  <a:srgbClr val="6600CC"/>
                </a:solidFill>
              </a:rPr>
              <a:t>写即可</a:t>
            </a:r>
            <a:endParaRPr lang="en-US" altLang="zh-CN" sz="2800" kern="0" dirty="0">
              <a:solidFill>
                <a:srgbClr val="6600CC"/>
              </a:solidFill>
            </a:endParaRPr>
          </a:p>
          <a:p>
            <a:pPr algn="just">
              <a:lnSpc>
                <a:spcPct val="150000"/>
              </a:lnSpc>
              <a:buClr>
                <a:srgbClr val="FF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2800" kern="0" dirty="0">
                <a:solidFill>
                  <a:srgbClr val="FF0000"/>
                </a:solidFill>
              </a:rPr>
              <a:t>关于实习提交</a:t>
            </a:r>
            <a:r>
              <a:rPr lang="zh-CN" altLang="en-US" sz="2800" kern="0" dirty="0">
                <a:solidFill>
                  <a:srgbClr val="6600CC"/>
                </a:solidFill>
              </a:rPr>
              <a:t>：同学们在平台上完成实习后，提交相应的</a:t>
            </a:r>
            <a:r>
              <a:rPr lang="en-US" altLang="zh-CN" sz="2800" kern="0" dirty="0" err="1">
                <a:solidFill>
                  <a:srgbClr val="6600CC"/>
                </a:solidFill>
              </a:rPr>
              <a:t>Jupyter</a:t>
            </a:r>
            <a:r>
              <a:rPr lang="zh-CN" altLang="en-US" sz="2800" kern="0" dirty="0">
                <a:solidFill>
                  <a:srgbClr val="6600CC"/>
                </a:solidFill>
              </a:rPr>
              <a:t>脚本，同时把包括必要运行结果的报告转成</a:t>
            </a:r>
            <a:r>
              <a:rPr lang="en-US" altLang="zh-CN" sz="2800" kern="0" dirty="0">
                <a:solidFill>
                  <a:srgbClr val="6600CC"/>
                </a:solidFill>
              </a:rPr>
              <a:t>pdf</a:t>
            </a:r>
            <a:r>
              <a:rPr lang="zh-CN" altLang="en-US" sz="2800" kern="0" dirty="0">
                <a:solidFill>
                  <a:srgbClr val="6600CC"/>
                </a:solidFill>
              </a:rPr>
              <a:t>，两者一并在教学网提交。</a:t>
            </a:r>
            <a:r>
              <a:rPr lang="zh-CN" altLang="en-US" sz="2800" kern="0" dirty="0">
                <a:solidFill>
                  <a:srgbClr val="FF0000"/>
                </a:solidFill>
              </a:rPr>
              <a:t>注意报告注明小组成员，每组由一个人提交，组内成员不要重复提交</a:t>
            </a:r>
          </a:p>
        </p:txBody>
      </p:sp>
    </p:spTree>
    <p:extLst>
      <p:ext uri="{BB962C8B-B14F-4D97-AF65-F5344CB8AC3E}">
        <p14:creationId xmlns:p14="http://schemas.microsoft.com/office/powerpoint/2010/main" val="4168718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565321-54CF-460D-A9D8-2BE1B2803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关于本学期实习任务的统筹安排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6BCA715D-0372-4668-95B7-0046AA03EE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8557312"/>
              </p:ext>
            </p:extLst>
          </p:nvPr>
        </p:nvGraphicFramePr>
        <p:xfrm>
          <a:off x="147480" y="904568"/>
          <a:ext cx="11887200" cy="5705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97248135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隶书"/>
        <a:cs typeface=""/>
      </a:majorFont>
      <a:minorFont>
        <a:latin typeface="Tahoma"/>
        <a:ea typeface="隶书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Pct val="60000"/>
          <a:buFont typeface="Wingdings" pitchFamily="2" charset="2"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Pct val="60000"/>
          <a:buFont typeface="Wingdings" pitchFamily="2" charset="2"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1171</TotalTime>
  <Words>236</Words>
  <Application>Microsoft Office PowerPoint</Application>
  <PresentationFormat>宽屏</PresentationFormat>
  <Paragraphs>17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Arial</vt:lpstr>
      <vt:lpstr>Tahoma</vt:lpstr>
      <vt:lpstr>Wingdings</vt:lpstr>
      <vt:lpstr>Blends</vt:lpstr>
      <vt:lpstr>关于实习相关事宜的统一说明</vt:lpstr>
      <vt:lpstr>关于本学期实习任务的统筹安排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 lijun</dc:creator>
  <cp:lastModifiedBy>admin</cp:lastModifiedBy>
  <cp:revision>46</cp:revision>
  <dcterms:created xsi:type="dcterms:W3CDTF">2019-02-26T02:32:22Z</dcterms:created>
  <dcterms:modified xsi:type="dcterms:W3CDTF">2024-03-21T07:20:09Z</dcterms:modified>
</cp:coreProperties>
</file>