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2" r:id="rId3"/>
    <p:sldId id="263" r:id="rId4"/>
    <p:sldId id="264" r:id="rId5"/>
    <p:sldId id="265" r:id="rId6"/>
    <p:sldId id="266" r:id="rId7"/>
    <p:sldId id="261" r:id="rId8"/>
    <p:sldId id="267"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sz="180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sz="180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sz="180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sz="180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sz="1800"/>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sz="180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sz="1800"/>
            </a:p>
          </p:txBody>
        </p:sp>
      </p:grpSp>
      <p:sp>
        <p:nvSpPr>
          <p:cNvPr id="6156" name="Rectangle 12"/>
          <p:cNvSpPr>
            <a:spLocks noGrp="1" noChangeArrowheads="1"/>
          </p:cNvSpPr>
          <p:nvPr>
            <p:ph type="ctrTitle"/>
          </p:nvPr>
        </p:nvSpPr>
        <p:spPr>
          <a:xfrm>
            <a:off x="1320800" y="1828800"/>
            <a:ext cx="10363200" cy="1143000"/>
          </a:xfrm>
        </p:spPr>
        <p:txBody>
          <a:bodyPr/>
          <a:lstStyle>
            <a:lvl1pPr>
              <a:defRPr/>
            </a:lvl1pPr>
          </a:lstStyle>
          <a:p>
            <a:r>
              <a:rPr lang="zh-CN" altLang="en-US"/>
              <a:t>单击此处编辑母版标题样式</a:t>
            </a:r>
          </a:p>
        </p:txBody>
      </p:sp>
      <p:sp>
        <p:nvSpPr>
          <p:cNvPr id="6157"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r>
              <a:rPr lang="zh-CN" altLang="en-US"/>
              <a:t>陈立军</a:t>
            </a:r>
            <a:endParaRPr lang="en-US" altLang="zh-CN"/>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pPr>
              <a:defRPr/>
            </a:pPr>
            <a:fld id="{45C86A94-886C-42A9-A3A4-2F967A017607}" type="slidenum">
              <a:rPr lang="zh-CN" altLang="en-US"/>
              <a:pPr>
                <a:defRPr/>
              </a:pPr>
              <a:t>‹#›</a:t>
            </a:fld>
            <a:endParaRPr lang="en-US" altLang="zh-CN"/>
          </a:p>
        </p:txBody>
      </p:sp>
    </p:spTree>
    <p:extLst>
      <p:ext uri="{BB962C8B-B14F-4D97-AF65-F5344CB8AC3E}">
        <p14:creationId xmlns:p14="http://schemas.microsoft.com/office/powerpoint/2010/main" val="2481032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96ECAD74-1C4C-47CE-B435-7FAE87EB6777}" type="datetime8">
              <a:rPr lang="zh-CN" altLang="en-US"/>
              <a:pPr>
                <a:defRPr/>
              </a:pPr>
              <a:t>2022年4月2日10时20分</a:t>
            </a:fld>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EE1AFE8-BA73-4CF9-B2B1-C961DD038CE4}" type="slidenum">
              <a:rPr lang="zh-CN" altLang="en-US"/>
              <a:pPr>
                <a:defRPr/>
              </a:pPr>
              <a:t>‹#›</a:t>
            </a:fld>
            <a:endParaRPr lang="en-US" altLang="zh-CN"/>
          </a:p>
        </p:txBody>
      </p:sp>
    </p:spTree>
    <p:extLst>
      <p:ext uri="{BB962C8B-B14F-4D97-AF65-F5344CB8AC3E}">
        <p14:creationId xmlns:p14="http://schemas.microsoft.com/office/powerpoint/2010/main" val="215785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31818" y="150814"/>
            <a:ext cx="2908300" cy="64785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1" y="150814"/>
            <a:ext cx="8523817" cy="64785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26ACA4AD-312F-4AA2-AA20-F2DB0784B4E4}" type="datetime8">
              <a:rPr lang="zh-CN" altLang="en-US"/>
              <a:pPr>
                <a:defRPr/>
              </a:pPr>
              <a:t>2022年4月2日10时20分</a:t>
            </a:fld>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EDB8D5A-3914-4F8D-ABF2-B944B3CB0A9C}" type="slidenum">
              <a:rPr lang="zh-CN" altLang="en-US"/>
              <a:pPr>
                <a:defRPr/>
              </a:pPr>
              <a:t>‹#›</a:t>
            </a:fld>
            <a:endParaRPr lang="en-US" altLang="zh-CN"/>
          </a:p>
        </p:txBody>
      </p:sp>
    </p:spTree>
    <p:extLst>
      <p:ext uri="{BB962C8B-B14F-4D97-AF65-F5344CB8AC3E}">
        <p14:creationId xmlns:p14="http://schemas.microsoft.com/office/powerpoint/2010/main" val="163226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150814"/>
            <a:ext cx="10390717" cy="752475"/>
          </a:xfrm>
        </p:spPr>
        <p:txBody>
          <a:bodyPr/>
          <a:lstStyle/>
          <a:p>
            <a:r>
              <a:rPr lang="zh-CN" altLang="en-US"/>
              <a:t>单击此处编辑母版标题样式</a:t>
            </a:r>
          </a:p>
        </p:txBody>
      </p:sp>
      <p:sp>
        <p:nvSpPr>
          <p:cNvPr id="3" name="表格占位符 2"/>
          <p:cNvSpPr>
            <a:spLocks noGrp="1"/>
          </p:cNvSpPr>
          <p:nvPr>
            <p:ph type="tbl" idx="1"/>
          </p:nvPr>
        </p:nvSpPr>
        <p:spPr>
          <a:xfrm>
            <a:off x="304800" y="1196976"/>
            <a:ext cx="11635317" cy="5432425"/>
          </a:xfrm>
        </p:spPr>
        <p:txBody>
          <a:bodyPr/>
          <a:lstStyle/>
          <a:p>
            <a:pPr lvl="0"/>
            <a:endParaRPr lang="zh-CN" altLang="en-US" noProof="0"/>
          </a:p>
        </p:txBody>
      </p:sp>
      <p:sp>
        <p:nvSpPr>
          <p:cNvPr id="4" name="Rectangle 11"/>
          <p:cNvSpPr>
            <a:spLocks noGrp="1" noChangeArrowheads="1"/>
          </p:cNvSpPr>
          <p:nvPr>
            <p:ph type="dt" sz="half" idx="10"/>
          </p:nvPr>
        </p:nvSpPr>
        <p:spPr>
          <a:ln/>
        </p:spPr>
        <p:txBody>
          <a:bodyPr/>
          <a:lstStyle>
            <a:lvl1pPr>
              <a:defRPr/>
            </a:lvl1pPr>
          </a:lstStyle>
          <a:p>
            <a:pPr>
              <a:defRPr/>
            </a:pPr>
            <a:fld id="{4415D5C1-AEE2-49E7-8B34-0A581C2310A2}" type="datetime8">
              <a:rPr lang="zh-CN" altLang="en-US"/>
              <a:pPr>
                <a:defRPr/>
              </a:pPr>
              <a:t>2022年4月2日10时20分</a:t>
            </a:fld>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6E8BEDD-C469-455A-AE3F-0C3D96D3761B}" type="slidenum">
              <a:rPr lang="zh-CN" altLang="en-US"/>
              <a:pPr>
                <a:defRPr/>
              </a:pPr>
              <a:t>‹#›</a:t>
            </a:fld>
            <a:endParaRPr lang="en-US" altLang="zh-CN"/>
          </a:p>
        </p:txBody>
      </p:sp>
    </p:spTree>
    <p:extLst>
      <p:ext uri="{BB962C8B-B14F-4D97-AF65-F5344CB8AC3E}">
        <p14:creationId xmlns:p14="http://schemas.microsoft.com/office/powerpoint/2010/main" val="2866902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150814"/>
            <a:ext cx="10390717" cy="752475"/>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196976"/>
            <a:ext cx="5715000" cy="5432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223000" y="1196976"/>
            <a:ext cx="5717117" cy="26400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223000" y="3989388"/>
            <a:ext cx="5717117" cy="26400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1"/>
          <p:cNvSpPr>
            <a:spLocks noGrp="1" noChangeArrowheads="1"/>
          </p:cNvSpPr>
          <p:nvPr>
            <p:ph type="dt" sz="half" idx="10"/>
          </p:nvPr>
        </p:nvSpPr>
        <p:spPr>
          <a:ln/>
        </p:spPr>
        <p:txBody>
          <a:bodyPr/>
          <a:lstStyle>
            <a:lvl1pPr>
              <a:defRPr/>
            </a:lvl1pPr>
          </a:lstStyle>
          <a:p>
            <a:pPr>
              <a:defRPr/>
            </a:pPr>
            <a:fld id="{53E61F19-5A52-4C20-985D-782318143AE8}" type="datetime8">
              <a:rPr lang="zh-CN" altLang="en-US"/>
              <a:pPr>
                <a:defRPr/>
              </a:pPr>
              <a:t>2022年4月2日10时20分</a:t>
            </a:fld>
            <a:endParaRPr lang="zh-CN" altLang="zh-CN"/>
          </a:p>
        </p:txBody>
      </p:sp>
      <p:sp>
        <p:nvSpPr>
          <p:cNvPr id="7"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C764D18C-8108-40F6-B680-7F948763C18C}" type="slidenum">
              <a:rPr lang="zh-CN" altLang="en-US"/>
              <a:pPr>
                <a:defRPr/>
              </a:pPr>
              <a:t>‹#›</a:t>
            </a:fld>
            <a:endParaRPr lang="en-US" altLang="zh-CN"/>
          </a:p>
        </p:txBody>
      </p:sp>
    </p:spTree>
    <p:extLst>
      <p:ext uri="{BB962C8B-B14F-4D97-AF65-F5344CB8AC3E}">
        <p14:creationId xmlns:p14="http://schemas.microsoft.com/office/powerpoint/2010/main" val="3190272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150814"/>
            <a:ext cx="10390717" cy="752475"/>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196976"/>
            <a:ext cx="5715000" cy="5432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23000" y="1196976"/>
            <a:ext cx="5717117" cy="5432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C042B1DF-7264-422F-90DF-FC1D88EA00C4}" type="datetime8">
              <a:rPr lang="zh-CN" altLang="en-US"/>
              <a:pPr>
                <a:defRPr/>
              </a:pPr>
              <a:t>2022年4月2日10时20分</a:t>
            </a:fld>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6695DB95-238A-4218-BC87-B9A645228B11}" type="slidenum">
              <a:rPr lang="zh-CN" altLang="en-US"/>
              <a:pPr>
                <a:defRPr/>
              </a:pPr>
              <a:t>‹#›</a:t>
            </a:fld>
            <a:endParaRPr lang="en-US" altLang="zh-CN"/>
          </a:p>
        </p:txBody>
      </p:sp>
    </p:spTree>
    <p:extLst>
      <p:ext uri="{BB962C8B-B14F-4D97-AF65-F5344CB8AC3E}">
        <p14:creationId xmlns:p14="http://schemas.microsoft.com/office/powerpoint/2010/main" val="58394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 y="2"/>
            <a:ext cx="12192000" cy="836711"/>
          </a:xfrm>
          <a:solidFill>
            <a:srgbClr val="FF0000"/>
          </a:solidFill>
        </p:spPr>
        <p:txBody>
          <a:bodyPr/>
          <a:lstStyle>
            <a:lvl1pPr>
              <a:defRPr>
                <a:solidFill>
                  <a:schemeClr val="bg1"/>
                </a:solidFill>
              </a:defRPr>
            </a:lvl1pPr>
          </a:lstStyle>
          <a:p>
            <a:r>
              <a:rPr lang="zh-CN" altLang="en-US" dirty="0"/>
              <a:t>单击此处编辑母版标题样式</a:t>
            </a:r>
          </a:p>
        </p:txBody>
      </p:sp>
      <p:sp>
        <p:nvSpPr>
          <p:cNvPr id="3" name="内容占位符 2"/>
          <p:cNvSpPr>
            <a:spLocks noGrp="1"/>
          </p:cNvSpPr>
          <p:nvPr>
            <p:ph idx="1"/>
          </p:nvPr>
        </p:nvSpPr>
        <p:spPr>
          <a:xfrm>
            <a:off x="304800" y="1052737"/>
            <a:ext cx="11635317" cy="557666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4485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1A4EE849-A1A1-415F-86AD-6616A00ADB07}" type="datetime8">
              <a:rPr lang="zh-CN" altLang="en-US"/>
              <a:pPr>
                <a:defRPr/>
              </a:pPr>
              <a:t>2022年4月2日10时20分</a:t>
            </a:fld>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38F40A9-47C6-40B1-9E91-1614A5A2F500}" type="slidenum">
              <a:rPr lang="zh-CN" altLang="en-US"/>
              <a:pPr>
                <a:defRPr/>
              </a:pPr>
              <a:t>‹#›</a:t>
            </a:fld>
            <a:endParaRPr lang="en-US" altLang="zh-CN"/>
          </a:p>
        </p:txBody>
      </p:sp>
    </p:spTree>
    <p:extLst>
      <p:ext uri="{BB962C8B-B14F-4D97-AF65-F5344CB8AC3E}">
        <p14:creationId xmlns:p14="http://schemas.microsoft.com/office/powerpoint/2010/main" val="773170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196976"/>
            <a:ext cx="5715000" cy="5432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23000" y="1196976"/>
            <a:ext cx="5717117" cy="5432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F5FE8166-6DFA-4A37-90C1-E590F0614A43}" type="datetime8">
              <a:rPr lang="zh-CN" altLang="en-US"/>
              <a:pPr>
                <a:defRPr/>
              </a:pPr>
              <a:t>2022年4月2日10时20分</a:t>
            </a:fld>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F583DB4E-3FA1-42C2-B858-124222D89A88}" type="slidenum">
              <a:rPr lang="zh-CN" altLang="en-US"/>
              <a:pPr>
                <a:defRPr/>
              </a:pPr>
              <a:t>‹#›</a:t>
            </a:fld>
            <a:endParaRPr lang="en-US" altLang="zh-CN"/>
          </a:p>
        </p:txBody>
      </p:sp>
    </p:spTree>
    <p:extLst>
      <p:ext uri="{BB962C8B-B14F-4D97-AF65-F5344CB8AC3E}">
        <p14:creationId xmlns:p14="http://schemas.microsoft.com/office/powerpoint/2010/main" val="248869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fld id="{A7E0F191-FF55-4032-B4F3-4728AFD909E7}" type="datetime8">
              <a:rPr lang="zh-CN" altLang="en-US"/>
              <a:pPr>
                <a:defRPr/>
              </a:pPr>
              <a:t>2022年4月2日10时20分</a:t>
            </a:fld>
            <a:endParaRPr lang="zh-CN" altLang="zh-CN"/>
          </a:p>
        </p:txBody>
      </p:sp>
      <p:sp>
        <p:nvSpPr>
          <p:cNvPr id="8"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17452384-EC76-470D-8215-F3851A16C086}" type="slidenum">
              <a:rPr lang="zh-CN" altLang="en-US"/>
              <a:pPr>
                <a:defRPr/>
              </a:pPr>
              <a:t>‹#›</a:t>
            </a:fld>
            <a:endParaRPr lang="en-US" altLang="zh-CN"/>
          </a:p>
        </p:txBody>
      </p:sp>
    </p:spTree>
    <p:extLst>
      <p:ext uri="{BB962C8B-B14F-4D97-AF65-F5344CB8AC3E}">
        <p14:creationId xmlns:p14="http://schemas.microsoft.com/office/powerpoint/2010/main" val="3114590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fld id="{6EC15C75-3443-411B-9BA4-F26D1B7AB720}" type="datetime8">
              <a:rPr lang="zh-CN" altLang="en-US"/>
              <a:pPr>
                <a:defRPr/>
              </a:pPr>
              <a:t>2022年4月2日10时20分</a:t>
            </a:fld>
            <a:endParaRPr lang="zh-CN" altLang="zh-CN"/>
          </a:p>
        </p:txBody>
      </p:sp>
      <p:sp>
        <p:nvSpPr>
          <p:cNvPr id="4"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63A59481-CBAE-432F-9C18-AF5FB14C53F7}" type="slidenum">
              <a:rPr lang="zh-CN" altLang="en-US"/>
              <a:pPr>
                <a:defRPr/>
              </a:pPr>
              <a:t>‹#›</a:t>
            </a:fld>
            <a:endParaRPr lang="en-US" altLang="zh-CN"/>
          </a:p>
        </p:txBody>
      </p:sp>
    </p:spTree>
    <p:extLst>
      <p:ext uri="{BB962C8B-B14F-4D97-AF65-F5344CB8AC3E}">
        <p14:creationId xmlns:p14="http://schemas.microsoft.com/office/powerpoint/2010/main" val="2268408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ED5A3AA7-044A-46EF-845F-56DB0F13F210}" type="datetime8">
              <a:rPr lang="zh-CN" altLang="en-US"/>
              <a:pPr>
                <a:defRPr/>
              </a:pPr>
              <a:t>2022年4月2日10时20分</a:t>
            </a:fld>
            <a:endParaRPr lang="zh-CN" altLang="zh-CN"/>
          </a:p>
        </p:txBody>
      </p:sp>
      <p:sp>
        <p:nvSpPr>
          <p:cNvPr id="3"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10F4CE98-0784-42F6-86A6-44CEC324D2F4}" type="slidenum">
              <a:rPr lang="zh-CN" altLang="en-US"/>
              <a:pPr>
                <a:defRPr/>
              </a:pPr>
              <a:t>‹#›</a:t>
            </a:fld>
            <a:endParaRPr lang="en-US" altLang="zh-CN"/>
          </a:p>
        </p:txBody>
      </p:sp>
    </p:spTree>
    <p:extLst>
      <p:ext uri="{BB962C8B-B14F-4D97-AF65-F5344CB8AC3E}">
        <p14:creationId xmlns:p14="http://schemas.microsoft.com/office/powerpoint/2010/main" val="2218880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63D0ADD4-EFA2-42AD-B838-7856D70BC5C3}" type="datetime8">
              <a:rPr lang="zh-CN" altLang="en-US"/>
              <a:pPr>
                <a:defRPr/>
              </a:pPr>
              <a:t>2022年4月2日10时20分</a:t>
            </a:fld>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2BD51802-0C49-402D-A958-AA67EAC4E4A4}" type="slidenum">
              <a:rPr lang="zh-CN" altLang="en-US"/>
              <a:pPr>
                <a:defRPr/>
              </a:pPr>
              <a:t>‹#›</a:t>
            </a:fld>
            <a:endParaRPr lang="en-US" altLang="zh-CN"/>
          </a:p>
        </p:txBody>
      </p:sp>
    </p:spTree>
    <p:extLst>
      <p:ext uri="{BB962C8B-B14F-4D97-AF65-F5344CB8AC3E}">
        <p14:creationId xmlns:p14="http://schemas.microsoft.com/office/powerpoint/2010/main" val="3998210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DCC1BC65-D5B7-432B-B7DE-5BD6FBC9A24A}" type="datetime8">
              <a:rPr lang="zh-CN" altLang="en-US"/>
              <a:pPr>
                <a:defRPr/>
              </a:pPr>
              <a:t>2022年4月2日10时20分</a:t>
            </a:fld>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73CBBD63-1FA3-42FF-85DF-AF98BE5C1850}" type="slidenum">
              <a:rPr lang="zh-CN" altLang="en-US"/>
              <a:pPr>
                <a:defRPr/>
              </a:pPr>
              <a:t>‹#›</a:t>
            </a:fld>
            <a:endParaRPr lang="en-US" altLang="zh-CN"/>
          </a:p>
        </p:txBody>
      </p:sp>
    </p:spTree>
    <p:extLst>
      <p:ext uri="{BB962C8B-B14F-4D97-AF65-F5344CB8AC3E}">
        <p14:creationId xmlns:p14="http://schemas.microsoft.com/office/powerpoint/2010/main" val="1919716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ltGray">
          <a:xfrm>
            <a:off x="556684" y="314326"/>
            <a:ext cx="584200" cy="474663"/>
          </a:xfrm>
          <a:prstGeom prst="rect">
            <a:avLst/>
          </a:prstGeom>
          <a:solidFill>
            <a:schemeClr val="accent2"/>
          </a:soli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5123" name="Rectangle 3"/>
          <p:cNvSpPr>
            <a:spLocks noChangeArrowheads="1"/>
          </p:cNvSpPr>
          <p:nvPr/>
        </p:nvSpPr>
        <p:spPr bwMode="ltGray">
          <a:xfrm>
            <a:off x="1066801" y="314326"/>
            <a:ext cx="438151"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5124" name="Rectangle 4"/>
          <p:cNvSpPr>
            <a:spLocks noChangeArrowheads="1"/>
          </p:cNvSpPr>
          <p:nvPr/>
        </p:nvSpPr>
        <p:spPr bwMode="ltGray">
          <a:xfrm>
            <a:off x="721785" y="736600"/>
            <a:ext cx="563033" cy="474663"/>
          </a:xfrm>
          <a:prstGeom prst="rect">
            <a:avLst/>
          </a:prstGeom>
          <a:solidFill>
            <a:schemeClr val="folHlink"/>
          </a:soli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5125" name="Rectangle 5"/>
          <p:cNvSpPr>
            <a:spLocks noChangeArrowheads="1"/>
          </p:cNvSpPr>
          <p:nvPr/>
        </p:nvSpPr>
        <p:spPr bwMode="ltGray">
          <a:xfrm>
            <a:off x="1214967" y="736600"/>
            <a:ext cx="491067"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5126" name="Rectangle 6"/>
          <p:cNvSpPr>
            <a:spLocks noChangeArrowheads="1"/>
          </p:cNvSpPr>
          <p:nvPr/>
        </p:nvSpPr>
        <p:spPr bwMode="ltGray">
          <a:xfrm>
            <a:off x="169333" y="919164"/>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5127" name="Rectangle 7"/>
          <p:cNvSpPr>
            <a:spLocks noChangeArrowheads="1"/>
          </p:cNvSpPr>
          <p:nvPr/>
        </p:nvSpPr>
        <p:spPr bwMode="gray">
          <a:xfrm>
            <a:off x="1016000" y="206376"/>
            <a:ext cx="42333" cy="1052513"/>
          </a:xfrm>
          <a:prstGeom prst="rect">
            <a:avLst/>
          </a:prstGeom>
          <a:solidFill>
            <a:schemeClr val="bg2"/>
          </a:soli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5128" name="Rectangle 8"/>
          <p:cNvSpPr>
            <a:spLocks noChangeArrowheads="1"/>
          </p:cNvSpPr>
          <p:nvPr/>
        </p:nvSpPr>
        <p:spPr bwMode="gray">
          <a:xfrm>
            <a:off x="590551" y="996950"/>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2057" name="Rectangle 9"/>
          <p:cNvSpPr>
            <a:spLocks noGrp="1" noChangeArrowheads="1"/>
          </p:cNvSpPr>
          <p:nvPr>
            <p:ph type="title"/>
          </p:nvPr>
        </p:nvSpPr>
        <p:spPr bwMode="auto">
          <a:xfrm>
            <a:off x="914400" y="150814"/>
            <a:ext cx="10390717" cy="7524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8" name="Rectangle 10"/>
          <p:cNvSpPr>
            <a:spLocks noGrp="1" noChangeArrowheads="1"/>
          </p:cNvSpPr>
          <p:nvPr>
            <p:ph type="body" idx="1"/>
          </p:nvPr>
        </p:nvSpPr>
        <p:spPr bwMode="auto">
          <a:xfrm>
            <a:off x="304800" y="1196976"/>
            <a:ext cx="11635317" cy="5432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31" name="Rectangle 11"/>
          <p:cNvSpPr>
            <a:spLocks noGrp="1" noChangeArrowheads="1"/>
          </p:cNvSpPr>
          <p:nvPr>
            <p:ph type="dt" sz="half" idx="2"/>
          </p:nvPr>
        </p:nvSpPr>
        <p:spPr bwMode="auto">
          <a:xfrm>
            <a:off x="46567" y="6453188"/>
            <a:ext cx="2944284" cy="328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buClrTx/>
              <a:buSzTx/>
              <a:buFontTx/>
              <a:buNone/>
              <a:defRPr kumimoji="0" sz="1400"/>
            </a:lvl1pPr>
          </a:lstStyle>
          <a:p>
            <a:pPr>
              <a:defRPr/>
            </a:pPr>
            <a:fld id="{26E66555-249F-4641-9C09-BC377E64F282}" type="datetime8">
              <a:rPr lang="zh-CN" altLang="en-US"/>
              <a:pPr>
                <a:defRPr/>
              </a:pPr>
              <a:t>2022年4月2日10时20分</a:t>
            </a:fld>
            <a:endParaRPr lang="zh-CN" altLang="zh-CN"/>
          </a:p>
        </p:txBody>
      </p:sp>
      <p:sp>
        <p:nvSpPr>
          <p:cNvPr id="5132" name="Rectangle 12"/>
          <p:cNvSpPr>
            <a:spLocks noGrp="1" noChangeArrowheads="1"/>
          </p:cNvSpPr>
          <p:nvPr>
            <p:ph type="ftr" sz="quarter" idx="3"/>
          </p:nvPr>
        </p:nvSpPr>
        <p:spPr bwMode="auto">
          <a:xfrm>
            <a:off x="4470400" y="63246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kumimoji="0" sz="1400"/>
            </a:lvl1pPr>
          </a:lstStyle>
          <a:p>
            <a:pPr>
              <a:defRPr/>
            </a:pPr>
            <a:r>
              <a:rPr lang="zh-CN" altLang="en-US"/>
              <a:t>陈立军</a:t>
            </a:r>
            <a:endParaRPr lang="en-US" altLang="zh-CN"/>
          </a:p>
        </p:txBody>
      </p:sp>
      <p:sp>
        <p:nvSpPr>
          <p:cNvPr id="5133" name="Rectangle 13"/>
          <p:cNvSpPr>
            <a:spLocks noGrp="1" noChangeArrowheads="1"/>
          </p:cNvSpPr>
          <p:nvPr>
            <p:ph type="sldNum" sz="quarter" idx="4"/>
          </p:nvPr>
        </p:nvSpPr>
        <p:spPr bwMode="auto">
          <a:xfrm>
            <a:off x="90424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kumimoji="0" sz="1400"/>
            </a:lvl1pPr>
          </a:lstStyle>
          <a:p>
            <a:pPr>
              <a:defRPr/>
            </a:pPr>
            <a:fld id="{1A1A38E4-F4C3-44B1-A7A4-0A42EC0B256A}" type="slidenum">
              <a:rPr lang="zh-CN" altLang="en-US"/>
              <a:pPr>
                <a:defRPr/>
              </a:pPr>
              <a:t>‹#›</a:t>
            </a:fld>
            <a:endParaRPr lang="en-US" altLang="zh-CN"/>
          </a:p>
        </p:txBody>
      </p:sp>
    </p:spTree>
    <p:extLst>
      <p:ext uri="{BB962C8B-B14F-4D97-AF65-F5344CB8AC3E}">
        <p14:creationId xmlns:p14="http://schemas.microsoft.com/office/powerpoint/2010/main" val="3681323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ahoma" pitchFamily="34" charset="0"/>
          <a:ea typeface="隶书" pitchFamily="49" charset="-122"/>
        </a:defRPr>
      </a:lvl2pPr>
      <a:lvl3pPr algn="ctr" rtl="0" eaLnBrk="0" fontAlgn="base" hangingPunct="0">
        <a:spcBef>
          <a:spcPct val="0"/>
        </a:spcBef>
        <a:spcAft>
          <a:spcPct val="0"/>
        </a:spcAft>
        <a:defRPr kumimoji="1" sz="4400">
          <a:solidFill>
            <a:schemeClr val="tx2"/>
          </a:solidFill>
          <a:latin typeface="Tahoma" pitchFamily="34" charset="0"/>
          <a:ea typeface="隶书" pitchFamily="49" charset="-122"/>
        </a:defRPr>
      </a:lvl3pPr>
      <a:lvl4pPr algn="ctr" rtl="0" eaLnBrk="0" fontAlgn="base" hangingPunct="0">
        <a:spcBef>
          <a:spcPct val="0"/>
        </a:spcBef>
        <a:spcAft>
          <a:spcPct val="0"/>
        </a:spcAft>
        <a:defRPr kumimoji="1" sz="4400">
          <a:solidFill>
            <a:schemeClr val="tx2"/>
          </a:solidFill>
          <a:latin typeface="Tahoma" pitchFamily="34" charset="0"/>
          <a:ea typeface="隶书" pitchFamily="49" charset="-122"/>
        </a:defRPr>
      </a:lvl4pPr>
      <a:lvl5pPr algn="ctr" rtl="0" eaLnBrk="0" fontAlgn="base" hangingPunct="0">
        <a:spcBef>
          <a:spcPct val="0"/>
        </a:spcBef>
        <a:spcAft>
          <a:spcPct val="0"/>
        </a:spcAft>
        <a:defRPr kumimoji="1" sz="4400">
          <a:solidFill>
            <a:schemeClr val="tx2"/>
          </a:solidFill>
          <a:latin typeface="Tahoma" pitchFamily="34" charset="0"/>
          <a:ea typeface="隶书" pitchFamily="49" charset="-122"/>
        </a:defRPr>
      </a:lvl5pPr>
      <a:lvl6pPr marL="457200" algn="ctr" rtl="0" fontAlgn="base">
        <a:spcBef>
          <a:spcPct val="0"/>
        </a:spcBef>
        <a:spcAft>
          <a:spcPct val="0"/>
        </a:spcAft>
        <a:defRPr kumimoji="1" sz="4400">
          <a:solidFill>
            <a:schemeClr val="tx2"/>
          </a:solidFill>
          <a:latin typeface="Tahoma" pitchFamily="34" charset="0"/>
          <a:ea typeface="隶书" pitchFamily="49" charset="-122"/>
        </a:defRPr>
      </a:lvl6pPr>
      <a:lvl7pPr marL="914400" algn="ctr" rtl="0" fontAlgn="base">
        <a:spcBef>
          <a:spcPct val="0"/>
        </a:spcBef>
        <a:spcAft>
          <a:spcPct val="0"/>
        </a:spcAft>
        <a:defRPr kumimoji="1" sz="4400">
          <a:solidFill>
            <a:schemeClr val="tx2"/>
          </a:solidFill>
          <a:latin typeface="Tahoma" pitchFamily="34" charset="0"/>
          <a:ea typeface="隶书" pitchFamily="49" charset="-122"/>
        </a:defRPr>
      </a:lvl7pPr>
      <a:lvl8pPr marL="1371600" algn="ctr" rtl="0" fontAlgn="base">
        <a:spcBef>
          <a:spcPct val="0"/>
        </a:spcBef>
        <a:spcAft>
          <a:spcPct val="0"/>
        </a:spcAft>
        <a:defRPr kumimoji="1" sz="4400">
          <a:solidFill>
            <a:schemeClr val="tx2"/>
          </a:solidFill>
          <a:latin typeface="Tahoma" pitchFamily="34" charset="0"/>
          <a:ea typeface="隶书" pitchFamily="49" charset="-122"/>
        </a:defRPr>
      </a:lvl8pPr>
      <a:lvl9pPr marL="1828800" algn="ctr" rtl="0" fontAlgn="base">
        <a:spcBef>
          <a:spcPct val="0"/>
        </a:spcBef>
        <a:spcAft>
          <a:spcPct val="0"/>
        </a:spcAft>
        <a:defRPr kumimoji="1" sz="4400">
          <a:solidFill>
            <a:schemeClr val="tx2"/>
          </a:solidFill>
          <a:latin typeface="Tahoma" pitchFamily="34" charset="0"/>
          <a:ea typeface="隶书" pitchFamily="49" charset="-122"/>
        </a:defRPr>
      </a:lvl9pPr>
    </p:titleStyle>
    <p:bodyStyle>
      <a:lvl1pPr marL="342900" indent="-342900" algn="just"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itchFamily="2" charset="2"/>
        <a:buChar char="n"/>
        <a:defRPr kumimoji="1" sz="2800">
          <a:solidFill>
            <a:srgbClr val="660066"/>
          </a:solidFill>
          <a:latin typeface="+mn-lt"/>
          <a:ea typeface="华文新魏" pitchFamily="2" charset="-122"/>
        </a:defRPr>
      </a:lvl2pPr>
      <a:lvl3pPr marL="1143000" indent="-228600" algn="just" rtl="0" eaLnBrk="0" fontAlgn="base" hangingPunct="0">
        <a:spcBef>
          <a:spcPct val="20000"/>
        </a:spcBef>
        <a:spcAft>
          <a:spcPct val="0"/>
        </a:spcAft>
        <a:buClr>
          <a:schemeClr val="folHlink"/>
        </a:buClr>
        <a:buSzPct val="50000"/>
        <a:buFont typeface="Wingdings" pitchFamily="2" charset="2"/>
        <a:buChar char="n"/>
        <a:defRPr kumimoji="1" sz="2400">
          <a:solidFill>
            <a:srgbClr val="6600CC"/>
          </a:solidFill>
          <a:latin typeface="+mn-lt"/>
          <a:ea typeface="华文新魏" pitchFamily="2" charset="-122"/>
        </a:defRPr>
      </a:lvl3pPr>
      <a:lvl4pPr marL="1600200" indent="-228600" algn="just"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实习二：数据库约束设计</a:t>
            </a:r>
          </a:p>
        </p:txBody>
      </p:sp>
      <p:sp>
        <p:nvSpPr>
          <p:cNvPr id="4" name="Rectangle 1"/>
          <p:cNvSpPr>
            <a:spLocks noGrp="1" noChangeArrowheads="1"/>
          </p:cNvSpPr>
          <p:nvPr>
            <p:ph idx="1"/>
          </p:nvPr>
        </p:nvSpPr>
        <p:spPr bwMode="auto">
          <a:xfrm>
            <a:off x="464128" y="1485025"/>
            <a:ext cx="11263744" cy="3597716"/>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l" eaLnBrk="0" hangingPunct="0">
              <a:spcBef>
                <a:spcPct val="0"/>
              </a:spcBef>
              <a:defRPr>
                <a:solidFill>
                  <a:schemeClr val="tx1"/>
                </a:solidFill>
                <a:latin typeface="Arial" panose="020B0604020202020204" pitchFamily="34" charset="0"/>
              </a:defRPr>
            </a:lvl1pPr>
            <a:lvl2pPr algn="l" eaLnBrk="0" hangingPunct="0">
              <a:spcBef>
                <a:spcPct val="0"/>
              </a:spcBef>
              <a:defRPr>
                <a:solidFill>
                  <a:schemeClr val="tx1"/>
                </a:solidFill>
                <a:latin typeface="Arial" panose="020B0604020202020204" pitchFamily="34" charset="0"/>
              </a:defRPr>
            </a:lvl2pPr>
            <a:lvl3pPr algn="l" eaLnBrk="0" hangingPunct="0">
              <a:spcBef>
                <a:spcPct val="0"/>
              </a:spcBef>
              <a:defRPr>
                <a:solidFill>
                  <a:schemeClr val="tx1"/>
                </a:solidFill>
                <a:latin typeface="Arial" panose="020B0604020202020204" pitchFamily="34" charset="0"/>
              </a:defRPr>
            </a:lvl3pPr>
            <a:lvl4pPr algn="l" eaLnBrk="0" hangingPunct="0">
              <a:spcBef>
                <a:spcPct val="0"/>
              </a:spcBef>
              <a:defRPr>
                <a:solidFill>
                  <a:schemeClr val="tx1"/>
                </a:solidFill>
                <a:latin typeface="Arial" panose="020B0604020202020204" pitchFamily="34" charset="0"/>
              </a:defRPr>
            </a:lvl4pPr>
            <a:lvl5pPr algn="l"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lnSpc>
                <a:spcPct val="150000"/>
              </a:lnSpc>
              <a:buClr>
                <a:srgbClr val="FF0000"/>
              </a:buClr>
              <a:buSzPct val="100000"/>
              <a:buNone/>
            </a:pPr>
            <a:r>
              <a:rPr lang="zh-CN" altLang="en-US" dirty="0">
                <a:solidFill>
                  <a:srgbClr val="6600CC"/>
                </a:solidFill>
              </a:rPr>
              <a:t>本次实习的目标是请同学们体验如何在数据库中利用各种手段完成数据库约束设计，当然一般的主外码约束等比较简单，我们就不做实习练习了。我们主要练习一下如何使用存储过程、函数、触发器等实现一些相对复杂的业务约束。主要包括如下两个练习：</a:t>
            </a:r>
          </a:p>
        </p:txBody>
      </p:sp>
    </p:spTree>
    <p:extLst>
      <p:ext uri="{BB962C8B-B14F-4D97-AF65-F5344CB8AC3E}">
        <p14:creationId xmlns:p14="http://schemas.microsoft.com/office/powerpoint/2010/main" val="268875493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C4735-10C1-4FE0-9F65-FFDF5B057D49}"/>
              </a:ext>
            </a:extLst>
          </p:cNvPr>
          <p:cNvSpPr>
            <a:spLocks noGrp="1"/>
          </p:cNvSpPr>
          <p:nvPr>
            <p:ph type="title"/>
          </p:nvPr>
        </p:nvSpPr>
        <p:spPr/>
        <p:txBody>
          <a:bodyPr/>
          <a:lstStyle/>
          <a:p>
            <a:r>
              <a:rPr lang="zh-CN" altLang="en-US" dirty="0"/>
              <a:t>练习一：生成身份证号</a:t>
            </a:r>
          </a:p>
        </p:txBody>
      </p:sp>
      <p:sp>
        <p:nvSpPr>
          <p:cNvPr id="4" name="Rectangle 1">
            <a:extLst>
              <a:ext uri="{FF2B5EF4-FFF2-40B4-BE49-F238E27FC236}">
                <a16:creationId xmlns:a16="http://schemas.microsoft.com/office/drawing/2014/main" id="{8ABA3F7D-82DC-40F8-9B9A-92779819D489}"/>
              </a:ext>
            </a:extLst>
          </p:cNvPr>
          <p:cNvSpPr>
            <a:spLocks noGrp="1" noChangeArrowheads="1"/>
          </p:cNvSpPr>
          <p:nvPr>
            <p:ph idx="1"/>
          </p:nvPr>
        </p:nvSpPr>
        <p:spPr bwMode="auto">
          <a:xfrm>
            <a:off x="2173355" y="1133806"/>
            <a:ext cx="7566993" cy="5006563"/>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l" eaLnBrk="0" hangingPunct="0">
              <a:spcBef>
                <a:spcPct val="0"/>
              </a:spcBef>
              <a:defRPr>
                <a:solidFill>
                  <a:schemeClr val="tx1"/>
                </a:solidFill>
                <a:latin typeface="Arial" panose="020B0604020202020204" pitchFamily="34" charset="0"/>
              </a:defRPr>
            </a:lvl1pPr>
            <a:lvl2pPr algn="l" eaLnBrk="0" hangingPunct="0">
              <a:spcBef>
                <a:spcPct val="0"/>
              </a:spcBef>
              <a:defRPr>
                <a:solidFill>
                  <a:schemeClr val="tx1"/>
                </a:solidFill>
                <a:latin typeface="Arial" panose="020B0604020202020204" pitchFamily="34" charset="0"/>
              </a:defRPr>
            </a:lvl2pPr>
            <a:lvl3pPr algn="l" eaLnBrk="0" hangingPunct="0">
              <a:spcBef>
                <a:spcPct val="0"/>
              </a:spcBef>
              <a:defRPr>
                <a:solidFill>
                  <a:schemeClr val="tx1"/>
                </a:solidFill>
                <a:latin typeface="Arial" panose="020B0604020202020204" pitchFamily="34" charset="0"/>
              </a:defRPr>
            </a:lvl3pPr>
            <a:lvl4pPr algn="l" eaLnBrk="0" hangingPunct="0">
              <a:spcBef>
                <a:spcPct val="0"/>
              </a:spcBef>
              <a:defRPr>
                <a:solidFill>
                  <a:schemeClr val="tx1"/>
                </a:solidFill>
                <a:latin typeface="Arial" panose="020B0604020202020204" pitchFamily="34" charset="0"/>
              </a:defRPr>
            </a:lvl4pPr>
            <a:lvl5pPr algn="l"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ctr">
              <a:lnSpc>
                <a:spcPct val="150000"/>
              </a:lnSpc>
              <a:buClr>
                <a:srgbClr val="FF0000"/>
              </a:buClr>
              <a:buSzPct val="100000"/>
              <a:buNone/>
            </a:pPr>
            <a:r>
              <a:rPr lang="zh-CN" altLang="en-US" sz="2800" dirty="0">
                <a:solidFill>
                  <a:srgbClr val="FF0000"/>
                </a:solidFill>
              </a:rPr>
              <a:t>身份证各位含义</a:t>
            </a:r>
            <a:endParaRPr lang="en-US" altLang="zh-CN" sz="2800" dirty="0">
              <a:solidFill>
                <a:srgbClr val="FF0000"/>
              </a:solidFill>
            </a:endParaRPr>
          </a:p>
          <a:p>
            <a:pPr marL="0" indent="0" algn="just">
              <a:lnSpc>
                <a:spcPct val="150000"/>
              </a:lnSpc>
              <a:buClr>
                <a:srgbClr val="FF0000"/>
              </a:buClr>
              <a:buSzPct val="100000"/>
              <a:buNone/>
            </a:pPr>
            <a:r>
              <a:rPr lang="en-US" altLang="zh-CN" sz="2400" dirty="0">
                <a:solidFill>
                  <a:srgbClr val="6600CC"/>
                </a:solidFill>
              </a:rPr>
              <a:t>1</a:t>
            </a:r>
            <a:r>
              <a:rPr lang="zh-CN" altLang="en-US" sz="2400" dirty="0">
                <a:solidFill>
                  <a:srgbClr val="6600CC"/>
                </a:solidFill>
              </a:rPr>
              <a:t>、第</a:t>
            </a:r>
            <a:r>
              <a:rPr lang="en-US" altLang="zh-CN" sz="2400" dirty="0">
                <a:solidFill>
                  <a:srgbClr val="6600CC"/>
                </a:solidFill>
              </a:rPr>
              <a:t>17</a:t>
            </a:r>
            <a:r>
              <a:rPr lang="zh-CN" altLang="en-US" sz="2400" dirty="0">
                <a:solidFill>
                  <a:srgbClr val="6600CC"/>
                </a:solidFill>
              </a:rPr>
              <a:t>位数字（也即身份证号倒数第二位）表示性别：</a:t>
            </a:r>
            <a:endParaRPr lang="en-US" altLang="zh-CN" sz="2400" dirty="0">
              <a:solidFill>
                <a:srgbClr val="6600CC"/>
              </a:solidFill>
            </a:endParaRPr>
          </a:p>
          <a:p>
            <a:pPr marL="0" indent="0" algn="just">
              <a:lnSpc>
                <a:spcPct val="150000"/>
              </a:lnSpc>
              <a:buClr>
                <a:srgbClr val="FF0000"/>
              </a:buClr>
              <a:buSzPct val="100000"/>
              <a:buNone/>
            </a:pPr>
            <a:r>
              <a:rPr lang="en-US" altLang="zh-CN" sz="2400" dirty="0">
                <a:solidFill>
                  <a:srgbClr val="6600CC"/>
                </a:solidFill>
              </a:rPr>
              <a:t>      </a:t>
            </a:r>
            <a:r>
              <a:rPr lang="zh-CN" altLang="en-US" sz="2400" dirty="0">
                <a:solidFill>
                  <a:srgbClr val="6600CC"/>
                </a:solidFill>
              </a:rPr>
              <a:t>奇数表示男性，偶数表示女性；</a:t>
            </a:r>
          </a:p>
          <a:p>
            <a:pPr marL="0" indent="0" algn="just">
              <a:lnSpc>
                <a:spcPct val="150000"/>
              </a:lnSpc>
              <a:buClr>
                <a:srgbClr val="FF0000"/>
              </a:buClr>
              <a:buSzPct val="100000"/>
              <a:buNone/>
            </a:pPr>
            <a:r>
              <a:rPr lang="en-US" altLang="zh-CN" sz="2400" dirty="0">
                <a:solidFill>
                  <a:srgbClr val="6600CC"/>
                </a:solidFill>
              </a:rPr>
              <a:t>2</a:t>
            </a:r>
            <a:r>
              <a:rPr lang="zh-CN" altLang="en-US" sz="2400" dirty="0">
                <a:solidFill>
                  <a:srgbClr val="6600CC"/>
                </a:solidFill>
              </a:rPr>
              <a:t>、第</a:t>
            </a:r>
            <a:r>
              <a:rPr lang="en-US" altLang="zh-CN" sz="2400" dirty="0">
                <a:solidFill>
                  <a:srgbClr val="6600CC"/>
                </a:solidFill>
              </a:rPr>
              <a:t>1</a:t>
            </a:r>
            <a:r>
              <a:rPr lang="zh-CN" altLang="en-US" sz="2400" dirty="0">
                <a:solidFill>
                  <a:srgbClr val="6600CC"/>
                </a:solidFill>
              </a:rPr>
              <a:t>、</a:t>
            </a:r>
            <a:r>
              <a:rPr lang="en-US" altLang="zh-CN" sz="2400" dirty="0">
                <a:solidFill>
                  <a:srgbClr val="6600CC"/>
                </a:solidFill>
              </a:rPr>
              <a:t>2</a:t>
            </a:r>
            <a:r>
              <a:rPr lang="zh-CN" altLang="en-US" sz="2400" dirty="0">
                <a:solidFill>
                  <a:srgbClr val="6600CC"/>
                </a:solidFill>
              </a:rPr>
              <a:t>位数字表示：所在省份的代码；</a:t>
            </a:r>
          </a:p>
          <a:p>
            <a:pPr marL="0" indent="0" algn="just">
              <a:lnSpc>
                <a:spcPct val="150000"/>
              </a:lnSpc>
              <a:buClr>
                <a:srgbClr val="FF0000"/>
              </a:buClr>
              <a:buSzPct val="100000"/>
              <a:buNone/>
            </a:pPr>
            <a:r>
              <a:rPr lang="en-US" altLang="zh-CN" sz="2400" dirty="0">
                <a:solidFill>
                  <a:srgbClr val="6600CC"/>
                </a:solidFill>
              </a:rPr>
              <a:t>3</a:t>
            </a:r>
            <a:r>
              <a:rPr lang="zh-CN" altLang="en-US" sz="2400" dirty="0">
                <a:solidFill>
                  <a:srgbClr val="6600CC"/>
                </a:solidFill>
              </a:rPr>
              <a:t>、第</a:t>
            </a:r>
            <a:r>
              <a:rPr lang="en-US" altLang="zh-CN" sz="2400" dirty="0">
                <a:solidFill>
                  <a:srgbClr val="6600CC"/>
                </a:solidFill>
              </a:rPr>
              <a:t>3</a:t>
            </a:r>
            <a:r>
              <a:rPr lang="zh-CN" altLang="en-US" sz="2400" dirty="0">
                <a:solidFill>
                  <a:srgbClr val="6600CC"/>
                </a:solidFill>
              </a:rPr>
              <a:t>、</a:t>
            </a:r>
            <a:r>
              <a:rPr lang="en-US" altLang="zh-CN" sz="2400" dirty="0">
                <a:solidFill>
                  <a:srgbClr val="6600CC"/>
                </a:solidFill>
              </a:rPr>
              <a:t>4</a:t>
            </a:r>
            <a:r>
              <a:rPr lang="zh-CN" altLang="en-US" sz="2400" dirty="0">
                <a:solidFill>
                  <a:srgbClr val="6600CC"/>
                </a:solidFill>
              </a:rPr>
              <a:t>位数字表示：所在城市的代码；</a:t>
            </a:r>
          </a:p>
          <a:p>
            <a:pPr marL="0" indent="0" algn="just">
              <a:lnSpc>
                <a:spcPct val="150000"/>
              </a:lnSpc>
              <a:buClr>
                <a:srgbClr val="FF0000"/>
              </a:buClr>
              <a:buSzPct val="100000"/>
              <a:buNone/>
            </a:pPr>
            <a:r>
              <a:rPr lang="en-US" altLang="zh-CN" sz="2400" dirty="0">
                <a:solidFill>
                  <a:srgbClr val="6600CC"/>
                </a:solidFill>
              </a:rPr>
              <a:t>4</a:t>
            </a:r>
            <a:r>
              <a:rPr lang="zh-CN" altLang="en-US" sz="2400" dirty="0">
                <a:solidFill>
                  <a:srgbClr val="6600CC"/>
                </a:solidFill>
              </a:rPr>
              <a:t>、第</a:t>
            </a:r>
            <a:r>
              <a:rPr lang="en-US" altLang="zh-CN" sz="2400" dirty="0">
                <a:solidFill>
                  <a:srgbClr val="6600CC"/>
                </a:solidFill>
              </a:rPr>
              <a:t>5</a:t>
            </a:r>
            <a:r>
              <a:rPr lang="zh-CN" altLang="en-US" sz="2400" dirty="0">
                <a:solidFill>
                  <a:srgbClr val="6600CC"/>
                </a:solidFill>
              </a:rPr>
              <a:t>、</a:t>
            </a:r>
            <a:r>
              <a:rPr lang="en-US" altLang="zh-CN" sz="2400" dirty="0">
                <a:solidFill>
                  <a:srgbClr val="6600CC"/>
                </a:solidFill>
              </a:rPr>
              <a:t>6</a:t>
            </a:r>
            <a:r>
              <a:rPr lang="zh-CN" altLang="en-US" sz="2400" dirty="0">
                <a:solidFill>
                  <a:srgbClr val="6600CC"/>
                </a:solidFill>
              </a:rPr>
              <a:t>位数字表示：所在区县的代码；</a:t>
            </a:r>
          </a:p>
          <a:p>
            <a:pPr marL="0" indent="0" algn="just">
              <a:lnSpc>
                <a:spcPct val="150000"/>
              </a:lnSpc>
              <a:buClr>
                <a:srgbClr val="FF0000"/>
              </a:buClr>
              <a:buSzPct val="100000"/>
              <a:buNone/>
            </a:pPr>
            <a:r>
              <a:rPr lang="en-US" altLang="zh-CN" sz="2400" dirty="0">
                <a:solidFill>
                  <a:srgbClr val="6600CC"/>
                </a:solidFill>
              </a:rPr>
              <a:t>5</a:t>
            </a:r>
            <a:r>
              <a:rPr lang="zh-CN" altLang="en-US" sz="2400" dirty="0">
                <a:solidFill>
                  <a:srgbClr val="6600CC"/>
                </a:solidFill>
              </a:rPr>
              <a:t>、第</a:t>
            </a:r>
            <a:r>
              <a:rPr lang="en-US" altLang="zh-CN" sz="2400" dirty="0">
                <a:solidFill>
                  <a:srgbClr val="6600CC"/>
                </a:solidFill>
              </a:rPr>
              <a:t>7~14</a:t>
            </a:r>
            <a:r>
              <a:rPr lang="zh-CN" altLang="en-US" sz="2400" dirty="0">
                <a:solidFill>
                  <a:srgbClr val="6600CC"/>
                </a:solidFill>
              </a:rPr>
              <a:t>位数字表示：出生年、月、日；</a:t>
            </a:r>
          </a:p>
          <a:p>
            <a:pPr marL="0" indent="0" algn="just">
              <a:lnSpc>
                <a:spcPct val="150000"/>
              </a:lnSpc>
              <a:buClr>
                <a:srgbClr val="FF0000"/>
              </a:buClr>
              <a:buSzPct val="100000"/>
              <a:buNone/>
            </a:pPr>
            <a:r>
              <a:rPr lang="en-US" altLang="zh-CN" sz="2400" dirty="0">
                <a:solidFill>
                  <a:srgbClr val="6600CC"/>
                </a:solidFill>
              </a:rPr>
              <a:t>6</a:t>
            </a:r>
            <a:r>
              <a:rPr lang="zh-CN" altLang="en-US" sz="2400" dirty="0">
                <a:solidFill>
                  <a:srgbClr val="6600CC"/>
                </a:solidFill>
              </a:rPr>
              <a:t>、第</a:t>
            </a:r>
            <a:r>
              <a:rPr lang="en-US" altLang="zh-CN" sz="2400" dirty="0">
                <a:solidFill>
                  <a:srgbClr val="6600CC"/>
                </a:solidFill>
              </a:rPr>
              <a:t>15</a:t>
            </a:r>
            <a:r>
              <a:rPr lang="zh-CN" altLang="en-US" sz="2400" dirty="0">
                <a:solidFill>
                  <a:srgbClr val="6600CC"/>
                </a:solidFill>
              </a:rPr>
              <a:t>、</a:t>
            </a:r>
            <a:r>
              <a:rPr lang="en-US" altLang="zh-CN" sz="2400" dirty="0">
                <a:solidFill>
                  <a:srgbClr val="6600CC"/>
                </a:solidFill>
              </a:rPr>
              <a:t>16</a:t>
            </a:r>
            <a:r>
              <a:rPr lang="zh-CN" altLang="en-US" sz="2400" dirty="0">
                <a:solidFill>
                  <a:srgbClr val="6600CC"/>
                </a:solidFill>
              </a:rPr>
              <a:t>位数字表示：所在地的派出所的代码；</a:t>
            </a:r>
          </a:p>
          <a:p>
            <a:pPr marL="0" indent="0" algn="just">
              <a:lnSpc>
                <a:spcPct val="150000"/>
              </a:lnSpc>
              <a:buClr>
                <a:srgbClr val="FF0000"/>
              </a:buClr>
              <a:buSzPct val="100000"/>
              <a:buNone/>
            </a:pPr>
            <a:r>
              <a:rPr lang="en-US" altLang="zh-CN" sz="2400" dirty="0">
                <a:solidFill>
                  <a:srgbClr val="6600CC"/>
                </a:solidFill>
              </a:rPr>
              <a:t>7</a:t>
            </a:r>
            <a:r>
              <a:rPr lang="zh-CN" altLang="en-US" sz="2400" dirty="0">
                <a:solidFill>
                  <a:srgbClr val="6600CC"/>
                </a:solidFill>
              </a:rPr>
              <a:t>、第</a:t>
            </a:r>
            <a:r>
              <a:rPr lang="en-US" altLang="zh-CN" sz="2400" dirty="0">
                <a:solidFill>
                  <a:srgbClr val="6600CC"/>
                </a:solidFill>
              </a:rPr>
              <a:t>18</a:t>
            </a:r>
            <a:r>
              <a:rPr lang="zh-CN" altLang="en-US" sz="2400" dirty="0">
                <a:solidFill>
                  <a:srgbClr val="6600CC"/>
                </a:solidFill>
              </a:rPr>
              <a:t>位数字是校检码。</a:t>
            </a:r>
          </a:p>
        </p:txBody>
      </p:sp>
    </p:spTree>
    <p:extLst>
      <p:ext uri="{BB962C8B-B14F-4D97-AF65-F5344CB8AC3E}">
        <p14:creationId xmlns:p14="http://schemas.microsoft.com/office/powerpoint/2010/main" val="2670576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C4735-10C1-4FE0-9F65-FFDF5B057D49}"/>
              </a:ext>
            </a:extLst>
          </p:cNvPr>
          <p:cNvSpPr>
            <a:spLocks noGrp="1"/>
          </p:cNvSpPr>
          <p:nvPr>
            <p:ph type="title"/>
          </p:nvPr>
        </p:nvSpPr>
        <p:spPr/>
        <p:txBody>
          <a:bodyPr/>
          <a:lstStyle/>
          <a:p>
            <a:r>
              <a:rPr lang="zh-CN" altLang="en-US" dirty="0"/>
              <a:t>练习一：生成身份证号</a:t>
            </a:r>
          </a:p>
        </p:txBody>
      </p:sp>
      <p:sp>
        <p:nvSpPr>
          <p:cNvPr id="4" name="Rectangle 1">
            <a:extLst>
              <a:ext uri="{FF2B5EF4-FFF2-40B4-BE49-F238E27FC236}">
                <a16:creationId xmlns:a16="http://schemas.microsoft.com/office/drawing/2014/main" id="{8ABA3F7D-82DC-40F8-9B9A-92779819D489}"/>
              </a:ext>
            </a:extLst>
          </p:cNvPr>
          <p:cNvSpPr>
            <a:spLocks noGrp="1" noChangeArrowheads="1"/>
          </p:cNvSpPr>
          <p:nvPr>
            <p:ph idx="1"/>
          </p:nvPr>
        </p:nvSpPr>
        <p:spPr bwMode="auto">
          <a:xfrm>
            <a:off x="357809" y="1014706"/>
            <a:ext cx="7156174" cy="5591915"/>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l" eaLnBrk="0" hangingPunct="0">
              <a:spcBef>
                <a:spcPct val="0"/>
              </a:spcBef>
              <a:defRPr>
                <a:solidFill>
                  <a:schemeClr val="tx1"/>
                </a:solidFill>
                <a:latin typeface="Arial" panose="020B0604020202020204" pitchFamily="34" charset="0"/>
              </a:defRPr>
            </a:lvl1pPr>
            <a:lvl2pPr algn="l" eaLnBrk="0" hangingPunct="0">
              <a:spcBef>
                <a:spcPct val="0"/>
              </a:spcBef>
              <a:defRPr>
                <a:solidFill>
                  <a:schemeClr val="tx1"/>
                </a:solidFill>
                <a:latin typeface="Arial" panose="020B0604020202020204" pitchFamily="34" charset="0"/>
              </a:defRPr>
            </a:lvl2pPr>
            <a:lvl3pPr algn="l" eaLnBrk="0" hangingPunct="0">
              <a:spcBef>
                <a:spcPct val="0"/>
              </a:spcBef>
              <a:defRPr>
                <a:solidFill>
                  <a:schemeClr val="tx1"/>
                </a:solidFill>
                <a:latin typeface="Arial" panose="020B0604020202020204" pitchFamily="34" charset="0"/>
              </a:defRPr>
            </a:lvl3pPr>
            <a:lvl4pPr algn="l" eaLnBrk="0" hangingPunct="0">
              <a:spcBef>
                <a:spcPct val="0"/>
              </a:spcBef>
              <a:defRPr>
                <a:solidFill>
                  <a:schemeClr val="tx1"/>
                </a:solidFill>
                <a:latin typeface="Arial" panose="020B0604020202020204" pitchFamily="34" charset="0"/>
              </a:defRPr>
            </a:lvl4pPr>
            <a:lvl5pPr algn="l"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ctr">
              <a:lnSpc>
                <a:spcPct val="150000"/>
              </a:lnSpc>
              <a:buClr>
                <a:srgbClr val="FF0000"/>
              </a:buClr>
              <a:buSzPct val="100000"/>
              <a:buNone/>
            </a:pPr>
            <a:r>
              <a:rPr lang="zh-CN" altLang="en-US" sz="2400" dirty="0">
                <a:solidFill>
                  <a:srgbClr val="FF0000"/>
                </a:solidFill>
              </a:rPr>
              <a:t>身份证校验码生成</a:t>
            </a:r>
            <a:endParaRPr lang="en-US" altLang="zh-CN" sz="2400" dirty="0">
              <a:solidFill>
                <a:srgbClr val="FF0000"/>
              </a:solidFill>
            </a:endParaRPr>
          </a:p>
          <a:p>
            <a:pPr marL="457200" indent="-457200" algn="just">
              <a:lnSpc>
                <a:spcPct val="200000"/>
              </a:lnSpc>
              <a:buClr>
                <a:srgbClr val="FF0000"/>
              </a:buClr>
              <a:buSzTx/>
              <a:buFont typeface="+mj-lt"/>
              <a:buAutoNum type="arabicPeriod"/>
            </a:pPr>
            <a:r>
              <a:rPr kumimoji="0" lang="zh-CN" altLang="en-US" sz="2400" dirty="0">
                <a:solidFill>
                  <a:srgbClr val="6600CC"/>
                </a:solidFill>
                <a:latin typeface="+mn-ea"/>
              </a:rPr>
              <a:t>将身份证号码</a:t>
            </a:r>
            <a:r>
              <a:rPr kumimoji="0" lang="en-US" altLang="zh-CN" sz="2400" dirty="0">
                <a:solidFill>
                  <a:srgbClr val="6600CC"/>
                </a:solidFill>
                <a:latin typeface="+mn-ea"/>
              </a:rPr>
              <a:t>17</a:t>
            </a:r>
            <a:r>
              <a:rPr kumimoji="0" lang="zh-CN" altLang="en-US" sz="2400" dirty="0">
                <a:solidFill>
                  <a:srgbClr val="6600CC"/>
                </a:solidFill>
                <a:latin typeface="+mn-ea"/>
              </a:rPr>
              <a:t>位数分别乘以不同的系数。从第一位到第十七位的系数分别为：</a:t>
            </a:r>
            <a:r>
              <a:rPr kumimoji="0" lang="en-US" altLang="zh-CN" sz="2400" dirty="0">
                <a:solidFill>
                  <a:srgbClr val="6600CC"/>
                </a:solidFill>
                <a:latin typeface="+mn-ea"/>
              </a:rPr>
              <a:t>7 9 10 5 8 4 2 1 6 3 7 9 10 5 8 4 2  </a:t>
            </a:r>
          </a:p>
          <a:p>
            <a:pPr marL="457200" indent="-457200" algn="just">
              <a:lnSpc>
                <a:spcPct val="200000"/>
              </a:lnSpc>
              <a:buClr>
                <a:srgbClr val="FF0000"/>
              </a:buClr>
              <a:buSzTx/>
              <a:buFont typeface="+mj-lt"/>
              <a:buAutoNum type="arabicPeriod"/>
            </a:pPr>
            <a:r>
              <a:rPr kumimoji="0" lang="zh-CN" altLang="en-US" sz="2400" dirty="0">
                <a:solidFill>
                  <a:srgbClr val="6600CC"/>
                </a:solidFill>
                <a:latin typeface="+mn-ea"/>
              </a:rPr>
              <a:t>将这</a:t>
            </a:r>
            <a:r>
              <a:rPr kumimoji="0" lang="en-US" altLang="zh-CN" sz="2400" dirty="0">
                <a:solidFill>
                  <a:srgbClr val="6600CC"/>
                </a:solidFill>
                <a:latin typeface="+mn-ea"/>
              </a:rPr>
              <a:t>17</a:t>
            </a:r>
            <a:r>
              <a:rPr kumimoji="0" lang="zh-CN" altLang="en-US" sz="2400" dirty="0">
                <a:solidFill>
                  <a:srgbClr val="6600CC"/>
                </a:solidFill>
                <a:latin typeface="+mn-ea"/>
              </a:rPr>
              <a:t>位数字和系数相乘的结果相加  </a:t>
            </a:r>
          </a:p>
          <a:p>
            <a:pPr marL="457200" indent="-457200" algn="just">
              <a:lnSpc>
                <a:spcPct val="200000"/>
              </a:lnSpc>
              <a:buClr>
                <a:srgbClr val="FF0000"/>
              </a:buClr>
              <a:buSzTx/>
              <a:buFont typeface="+mj-lt"/>
              <a:buAutoNum type="arabicPeriod"/>
            </a:pPr>
            <a:r>
              <a:rPr kumimoji="0" lang="zh-CN" altLang="en-US" sz="2400" dirty="0">
                <a:solidFill>
                  <a:srgbClr val="6600CC"/>
                </a:solidFill>
                <a:latin typeface="+mn-ea"/>
              </a:rPr>
              <a:t>用加出来和除以</a:t>
            </a:r>
            <a:r>
              <a:rPr kumimoji="0" lang="en-US" altLang="zh-CN" sz="2400" dirty="0">
                <a:solidFill>
                  <a:srgbClr val="6600CC"/>
                </a:solidFill>
                <a:latin typeface="+mn-ea"/>
              </a:rPr>
              <a:t>11</a:t>
            </a:r>
            <a:r>
              <a:rPr kumimoji="0" lang="zh-CN" altLang="en-US" sz="2400" dirty="0">
                <a:solidFill>
                  <a:srgbClr val="6600CC"/>
                </a:solidFill>
                <a:latin typeface="+mn-ea"/>
              </a:rPr>
              <a:t>，看余数是多少 </a:t>
            </a:r>
            <a:endParaRPr kumimoji="0" lang="en-US" altLang="zh-CN" sz="2400" dirty="0">
              <a:solidFill>
                <a:srgbClr val="6600CC"/>
              </a:solidFill>
              <a:latin typeface="+mn-ea"/>
            </a:endParaRPr>
          </a:p>
          <a:p>
            <a:pPr marL="457200" indent="-457200" algn="just">
              <a:lnSpc>
                <a:spcPct val="200000"/>
              </a:lnSpc>
              <a:buClr>
                <a:srgbClr val="FF0000"/>
              </a:buClr>
              <a:buSzTx/>
              <a:buFont typeface="+mj-lt"/>
              <a:buAutoNum type="arabicPeriod"/>
            </a:pPr>
            <a:r>
              <a:rPr kumimoji="0" lang="zh-CN" altLang="en-US" sz="2400" dirty="0">
                <a:solidFill>
                  <a:srgbClr val="6600CC"/>
                </a:solidFill>
                <a:latin typeface="+mn-ea"/>
              </a:rPr>
              <a:t>余数</a:t>
            </a:r>
            <a:r>
              <a:rPr kumimoji="0" lang="en-US" altLang="zh-CN" sz="2400" dirty="0">
                <a:solidFill>
                  <a:srgbClr val="6600CC"/>
                </a:solidFill>
                <a:latin typeface="+mn-ea"/>
              </a:rPr>
              <a:t>0 1 2 3 4 5 6 7 8 9 10</a:t>
            </a:r>
            <a:r>
              <a:rPr kumimoji="0" lang="zh-CN" altLang="en-US" sz="2400" dirty="0">
                <a:solidFill>
                  <a:srgbClr val="6600CC"/>
                </a:solidFill>
                <a:latin typeface="+mn-ea"/>
              </a:rPr>
              <a:t>分别对应的最后一位身份证的号码为</a:t>
            </a:r>
            <a:r>
              <a:rPr kumimoji="0" lang="en-US" altLang="zh-CN" sz="2400" dirty="0">
                <a:solidFill>
                  <a:srgbClr val="6600CC"/>
                </a:solidFill>
                <a:latin typeface="+mn-ea"/>
              </a:rPr>
              <a:t>1 0 X 9 8 7 6 5 4 3 2</a:t>
            </a:r>
          </a:p>
        </p:txBody>
      </p:sp>
      <p:pic>
        <p:nvPicPr>
          <p:cNvPr id="3" name="图片 2">
            <a:extLst>
              <a:ext uri="{FF2B5EF4-FFF2-40B4-BE49-F238E27FC236}">
                <a16:creationId xmlns:a16="http://schemas.microsoft.com/office/drawing/2014/main" id="{384B86D7-D5D2-4417-9720-505D1E0723CD}"/>
              </a:ext>
            </a:extLst>
          </p:cNvPr>
          <p:cNvPicPr>
            <a:picLocks noChangeAspect="1"/>
          </p:cNvPicPr>
          <p:nvPr/>
        </p:nvPicPr>
        <p:blipFill>
          <a:blip r:embed="rId2"/>
          <a:stretch>
            <a:fillRect/>
          </a:stretch>
        </p:blipFill>
        <p:spPr>
          <a:xfrm>
            <a:off x="8119876" y="1049178"/>
            <a:ext cx="3515533" cy="5808820"/>
          </a:xfrm>
          <a:prstGeom prst="rect">
            <a:avLst/>
          </a:prstGeom>
        </p:spPr>
      </p:pic>
    </p:spTree>
    <p:extLst>
      <p:ext uri="{BB962C8B-B14F-4D97-AF65-F5344CB8AC3E}">
        <p14:creationId xmlns:p14="http://schemas.microsoft.com/office/powerpoint/2010/main" val="236620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F52217-D259-4D28-B9D3-E13300B46A30}"/>
              </a:ext>
            </a:extLst>
          </p:cNvPr>
          <p:cNvSpPr>
            <a:spLocks noGrp="1"/>
          </p:cNvSpPr>
          <p:nvPr>
            <p:ph type="title"/>
          </p:nvPr>
        </p:nvSpPr>
        <p:spPr/>
        <p:txBody>
          <a:bodyPr/>
          <a:lstStyle/>
          <a:p>
            <a:r>
              <a:rPr lang="zh-CN" altLang="en-US" dirty="0"/>
              <a:t>练习一：生成身份证号</a:t>
            </a:r>
          </a:p>
        </p:txBody>
      </p:sp>
      <p:sp>
        <p:nvSpPr>
          <p:cNvPr id="4" name="Rectangle 1">
            <a:extLst>
              <a:ext uri="{FF2B5EF4-FFF2-40B4-BE49-F238E27FC236}">
                <a16:creationId xmlns:a16="http://schemas.microsoft.com/office/drawing/2014/main" id="{537D5ACC-1C06-43DA-B9BC-0B70A5E64884}"/>
              </a:ext>
            </a:extLst>
          </p:cNvPr>
          <p:cNvSpPr>
            <a:spLocks noGrp="1" noChangeArrowheads="1"/>
          </p:cNvSpPr>
          <p:nvPr>
            <p:ph idx="1"/>
          </p:nvPr>
        </p:nvSpPr>
        <p:spPr bwMode="auto">
          <a:xfrm>
            <a:off x="450575" y="1279373"/>
            <a:ext cx="10681252" cy="4299254"/>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l" eaLnBrk="0" hangingPunct="0">
              <a:spcBef>
                <a:spcPct val="0"/>
              </a:spcBef>
              <a:defRPr>
                <a:solidFill>
                  <a:schemeClr val="tx1"/>
                </a:solidFill>
                <a:latin typeface="Arial" panose="020B0604020202020204" pitchFamily="34" charset="0"/>
              </a:defRPr>
            </a:lvl1pPr>
            <a:lvl2pPr algn="l" eaLnBrk="0" hangingPunct="0">
              <a:spcBef>
                <a:spcPct val="0"/>
              </a:spcBef>
              <a:defRPr>
                <a:solidFill>
                  <a:schemeClr val="tx1"/>
                </a:solidFill>
                <a:latin typeface="Arial" panose="020B0604020202020204" pitchFamily="34" charset="0"/>
              </a:defRPr>
            </a:lvl2pPr>
            <a:lvl3pPr algn="l" eaLnBrk="0" hangingPunct="0">
              <a:spcBef>
                <a:spcPct val="0"/>
              </a:spcBef>
              <a:defRPr>
                <a:solidFill>
                  <a:schemeClr val="tx1"/>
                </a:solidFill>
                <a:latin typeface="Arial" panose="020B0604020202020204" pitchFamily="34" charset="0"/>
              </a:defRPr>
            </a:lvl3pPr>
            <a:lvl4pPr algn="l" eaLnBrk="0" hangingPunct="0">
              <a:spcBef>
                <a:spcPct val="0"/>
              </a:spcBef>
              <a:defRPr>
                <a:solidFill>
                  <a:schemeClr val="tx1"/>
                </a:solidFill>
                <a:latin typeface="Arial" panose="020B0604020202020204" pitchFamily="34" charset="0"/>
              </a:defRPr>
            </a:lvl4pPr>
            <a:lvl5pPr algn="l"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ctr">
              <a:lnSpc>
                <a:spcPct val="200000"/>
              </a:lnSpc>
              <a:buClr>
                <a:srgbClr val="FF0000"/>
              </a:buClr>
              <a:buSzTx/>
              <a:buNone/>
            </a:pPr>
            <a:r>
              <a:rPr kumimoji="0" lang="zh-CN" altLang="en-US" sz="2400" dirty="0">
                <a:solidFill>
                  <a:srgbClr val="FF0000"/>
                </a:solidFill>
                <a:latin typeface="+mn-ea"/>
              </a:rPr>
              <a:t>有了前述知识准备之后，我们的实习是这样设计的：</a:t>
            </a:r>
            <a:endParaRPr kumimoji="0" lang="en-US" altLang="zh-CN" sz="2400" dirty="0">
              <a:solidFill>
                <a:srgbClr val="FF0000"/>
              </a:solidFill>
              <a:latin typeface="+mn-ea"/>
            </a:endParaRPr>
          </a:p>
          <a:p>
            <a:pPr marL="457200" indent="-457200" algn="just">
              <a:lnSpc>
                <a:spcPct val="200000"/>
              </a:lnSpc>
              <a:buClr>
                <a:srgbClr val="FF0000"/>
              </a:buClr>
              <a:buSzTx/>
              <a:buFont typeface="+mj-lt"/>
              <a:buAutoNum type="arabicPeriod"/>
            </a:pPr>
            <a:r>
              <a:rPr kumimoji="0" lang="zh-CN" altLang="en-US" sz="2400" dirty="0">
                <a:solidFill>
                  <a:srgbClr val="6600CC"/>
                </a:solidFill>
                <a:latin typeface="+mn-ea"/>
              </a:rPr>
              <a:t>编写一个函数，它能够根据输入的前</a:t>
            </a:r>
            <a:r>
              <a:rPr kumimoji="0" lang="en-US" altLang="zh-CN" sz="2400" dirty="0">
                <a:solidFill>
                  <a:srgbClr val="6600CC"/>
                </a:solidFill>
                <a:latin typeface="+mn-ea"/>
              </a:rPr>
              <a:t>17</a:t>
            </a:r>
            <a:r>
              <a:rPr kumimoji="0" lang="zh-CN" altLang="en-US" sz="2400" dirty="0">
                <a:solidFill>
                  <a:srgbClr val="6600CC"/>
                </a:solidFill>
                <a:latin typeface="+mn-ea"/>
              </a:rPr>
              <a:t>位，生成一个校验码。</a:t>
            </a:r>
            <a:endParaRPr kumimoji="0" lang="en-US" altLang="zh-CN" sz="2400" dirty="0">
              <a:solidFill>
                <a:srgbClr val="6600CC"/>
              </a:solidFill>
              <a:latin typeface="+mn-ea"/>
            </a:endParaRPr>
          </a:p>
          <a:p>
            <a:pPr marL="457200" indent="-457200" algn="just">
              <a:lnSpc>
                <a:spcPct val="200000"/>
              </a:lnSpc>
              <a:buClr>
                <a:srgbClr val="FF0000"/>
              </a:buClr>
              <a:buSzTx/>
              <a:buFont typeface="+mj-lt"/>
              <a:buAutoNum type="arabicPeriod"/>
            </a:pPr>
            <a:r>
              <a:rPr kumimoji="0" lang="zh-CN" altLang="en-US" sz="2400" dirty="0">
                <a:solidFill>
                  <a:srgbClr val="6600CC"/>
                </a:solidFill>
                <a:latin typeface="+mn-ea"/>
              </a:rPr>
              <a:t>构造一个存储过程，它接受的参数包括</a:t>
            </a:r>
            <a:r>
              <a:rPr kumimoji="0" lang="en-US" altLang="zh-CN" sz="2400" dirty="0">
                <a:solidFill>
                  <a:srgbClr val="6600CC"/>
                </a:solidFill>
                <a:latin typeface="+mn-ea"/>
              </a:rPr>
              <a:t>(</a:t>
            </a:r>
            <a:r>
              <a:rPr kumimoji="0" lang="zh-CN" altLang="en-US" sz="2400" dirty="0">
                <a:solidFill>
                  <a:srgbClr val="6600CC"/>
                </a:solidFill>
                <a:latin typeface="+mn-ea"/>
              </a:rPr>
              <a:t>省、市、区、出生日期、性别</a:t>
            </a:r>
            <a:r>
              <a:rPr kumimoji="0" lang="en-US" altLang="zh-CN" sz="2400" dirty="0">
                <a:solidFill>
                  <a:srgbClr val="6600CC"/>
                </a:solidFill>
                <a:latin typeface="+mn-ea"/>
              </a:rPr>
              <a:t>)</a:t>
            </a:r>
            <a:r>
              <a:rPr kumimoji="0" lang="zh-CN" altLang="en-US" sz="2400" dirty="0">
                <a:solidFill>
                  <a:srgbClr val="6600CC"/>
                </a:solidFill>
                <a:latin typeface="+mn-ea"/>
              </a:rPr>
              <a:t>，返回一个身份证号，我们在平台上提供了一个行政区划表，可以查到行政区划代码，第</a:t>
            </a:r>
            <a:r>
              <a:rPr kumimoji="0" lang="en-US" altLang="zh-CN" sz="2400" dirty="0">
                <a:solidFill>
                  <a:srgbClr val="6600CC"/>
                </a:solidFill>
                <a:latin typeface="+mn-ea"/>
              </a:rPr>
              <a:t>15</a:t>
            </a:r>
            <a:r>
              <a:rPr kumimoji="0" lang="zh-CN" altLang="en-US" sz="2400" dirty="0">
                <a:solidFill>
                  <a:srgbClr val="6600CC"/>
                </a:solidFill>
                <a:latin typeface="+mn-ea"/>
              </a:rPr>
              <a:t>和</a:t>
            </a:r>
            <a:r>
              <a:rPr kumimoji="0" lang="en-US" altLang="zh-CN" sz="2400" dirty="0">
                <a:solidFill>
                  <a:srgbClr val="6600CC"/>
                </a:solidFill>
                <a:latin typeface="+mn-ea"/>
              </a:rPr>
              <a:t>16</a:t>
            </a:r>
            <a:r>
              <a:rPr kumimoji="0" lang="zh-CN" altLang="en-US" sz="2400" dirty="0">
                <a:solidFill>
                  <a:srgbClr val="6600CC"/>
                </a:solidFill>
                <a:latin typeface="+mn-ea"/>
              </a:rPr>
              <a:t>位的派出所代码自己可以随机生成，再调用上面的校验码函数，这样就可以完成身份证的构造了。</a:t>
            </a:r>
            <a:endParaRPr kumimoji="0" lang="en-US" altLang="zh-CN" sz="2400" dirty="0">
              <a:solidFill>
                <a:srgbClr val="6600CC"/>
              </a:solidFill>
              <a:latin typeface="+mn-ea"/>
            </a:endParaRPr>
          </a:p>
        </p:txBody>
      </p:sp>
    </p:spTree>
    <p:extLst>
      <p:ext uri="{BB962C8B-B14F-4D97-AF65-F5344CB8AC3E}">
        <p14:creationId xmlns:p14="http://schemas.microsoft.com/office/powerpoint/2010/main" val="2983511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练习二：触发器</a:t>
            </a:r>
          </a:p>
        </p:txBody>
      </p:sp>
      <p:sp>
        <p:nvSpPr>
          <p:cNvPr id="4" name="Rectangle 1"/>
          <p:cNvSpPr>
            <a:spLocks noGrp="1" noChangeArrowheads="1"/>
          </p:cNvSpPr>
          <p:nvPr>
            <p:ph idx="1"/>
          </p:nvPr>
        </p:nvSpPr>
        <p:spPr bwMode="auto">
          <a:xfrm>
            <a:off x="132522" y="1121425"/>
            <a:ext cx="12192001" cy="2129429"/>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l" eaLnBrk="0" hangingPunct="0">
              <a:spcBef>
                <a:spcPct val="0"/>
              </a:spcBef>
              <a:defRPr>
                <a:solidFill>
                  <a:schemeClr val="tx1"/>
                </a:solidFill>
                <a:latin typeface="Arial" panose="020B0604020202020204" pitchFamily="34" charset="0"/>
              </a:defRPr>
            </a:lvl1pPr>
            <a:lvl2pPr algn="l" eaLnBrk="0" hangingPunct="0">
              <a:spcBef>
                <a:spcPct val="0"/>
              </a:spcBef>
              <a:defRPr>
                <a:solidFill>
                  <a:schemeClr val="tx1"/>
                </a:solidFill>
                <a:latin typeface="Arial" panose="020B0604020202020204" pitchFamily="34" charset="0"/>
              </a:defRPr>
            </a:lvl2pPr>
            <a:lvl3pPr algn="l" eaLnBrk="0" hangingPunct="0">
              <a:spcBef>
                <a:spcPct val="0"/>
              </a:spcBef>
              <a:defRPr>
                <a:solidFill>
                  <a:schemeClr val="tx1"/>
                </a:solidFill>
                <a:latin typeface="Arial" panose="020B0604020202020204" pitchFamily="34" charset="0"/>
              </a:defRPr>
            </a:lvl3pPr>
            <a:lvl4pPr algn="l" eaLnBrk="0" hangingPunct="0">
              <a:spcBef>
                <a:spcPct val="0"/>
              </a:spcBef>
              <a:defRPr>
                <a:solidFill>
                  <a:schemeClr val="tx1"/>
                </a:solidFill>
                <a:latin typeface="Arial" panose="020B0604020202020204" pitchFamily="34" charset="0"/>
              </a:defRPr>
            </a:lvl4pPr>
            <a:lvl5pPr algn="l"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ctr">
              <a:lnSpc>
                <a:spcPct val="150000"/>
              </a:lnSpc>
              <a:buClr>
                <a:srgbClr val="FF0000"/>
              </a:buClr>
              <a:buSzTx/>
              <a:buNone/>
            </a:pPr>
            <a:r>
              <a:rPr kumimoji="0" lang="en-US" altLang="zh-CN" sz="2400" dirty="0" err="1">
                <a:solidFill>
                  <a:srgbClr val="6600CC"/>
                </a:solidFill>
                <a:latin typeface="+mn-ea"/>
              </a:rPr>
              <a:t>my_stock</a:t>
            </a:r>
            <a:r>
              <a:rPr kumimoji="0" lang="en-US" altLang="zh-CN" sz="2400" dirty="0">
                <a:solidFill>
                  <a:srgbClr val="6600CC"/>
                </a:solidFill>
                <a:latin typeface="+mn-ea"/>
              </a:rPr>
              <a:t>(</a:t>
            </a:r>
            <a:r>
              <a:rPr kumimoji="0" lang="en-US" altLang="zh-CN" sz="2400" dirty="0" err="1">
                <a:solidFill>
                  <a:srgbClr val="6600CC"/>
                </a:solidFill>
                <a:latin typeface="+mn-ea"/>
              </a:rPr>
              <a:t>stock_id</a:t>
            </a:r>
            <a:r>
              <a:rPr kumimoji="0" lang="en-US" altLang="zh-CN" sz="2400" dirty="0">
                <a:solidFill>
                  <a:srgbClr val="6600CC"/>
                </a:solidFill>
                <a:latin typeface="+mn-ea"/>
              </a:rPr>
              <a:t>, volume, </a:t>
            </a:r>
            <a:r>
              <a:rPr kumimoji="0" lang="en-US" altLang="zh-CN" sz="2400" dirty="0" err="1">
                <a:solidFill>
                  <a:srgbClr val="6600CC"/>
                </a:solidFill>
                <a:latin typeface="+mn-ea"/>
              </a:rPr>
              <a:t>avg_price</a:t>
            </a:r>
            <a:r>
              <a:rPr kumimoji="0" lang="en-US" altLang="zh-CN" sz="2400" dirty="0">
                <a:solidFill>
                  <a:srgbClr val="6600CC"/>
                </a:solidFill>
                <a:latin typeface="+mn-ea"/>
              </a:rPr>
              <a:t>, profit)</a:t>
            </a:r>
            <a:r>
              <a:rPr kumimoji="0" lang="zh-CN" altLang="en-US" sz="2400" dirty="0">
                <a:solidFill>
                  <a:srgbClr val="6600CC"/>
                </a:solidFill>
                <a:latin typeface="+mn-ea"/>
              </a:rPr>
              <a:t>：</a:t>
            </a:r>
            <a:endParaRPr kumimoji="0" lang="en-US" altLang="zh-CN" sz="2400" dirty="0">
              <a:solidFill>
                <a:srgbClr val="6600CC"/>
              </a:solidFill>
              <a:latin typeface="+mn-ea"/>
            </a:endParaRPr>
          </a:p>
          <a:p>
            <a:pPr marL="0" indent="0" algn="ctr">
              <a:lnSpc>
                <a:spcPct val="150000"/>
              </a:lnSpc>
              <a:buClr>
                <a:srgbClr val="FF0000"/>
              </a:buClr>
              <a:buSzTx/>
              <a:buNone/>
            </a:pPr>
            <a:r>
              <a:rPr kumimoji="0" lang="zh-CN" altLang="en-US" sz="2400" dirty="0">
                <a:solidFill>
                  <a:srgbClr val="6600CC"/>
                </a:solidFill>
                <a:latin typeface="+mn-ea"/>
              </a:rPr>
              <a:t>表示所持有的股票编号、数量、持仓平均价格、利润</a:t>
            </a:r>
            <a:endParaRPr kumimoji="0" lang="en-US" altLang="zh-CN" sz="2400" dirty="0">
              <a:solidFill>
                <a:srgbClr val="6600CC"/>
              </a:solidFill>
              <a:latin typeface="+mn-ea"/>
            </a:endParaRPr>
          </a:p>
          <a:p>
            <a:pPr marL="0" indent="0" algn="ctr">
              <a:lnSpc>
                <a:spcPct val="150000"/>
              </a:lnSpc>
              <a:buClr>
                <a:srgbClr val="FF0000"/>
              </a:buClr>
              <a:buSzTx/>
              <a:buNone/>
            </a:pPr>
            <a:r>
              <a:rPr kumimoji="0" lang="en-US" altLang="zh-CN" sz="2400" dirty="0">
                <a:solidFill>
                  <a:srgbClr val="6600CC"/>
                </a:solidFill>
                <a:latin typeface="+mn-ea"/>
              </a:rPr>
              <a:t>trans(</a:t>
            </a:r>
            <a:r>
              <a:rPr kumimoji="0" lang="en-US" altLang="zh-CN" sz="2400" dirty="0" err="1">
                <a:solidFill>
                  <a:srgbClr val="6600CC"/>
                </a:solidFill>
                <a:latin typeface="+mn-ea"/>
              </a:rPr>
              <a:t>trans_id,stock_id</a:t>
            </a:r>
            <a:r>
              <a:rPr kumimoji="0" lang="en-US" altLang="zh-CN" sz="2400" dirty="0">
                <a:solidFill>
                  <a:srgbClr val="6600CC"/>
                </a:solidFill>
                <a:latin typeface="+mn-ea"/>
              </a:rPr>
              <a:t>, date, price, amount, </a:t>
            </a:r>
            <a:r>
              <a:rPr kumimoji="0" lang="en-US" altLang="zh-CN" sz="2400" dirty="0" err="1">
                <a:solidFill>
                  <a:srgbClr val="6600CC"/>
                </a:solidFill>
                <a:latin typeface="+mn-ea"/>
              </a:rPr>
              <a:t>sell_or_buy</a:t>
            </a:r>
            <a:r>
              <a:rPr kumimoji="0" lang="en-US" altLang="zh-CN" sz="2400" dirty="0">
                <a:solidFill>
                  <a:srgbClr val="6600CC"/>
                </a:solidFill>
                <a:latin typeface="+mn-ea"/>
              </a:rPr>
              <a:t>)</a:t>
            </a:r>
            <a:r>
              <a:rPr kumimoji="0" lang="zh-CN" altLang="en-US" sz="2400" dirty="0">
                <a:solidFill>
                  <a:srgbClr val="6600CC"/>
                </a:solidFill>
                <a:latin typeface="+mn-ea"/>
              </a:rPr>
              <a:t>：</a:t>
            </a:r>
            <a:endParaRPr kumimoji="0" lang="en-US" altLang="zh-CN" sz="2400" dirty="0">
              <a:solidFill>
                <a:srgbClr val="6600CC"/>
              </a:solidFill>
              <a:latin typeface="+mn-ea"/>
            </a:endParaRPr>
          </a:p>
          <a:p>
            <a:pPr marL="0" indent="0" algn="ctr">
              <a:lnSpc>
                <a:spcPct val="150000"/>
              </a:lnSpc>
              <a:buClr>
                <a:srgbClr val="FF0000"/>
              </a:buClr>
              <a:buSzTx/>
              <a:buNone/>
            </a:pPr>
            <a:r>
              <a:rPr kumimoji="0" lang="zh-CN" altLang="en-US" sz="2400" dirty="0">
                <a:solidFill>
                  <a:srgbClr val="6600CC"/>
                </a:solidFill>
                <a:latin typeface="+mn-ea"/>
              </a:rPr>
              <a:t>表示一次交易的编号、股票编号、交易日期、成交价格、成交数量、买入还是卖出</a:t>
            </a:r>
            <a:endParaRPr kumimoji="0" lang="en-US" altLang="zh-CN" sz="2400" dirty="0">
              <a:solidFill>
                <a:srgbClr val="6600CC"/>
              </a:solidFill>
              <a:latin typeface="+mn-ea"/>
            </a:endParaRPr>
          </a:p>
        </p:txBody>
      </p:sp>
      <p:sp>
        <p:nvSpPr>
          <p:cNvPr id="6" name="Rectangle 1"/>
          <p:cNvSpPr txBox="1">
            <a:spLocks noChangeArrowheads="1"/>
          </p:cNvSpPr>
          <p:nvPr/>
        </p:nvSpPr>
        <p:spPr bwMode="auto">
          <a:xfrm>
            <a:off x="0" y="3535567"/>
            <a:ext cx="12192001" cy="2769989"/>
          </a:xfrm>
          <a:prstGeom prst="rect">
            <a:avLst/>
          </a:prstGeom>
          <a:solidFill>
            <a:srgbClr val="F4F4F4"/>
          </a:solidFill>
          <a:ln w="9525">
            <a:noFill/>
            <a:miter lim="800000"/>
            <a:headEnd/>
            <a:tailEnd/>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marL="342900" indent="-342900" algn="l" rtl="0" eaLnBrk="0" fontAlgn="base" hangingPunct="0">
              <a:spcBef>
                <a:spcPct val="0"/>
              </a:spcBef>
              <a:spcAft>
                <a:spcPct val="0"/>
              </a:spcAft>
              <a:buClr>
                <a:schemeClr val="folHlink"/>
              </a:buClr>
              <a:buSzPct val="60000"/>
              <a:buFont typeface="Wingdings" pitchFamily="2" charset="2"/>
              <a:buChar char="n"/>
              <a:defRPr kumimoji="1" sz="3200">
                <a:solidFill>
                  <a:schemeClr val="tx1"/>
                </a:solidFill>
                <a:latin typeface="Arial" panose="020B0604020202020204" pitchFamily="34" charset="0"/>
                <a:ea typeface="+mn-ea"/>
                <a:cs typeface="+mn-cs"/>
              </a:defRPr>
            </a:lvl1pPr>
            <a:lvl2pPr marL="742950" indent="-285750" algn="l" rtl="0" eaLnBrk="0" fontAlgn="base" hangingPunct="0">
              <a:spcBef>
                <a:spcPct val="0"/>
              </a:spcBef>
              <a:spcAft>
                <a:spcPct val="0"/>
              </a:spcAft>
              <a:buClr>
                <a:schemeClr val="hlink"/>
              </a:buClr>
              <a:buSzPct val="55000"/>
              <a:buFont typeface="Wingdings" pitchFamily="2" charset="2"/>
              <a:buChar char="n"/>
              <a:defRPr kumimoji="1" sz="2800">
                <a:solidFill>
                  <a:schemeClr val="tx1"/>
                </a:solidFill>
                <a:latin typeface="Arial" panose="020B0604020202020204" pitchFamily="34" charset="0"/>
                <a:ea typeface="华文新魏" pitchFamily="2" charset="-122"/>
              </a:defRPr>
            </a:lvl2pPr>
            <a:lvl3pPr marL="1143000" indent="-228600" algn="l" rtl="0" eaLnBrk="0" fontAlgn="base" hangingPunct="0">
              <a:spcBef>
                <a:spcPct val="0"/>
              </a:spcBef>
              <a:spcAft>
                <a:spcPct val="0"/>
              </a:spcAft>
              <a:buClr>
                <a:schemeClr val="folHlink"/>
              </a:buClr>
              <a:buSzPct val="50000"/>
              <a:buFont typeface="Wingdings" pitchFamily="2" charset="2"/>
              <a:buChar char="n"/>
              <a:defRPr kumimoji="1" sz="2400">
                <a:solidFill>
                  <a:schemeClr val="tx1"/>
                </a:solidFill>
                <a:latin typeface="Arial" panose="020B0604020202020204" pitchFamily="34" charset="0"/>
                <a:ea typeface="华文新魏" pitchFamily="2" charset="-122"/>
              </a:defRPr>
            </a:lvl3pPr>
            <a:lvl4pPr marL="1600200" indent="-228600" algn="l" rtl="0" eaLnBrk="0" fontAlgn="base" hangingPunct="0">
              <a:spcBef>
                <a:spcPct val="0"/>
              </a:spcBef>
              <a:spcAft>
                <a:spcPct val="0"/>
              </a:spcAft>
              <a:buClr>
                <a:schemeClr val="accent2"/>
              </a:buClr>
              <a:buSzPct val="55000"/>
              <a:buFont typeface="Wingdings" pitchFamily="2" charset="2"/>
              <a:buChar char="n"/>
              <a:defRPr kumimoji="1" sz="2000">
                <a:solidFill>
                  <a:schemeClr val="tx1"/>
                </a:solidFill>
                <a:latin typeface="Arial" panose="020B0604020202020204" pitchFamily="34" charset="0"/>
                <a:ea typeface="华文新魏" pitchFamily="2" charset="-122"/>
              </a:defRPr>
            </a:lvl4pPr>
            <a:lvl5pPr marL="2057400" indent="-228600" algn="l" rtl="0" eaLnBrk="0" fontAlgn="base" hangingPunct="0">
              <a:spcBef>
                <a:spcPct val="0"/>
              </a:spcBef>
              <a:spcAft>
                <a:spcPct val="0"/>
              </a:spcAft>
              <a:buClr>
                <a:schemeClr val="accent1"/>
              </a:buClr>
              <a:buSzPct val="50000"/>
              <a:buFont typeface="Wingdings" pitchFamily="2" charset="2"/>
              <a:buChar char="n"/>
              <a:defRPr kumimoji="1" sz="2000">
                <a:solidFill>
                  <a:schemeClr val="tx1"/>
                </a:solidFill>
                <a:latin typeface="Arial" panose="020B0604020202020204" pitchFamily="34" charset="0"/>
                <a:ea typeface="华文新魏" pitchFamily="2" charset="-122"/>
              </a:defRPr>
            </a:lvl5pPr>
            <a:lvl6pPr marL="2514600" indent="-228600" algn="just" rtl="0" eaLnBrk="0" fontAlgn="base" hangingPunct="0">
              <a:spcBef>
                <a:spcPct val="0"/>
              </a:spcBef>
              <a:spcAft>
                <a:spcPct val="0"/>
              </a:spcAft>
              <a:buClr>
                <a:schemeClr val="accent1"/>
              </a:buClr>
              <a:buSzPct val="50000"/>
              <a:buFont typeface="Wingdings" pitchFamily="2" charset="2"/>
              <a:buChar char="n"/>
              <a:defRPr kumimoji="1" sz="2000">
                <a:solidFill>
                  <a:schemeClr val="tx1"/>
                </a:solidFill>
                <a:latin typeface="Arial" panose="020B0604020202020204" pitchFamily="34" charset="0"/>
                <a:ea typeface="华文新魏" pitchFamily="2" charset="-122"/>
              </a:defRPr>
            </a:lvl6pPr>
            <a:lvl7pPr marL="2971800" indent="-228600" algn="just" rtl="0" eaLnBrk="0" fontAlgn="base" hangingPunct="0">
              <a:spcBef>
                <a:spcPct val="0"/>
              </a:spcBef>
              <a:spcAft>
                <a:spcPct val="0"/>
              </a:spcAft>
              <a:buClr>
                <a:schemeClr val="accent1"/>
              </a:buClr>
              <a:buSzPct val="50000"/>
              <a:buFont typeface="Wingdings" pitchFamily="2" charset="2"/>
              <a:buChar char="n"/>
              <a:defRPr kumimoji="1" sz="2000">
                <a:solidFill>
                  <a:schemeClr val="tx1"/>
                </a:solidFill>
                <a:latin typeface="Arial" panose="020B0604020202020204" pitchFamily="34" charset="0"/>
                <a:ea typeface="华文新魏" pitchFamily="2" charset="-122"/>
              </a:defRPr>
            </a:lvl7pPr>
            <a:lvl8pPr marL="3429000" indent="-228600" algn="just" rtl="0" eaLnBrk="0" fontAlgn="base" hangingPunct="0">
              <a:spcBef>
                <a:spcPct val="0"/>
              </a:spcBef>
              <a:spcAft>
                <a:spcPct val="0"/>
              </a:spcAft>
              <a:buClr>
                <a:schemeClr val="accent1"/>
              </a:buClr>
              <a:buSzPct val="50000"/>
              <a:buFont typeface="Wingdings" pitchFamily="2" charset="2"/>
              <a:buChar char="n"/>
              <a:defRPr kumimoji="1" sz="2000">
                <a:solidFill>
                  <a:schemeClr val="tx1"/>
                </a:solidFill>
                <a:latin typeface="Arial" panose="020B0604020202020204" pitchFamily="34" charset="0"/>
                <a:ea typeface="华文新魏" pitchFamily="2" charset="-122"/>
              </a:defRPr>
            </a:lvl8pPr>
            <a:lvl9pPr marL="3886200" indent="-228600" algn="just" rtl="0" eaLnBrk="0" fontAlgn="base" hangingPunct="0">
              <a:spcBef>
                <a:spcPct val="0"/>
              </a:spcBef>
              <a:spcAft>
                <a:spcPct val="0"/>
              </a:spcAft>
              <a:buClr>
                <a:schemeClr val="accent1"/>
              </a:buClr>
              <a:buSzPct val="50000"/>
              <a:buFont typeface="Wingdings" pitchFamily="2" charset="2"/>
              <a:buChar char="n"/>
              <a:defRPr kumimoji="1" sz="2000">
                <a:solidFill>
                  <a:schemeClr val="tx1"/>
                </a:solidFill>
                <a:latin typeface="Arial" panose="020B0604020202020204" pitchFamily="34" charset="0"/>
                <a:ea typeface="华文新魏" pitchFamily="2" charset="-122"/>
              </a:defRPr>
            </a:lvl9pPr>
          </a:lstStyle>
          <a:p>
            <a:pPr marL="0" indent="0" algn="ctr">
              <a:lnSpc>
                <a:spcPct val="150000"/>
              </a:lnSpc>
              <a:buClr>
                <a:srgbClr val="FF0000"/>
              </a:buClr>
              <a:buSzTx/>
              <a:buFont typeface="Wingdings" pitchFamily="2" charset="2"/>
              <a:buNone/>
            </a:pPr>
            <a:r>
              <a:rPr kumimoji="0" lang="zh-CN" altLang="en-US" sz="2400" kern="0" dirty="0">
                <a:solidFill>
                  <a:srgbClr val="6600CC"/>
                </a:solidFill>
                <a:latin typeface="+mn-ea"/>
              </a:rPr>
              <a:t>使用触发器完成下面的工作：</a:t>
            </a:r>
            <a:endParaRPr kumimoji="0" lang="en-US" altLang="zh-CN" sz="2400" kern="0" dirty="0">
              <a:solidFill>
                <a:srgbClr val="6600CC"/>
              </a:solidFill>
              <a:latin typeface="+mn-ea"/>
            </a:endParaRPr>
          </a:p>
          <a:p>
            <a:pPr marL="457200" indent="-457200" algn="just">
              <a:lnSpc>
                <a:spcPct val="150000"/>
              </a:lnSpc>
              <a:buClr>
                <a:srgbClr val="FF0000"/>
              </a:buClr>
              <a:buSzTx/>
              <a:buFont typeface="+mj-lt"/>
              <a:buAutoNum type="arabicPeriod"/>
            </a:pPr>
            <a:r>
              <a:rPr kumimoji="0" lang="zh-CN" altLang="en-US" sz="2400" kern="0" dirty="0">
                <a:solidFill>
                  <a:srgbClr val="6600CC"/>
                </a:solidFill>
                <a:latin typeface="+mn-ea"/>
              </a:rPr>
              <a:t>往</a:t>
            </a:r>
            <a:r>
              <a:rPr kumimoji="0" lang="en-US" altLang="zh-CN" sz="2400" kern="0" dirty="0">
                <a:solidFill>
                  <a:srgbClr val="6600CC"/>
                </a:solidFill>
                <a:latin typeface="+mn-ea"/>
              </a:rPr>
              <a:t>trans</a:t>
            </a:r>
            <a:r>
              <a:rPr kumimoji="0" lang="zh-CN" altLang="en-US" sz="2400" kern="0" dirty="0">
                <a:solidFill>
                  <a:srgbClr val="6600CC"/>
                </a:solidFill>
                <a:latin typeface="+mn-ea"/>
              </a:rPr>
              <a:t>里面插入一条记录时，根据其是买入还是卖出，调整</a:t>
            </a:r>
            <a:r>
              <a:rPr kumimoji="0" lang="en-US" altLang="zh-CN" sz="2400" kern="0" dirty="0" err="1">
                <a:solidFill>
                  <a:srgbClr val="6600CC"/>
                </a:solidFill>
                <a:latin typeface="+mn-ea"/>
              </a:rPr>
              <a:t>my_stock</a:t>
            </a:r>
            <a:r>
              <a:rPr kumimoji="0" lang="zh-CN" altLang="en-US" sz="2400" kern="0" dirty="0">
                <a:solidFill>
                  <a:srgbClr val="6600CC"/>
                </a:solidFill>
                <a:latin typeface="+mn-ea"/>
              </a:rPr>
              <a:t>中的</a:t>
            </a:r>
            <a:r>
              <a:rPr kumimoji="0" lang="en-US" altLang="zh-CN" sz="2400" kern="0" dirty="0">
                <a:solidFill>
                  <a:srgbClr val="6600CC"/>
                </a:solidFill>
                <a:latin typeface="+mn-ea"/>
              </a:rPr>
              <a:t>volume</a:t>
            </a:r>
            <a:r>
              <a:rPr kumimoji="0" lang="zh-CN" altLang="en-US" sz="2400" kern="0" dirty="0">
                <a:solidFill>
                  <a:srgbClr val="6600CC"/>
                </a:solidFill>
                <a:latin typeface="+mn-ea"/>
              </a:rPr>
              <a:t>以及</a:t>
            </a:r>
            <a:r>
              <a:rPr kumimoji="0" lang="en-US" altLang="zh-CN" sz="2400" kern="0" dirty="0" err="1">
                <a:solidFill>
                  <a:srgbClr val="6600CC"/>
                </a:solidFill>
                <a:latin typeface="+mn-ea"/>
              </a:rPr>
              <a:t>avg_price</a:t>
            </a:r>
            <a:r>
              <a:rPr kumimoji="0" lang="zh-CN" altLang="en-US" sz="2400" kern="0" dirty="0">
                <a:solidFill>
                  <a:srgbClr val="6600CC"/>
                </a:solidFill>
                <a:latin typeface="+mn-ea"/>
              </a:rPr>
              <a:t>。如果是初次插入的股票交易，就在</a:t>
            </a:r>
            <a:r>
              <a:rPr kumimoji="0" lang="en-US" altLang="zh-CN" sz="2400" kern="0" dirty="0" err="1">
                <a:solidFill>
                  <a:srgbClr val="6600CC"/>
                </a:solidFill>
                <a:latin typeface="+mn-ea"/>
              </a:rPr>
              <a:t>my_stock</a:t>
            </a:r>
            <a:r>
              <a:rPr kumimoji="0" lang="zh-CN" altLang="en-US" sz="2400" kern="0" dirty="0">
                <a:solidFill>
                  <a:srgbClr val="6600CC"/>
                </a:solidFill>
                <a:latin typeface="+mn-ea"/>
              </a:rPr>
              <a:t>中为该股票新建一条记录，</a:t>
            </a:r>
            <a:r>
              <a:rPr kumimoji="0" lang="en-US" altLang="zh-CN" sz="2400" kern="0" dirty="0">
                <a:solidFill>
                  <a:srgbClr val="6600CC"/>
                </a:solidFill>
                <a:latin typeface="+mn-ea"/>
              </a:rPr>
              <a:t>profit</a:t>
            </a:r>
            <a:r>
              <a:rPr kumimoji="0" lang="zh-CN" altLang="en-US" sz="2400" kern="0" dirty="0">
                <a:solidFill>
                  <a:srgbClr val="6600CC"/>
                </a:solidFill>
                <a:latin typeface="+mn-ea"/>
              </a:rPr>
              <a:t>置为</a:t>
            </a:r>
            <a:r>
              <a:rPr kumimoji="0" lang="en-US" altLang="zh-CN" sz="2400" kern="0" dirty="0">
                <a:solidFill>
                  <a:srgbClr val="6600CC"/>
                </a:solidFill>
                <a:latin typeface="+mn-ea"/>
              </a:rPr>
              <a:t>0</a:t>
            </a:r>
            <a:r>
              <a:rPr kumimoji="0" lang="zh-CN" altLang="en-US" sz="2400" kern="0" dirty="0">
                <a:solidFill>
                  <a:srgbClr val="6600CC"/>
                </a:solidFill>
                <a:latin typeface="+mn-ea"/>
              </a:rPr>
              <a:t>。注意，如果一笔卖出交易的</a:t>
            </a:r>
            <a:r>
              <a:rPr kumimoji="0" lang="en-US" altLang="zh-CN" sz="2400" kern="0" dirty="0">
                <a:solidFill>
                  <a:srgbClr val="6600CC"/>
                </a:solidFill>
                <a:latin typeface="+mn-ea"/>
              </a:rPr>
              <a:t>amount</a:t>
            </a:r>
            <a:r>
              <a:rPr kumimoji="0" lang="zh-CN" altLang="en-US" sz="2400" kern="0" dirty="0">
                <a:solidFill>
                  <a:srgbClr val="6600CC"/>
                </a:solidFill>
                <a:latin typeface="+mn-ea"/>
              </a:rPr>
              <a:t>大于</a:t>
            </a:r>
            <a:r>
              <a:rPr kumimoji="0" lang="en-US" altLang="zh-CN" sz="2400" kern="0" dirty="0" err="1">
                <a:solidFill>
                  <a:srgbClr val="6600CC"/>
                </a:solidFill>
                <a:latin typeface="+mn-ea"/>
              </a:rPr>
              <a:t>my_stock</a:t>
            </a:r>
            <a:r>
              <a:rPr kumimoji="0" lang="zh-CN" altLang="en-US" sz="2400" kern="0" dirty="0">
                <a:solidFill>
                  <a:srgbClr val="6600CC"/>
                </a:solidFill>
                <a:latin typeface="+mn-ea"/>
              </a:rPr>
              <a:t>中该股票的</a:t>
            </a:r>
            <a:r>
              <a:rPr kumimoji="0" lang="en-US" altLang="zh-CN" sz="2400" kern="0" dirty="0">
                <a:solidFill>
                  <a:srgbClr val="6600CC"/>
                </a:solidFill>
                <a:latin typeface="+mn-ea"/>
              </a:rPr>
              <a:t>volume</a:t>
            </a:r>
            <a:r>
              <a:rPr kumimoji="0" lang="zh-CN" altLang="en-US" sz="2400" kern="0" dirty="0">
                <a:solidFill>
                  <a:srgbClr val="6600CC"/>
                </a:solidFill>
                <a:latin typeface="+mn-ea"/>
              </a:rPr>
              <a:t>，说明是无效的下单交易，应该加以拒绝，直接抛弃。</a:t>
            </a:r>
          </a:p>
        </p:txBody>
      </p:sp>
    </p:spTree>
    <p:extLst>
      <p:ext uri="{BB962C8B-B14F-4D97-AF65-F5344CB8AC3E}">
        <p14:creationId xmlns:p14="http://schemas.microsoft.com/office/powerpoint/2010/main" val="3242512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练习二：触发器</a:t>
            </a:r>
          </a:p>
        </p:txBody>
      </p:sp>
      <mc:AlternateContent xmlns:mc="http://schemas.openxmlformats.org/markup-compatibility/2006">
        <mc:Choice xmlns:a14="http://schemas.microsoft.com/office/drawing/2010/main" Requires="a14">
          <p:sp>
            <p:nvSpPr>
              <p:cNvPr id="4" name="文本框 3"/>
              <p:cNvSpPr txBox="1"/>
              <p:nvPr/>
            </p:nvSpPr>
            <p:spPr>
              <a:xfrm>
                <a:off x="668484" y="2846379"/>
                <a:ext cx="9775176" cy="9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200" i="1">
                          <a:latin typeface="Cambria Math" panose="02040503050406030204" pitchFamily="18" charset="0"/>
                        </a:rPr>
                        <m:t>𝑎𝑣𝑔</m:t>
                      </m:r>
                      <m:r>
                        <a:rPr lang="en-US" altLang="zh-CN" sz="3200" i="1">
                          <a:latin typeface="Cambria Math" panose="02040503050406030204" pitchFamily="18" charset="0"/>
                        </a:rPr>
                        <m:t>_</m:t>
                      </m:r>
                      <m:r>
                        <a:rPr lang="en-US" altLang="zh-CN" sz="3200" i="1">
                          <a:latin typeface="Cambria Math" panose="02040503050406030204" pitchFamily="18" charset="0"/>
                        </a:rPr>
                        <m:t>𝑝𝑟𝑖𝑐𝑒</m:t>
                      </m:r>
                      <m:r>
                        <a:rPr lang="en-US" altLang="zh-CN" sz="3200" i="1">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i="1">
                              <a:latin typeface="Cambria Math" panose="02040503050406030204" pitchFamily="18" charset="0"/>
                            </a:rPr>
                            <m:t>(</m:t>
                          </m:r>
                          <m:r>
                            <a:rPr lang="en-US" altLang="zh-CN" sz="3200" i="1">
                              <a:latin typeface="Cambria Math" panose="02040503050406030204" pitchFamily="18" charset="0"/>
                            </a:rPr>
                            <m:t>𝑣𝑜𝑙𝑢𝑚𝑒</m:t>
                          </m:r>
                          <m:r>
                            <a:rPr lang="en-US" altLang="zh-CN" sz="3200" i="1">
                              <a:latin typeface="Cambria Math" panose="02040503050406030204" pitchFamily="18" charset="0"/>
                            </a:rPr>
                            <m:t>∗</m:t>
                          </m:r>
                          <m:r>
                            <a:rPr lang="en-US" altLang="zh-CN" sz="3200" i="1">
                              <a:latin typeface="Cambria Math" panose="02040503050406030204" pitchFamily="18" charset="0"/>
                            </a:rPr>
                            <m:t>𝑎𝑣𝑔</m:t>
                          </m:r>
                          <m:r>
                            <a:rPr lang="en-US" altLang="zh-CN" sz="3200" b="0" i="1" smtClean="0">
                              <a:latin typeface="Cambria Math" panose="02040503050406030204" pitchFamily="18" charset="0"/>
                            </a:rPr>
                            <m:t>_</m:t>
                          </m:r>
                          <m:r>
                            <a:rPr lang="en-US" altLang="zh-CN" sz="3200" i="1">
                              <a:latin typeface="Cambria Math" panose="02040503050406030204" pitchFamily="18" charset="0"/>
                            </a:rPr>
                            <m:t>𝑝𝑟𝑖𝑐𝑒</m:t>
                          </m:r>
                          <m:r>
                            <a:rPr lang="en-US" altLang="zh-CN" sz="3200" i="1">
                              <a:latin typeface="Cambria Math" panose="02040503050406030204" pitchFamily="18" charset="0"/>
                            </a:rPr>
                            <m:t>+</m:t>
                          </m:r>
                          <m:r>
                            <a:rPr lang="en-US" altLang="zh-CN" sz="3200" i="1">
                              <a:latin typeface="Cambria Math" panose="02040503050406030204" pitchFamily="18" charset="0"/>
                            </a:rPr>
                            <m:t>𝑝𝑟𝑖𝑐𝑒</m:t>
                          </m:r>
                          <m:r>
                            <a:rPr lang="en-US" altLang="zh-CN" sz="3200" i="1">
                              <a:latin typeface="Cambria Math" panose="02040503050406030204" pitchFamily="18" charset="0"/>
                            </a:rPr>
                            <m:t>∗</m:t>
                          </m:r>
                          <m:r>
                            <a:rPr lang="en-US" altLang="zh-CN" sz="3200" i="1">
                              <a:latin typeface="Cambria Math" panose="02040503050406030204" pitchFamily="18" charset="0"/>
                            </a:rPr>
                            <m:t>𝑎𝑚𝑜𝑢𝑛𝑡</m:t>
                          </m:r>
                          <m:r>
                            <a:rPr lang="en-US" altLang="zh-CN" sz="3200" i="1">
                              <a:latin typeface="Cambria Math" panose="02040503050406030204" pitchFamily="18" charset="0"/>
                            </a:rPr>
                            <m:t>)</m:t>
                          </m:r>
                          <m:r>
                            <m:rPr>
                              <m:nor/>
                            </m:rPr>
                            <a:rPr lang="zh-CN" altLang="en-US" sz="3200" dirty="0"/>
                            <m:t> </m:t>
                          </m:r>
                        </m:num>
                        <m:den>
                          <m:r>
                            <a:rPr lang="en-US" altLang="zh-CN" sz="3200" i="1">
                              <a:latin typeface="Cambria Math" panose="02040503050406030204" pitchFamily="18" charset="0"/>
                            </a:rPr>
                            <m:t>𝑣𝑜𝑙𝑢𝑚𝑒</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𝑎𝑚𝑜𝑢𝑛𝑡</m:t>
                          </m:r>
                        </m:den>
                      </m:f>
                    </m:oMath>
                  </m:oMathPara>
                </a14:m>
                <a:endParaRPr lang="zh-CN" altLang="en-US" sz="3200" dirty="0"/>
              </a:p>
            </p:txBody>
          </p:sp>
        </mc:Choice>
        <mc:Fallback>
          <p:sp>
            <p:nvSpPr>
              <p:cNvPr id="4" name="文本框 3"/>
              <p:cNvSpPr txBox="1">
                <a:spLocks noRot="1" noChangeAspect="1" noMove="1" noResize="1" noEditPoints="1" noAdjustHandles="1" noChangeArrowheads="1" noChangeShapeType="1" noTextEdit="1"/>
              </p:cNvSpPr>
              <p:nvPr/>
            </p:nvSpPr>
            <p:spPr>
              <a:xfrm>
                <a:off x="668484" y="2846379"/>
                <a:ext cx="9775176" cy="946221"/>
              </a:xfrm>
              <a:prstGeom prst="rect">
                <a:avLst/>
              </a:prstGeom>
              <a:blipFill>
                <a:blip r:embed="rId2"/>
                <a:stretch>
                  <a:fillRect/>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D240F7C8-EBD1-4768-8A67-317D91554C48}"/>
              </a:ext>
            </a:extLst>
          </p:cNvPr>
          <p:cNvSpPr/>
          <p:nvPr/>
        </p:nvSpPr>
        <p:spPr>
          <a:xfrm>
            <a:off x="4028767" y="1626297"/>
            <a:ext cx="4134465" cy="769441"/>
          </a:xfrm>
          <a:prstGeom prst="rect">
            <a:avLst/>
          </a:prstGeom>
        </p:spPr>
        <p:txBody>
          <a:bodyPr wrap="none">
            <a:spAutoFit/>
          </a:bodyPr>
          <a:lstStyle/>
          <a:p>
            <a:r>
              <a:rPr kumimoji="1" lang="zh-CN" altLang="en-US" sz="4400" kern="0" dirty="0">
                <a:solidFill>
                  <a:srgbClr val="FF0000"/>
                </a:solidFill>
                <a:cs typeface="+mj-cs"/>
              </a:rPr>
              <a:t>平均价格的计算</a:t>
            </a:r>
            <a:endParaRPr lang="zh-CN" altLang="en-US" dirty="0">
              <a:solidFill>
                <a:srgbClr val="FF0000"/>
              </a:solidFill>
            </a:endParaRPr>
          </a:p>
        </p:txBody>
      </p:sp>
    </p:spTree>
    <p:extLst>
      <p:ext uri="{BB962C8B-B14F-4D97-AF65-F5344CB8AC3E}">
        <p14:creationId xmlns:p14="http://schemas.microsoft.com/office/powerpoint/2010/main" val="325175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练习二：触发器</a:t>
            </a:r>
          </a:p>
        </p:txBody>
      </p:sp>
      <p:sp>
        <p:nvSpPr>
          <p:cNvPr id="6" name="Rectangle 1"/>
          <p:cNvSpPr txBox="1">
            <a:spLocks noChangeArrowheads="1"/>
          </p:cNvSpPr>
          <p:nvPr/>
        </p:nvSpPr>
        <p:spPr bwMode="auto">
          <a:xfrm>
            <a:off x="0" y="1528630"/>
            <a:ext cx="12192001" cy="4431983"/>
          </a:xfrm>
          <a:prstGeom prst="rect">
            <a:avLst/>
          </a:prstGeom>
          <a:solidFill>
            <a:srgbClr val="F4F4F4"/>
          </a:solidFill>
          <a:ln w="9525">
            <a:noFill/>
            <a:miter lim="800000"/>
            <a:headEnd/>
            <a:tailEnd/>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marL="342900" indent="-342900" algn="l" rtl="0" eaLnBrk="0" fontAlgn="base" hangingPunct="0">
              <a:spcBef>
                <a:spcPct val="0"/>
              </a:spcBef>
              <a:spcAft>
                <a:spcPct val="0"/>
              </a:spcAft>
              <a:buClr>
                <a:schemeClr val="folHlink"/>
              </a:buClr>
              <a:buSzPct val="60000"/>
              <a:buFont typeface="Wingdings" pitchFamily="2" charset="2"/>
              <a:buChar char="n"/>
              <a:defRPr kumimoji="1" sz="3200">
                <a:solidFill>
                  <a:schemeClr val="tx1"/>
                </a:solidFill>
                <a:latin typeface="Arial" panose="020B0604020202020204" pitchFamily="34" charset="0"/>
                <a:ea typeface="+mn-ea"/>
                <a:cs typeface="+mn-cs"/>
              </a:defRPr>
            </a:lvl1pPr>
            <a:lvl2pPr marL="742950" indent="-285750" algn="l" rtl="0" eaLnBrk="0" fontAlgn="base" hangingPunct="0">
              <a:spcBef>
                <a:spcPct val="0"/>
              </a:spcBef>
              <a:spcAft>
                <a:spcPct val="0"/>
              </a:spcAft>
              <a:buClr>
                <a:schemeClr val="hlink"/>
              </a:buClr>
              <a:buSzPct val="55000"/>
              <a:buFont typeface="Wingdings" pitchFamily="2" charset="2"/>
              <a:buChar char="n"/>
              <a:defRPr kumimoji="1" sz="2800">
                <a:solidFill>
                  <a:schemeClr val="tx1"/>
                </a:solidFill>
                <a:latin typeface="Arial" panose="020B0604020202020204" pitchFamily="34" charset="0"/>
                <a:ea typeface="华文新魏" pitchFamily="2" charset="-122"/>
              </a:defRPr>
            </a:lvl2pPr>
            <a:lvl3pPr marL="1143000" indent="-228600" algn="l" rtl="0" eaLnBrk="0" fontAlgn="base" hangingPunct="0">
              <a:spcBef>
                <a:spcPct val="0"/>
              </a:spcBef>
              <a:spcAft>
                <a:spcPct val="0"/>
              </a:spcAft>
              <a:buClr>
                <a:schemeClr val="folHlink"/>
              </a:buClr>
              <a:buSzPct val="50000"/>
              <a:buFont typeface="Wingdings" pitchFamily="2" charset="2"/>
              <a:buChar char="n"/>
              <a:defRPr kumimoji="1" sz="2400">
                <a:solidFill>
                  <a:schemeClr val="tx1"/>
                </a:solidFill>
                <a:latin typeface="Arial" panose="020B0604020202020204" pitchFamily="34" charset="0"/>
                <a:ea typeface="华文新魏" pitchFamily="2" charset="-122"/>
              </a:defRPr>
            </a:lvl3pPr>
            <a:lvl4pPr marL="1600200" indent="-228600" algn="l" rtl="0" eaLnBrk="0" fontAlgn="base" hangingPunct="0">
              <a:spcBef>
                <a:spcPct val="0"/>
              </a:spcBef>
              <a:spcAft>
                <a:spcPct val="0"/>
              </a:spcAft>
              <a:buClr>
                <a:schemeClr val="accent2"/>
              </a:buClr>
              <a:buSzPct val="55000"/>
              <a:buFont typeface="Wingdings" pitchFamily="2" charset="2"/>
              <a:buChar char="n"/>
              <a:defRPr kumimoji="1" sz="2000">
                <a:solidFill>
                  <a:schemeClr val="tx1"/>
                </a:solidFill>
                <a:latin typeface="Arial" panose="020B0604020202020204" pitchFamily="34" charset="0"/>
                <a:ea typeface="华文新魏" pitchFamily="2" charset="-122"/>
              </a:defRPr>
            </a:lvl4pPr>
            <a:lvl5pPr marL="2057400" indent="-228600" algn="l" rtl="0" eaLnBrk="0" fontAlgn="base" hangingPunct="0">
              <a:spcBef>
                <a:spcPct val="0"/>
              </a:spcBef>
              <a:spcAft>
                <a:spcPct val="0"/>
              </a:spcAft>
              <a:buClr>
                <a:schemeClr val="accent1"/>
              </a:buClr>
              <a:buSzPct val="50000"/>
              <a:buFont typeface="Wingdings" pitchFamily="2" charset="2"/>
              <a:buChar char="n"/>
              <a:defRPr kumimoji="1" sz="2000">
                <a:solidFill>
                  <a:schemeClr val="tx1"/>
                </a:solidFill>
                <a:latin typeface="Arial" panose="020B0604020202020204" pitchFamily="34" charset="0"/>
                <a:ea typeface="华文新魏" pitchFamily="2" charset="-122"/>
              </a:defRPr>
            </a:lvl5pPr>
            <a:lvl6pPr marL="2514600" indent="-228600" algn="just" rtl="0" eaLnBrk="0" fontAlgn="base" hangingPunct="0">
              <a:spcBef>
                <a:spcPct val="0"/>
              </a:spcBef>
              <a:spcAft>
                <a:spcPct val="0"/>
              </a:spcAft>
              <a:buClr>
                <a:schemeClr val="accent1"/>
              </a:buClr>
              <a:buSzPct val="50000"/>
              <a:buFont typeface="Wingdings" pitchFamily="2" charset="2"/>
              <a:buChar char="n"/>
              <a:defRPr kumimoji="1" sz="2000">
                <a:solidFill>
                  <a:schemeClr val="tx1"/>
                </a:solidFill>
                <a:latin typeface="Arial" panose="020B0604020202020204" pitchFamily="34" charset="0"/>
                <a:ea typeface="华文新魏" pitchFamily="2" charset="-122"/>
              </a:defRPr>
            </a:lvl6pPr>
            <a:lvl7pPr marL="2971800" indent="-228600" algn="just" rtl="0" eaLnBrk="0" fontAlgn="base" hangingPunct="0">
              <a:spcBef>
                <a:spcPct val="0"/>
              </a:spcBef>
              <a:spcAft>
                <a:spcPct val="0"/>
              </a:spcAft>
              <a:buClr>
                <a:schemeClr val="accent1"/>
              </a:buClr>
              <a:buSzPct val="50000"/>
              <a:buFont typeface="Wingdings" pitchFamily="2" charset="2"/>
              <a:buChar char="n"/>
              <a:defRPr kumimoji="1" sz="2000">
                <a:solidFill>
                  <a:schemeClr val="tx1"/>
                </a:solidFill>
                <a:latin typeface="Arial" panose="020B0604020202020204" pitchFamily="34" charset="0"/>
                <a:ea typeface="华文新魏" pitchFamily="2" charset="-122"/>
              </a:defRPr>
            </a:lvl7pPr>
            <a:lvl8pPr marL="3429000" indent="-228600" algn="just" rtl="0" eaLnBrk="0" fontAlgn="base" hangingPunct="0">
              <a:spcBef>
                <a:spcPct val="0"/>
              </a:spcBef>
              <a:spcAft>
                <a:spcPct val="0"/>
              </a:spcAft>
              <a:buClr>
                <a:schemeClr val="accent1"/>
              </a:buClr>
              <a:buSzPct val="50000"/>
              <a:buFont typeface="Wingdings" pitchFamily="2" charset="2"/>
              <a:buChar char="n"/>
              <a:defRPr kumimoji="1" sz="2000">
                <a:solidFill>
                  <a:schemeClr val="tx1"/>
                </a:solidFill>
                <a:latin typeface="Arial" panose="020B0604020202020204" pitchFamily="34" charset="0"/>
                <a:ea typeface="华文新魏" pitchFamily="2" charset="-122"/>
              </a:defRPr>
            </a:lvl8pPr>
            <a:lvl9pPr marL="3886200" indent="-228600" algn="just" rtl="0" eaLnBrk="0" fontAlgn="base" hangingPunct="0">
              <a:spcBef>
                <a:spcPct val="0"/>
              </a:spcBef>
              <a:spcAft>
                <a:spcPct val="0"/>
              </a:spcAft>
              <a:buClr>
                <a:schemeClr val="accent1"/>
              </a:buClr>
              <a:buSzPct val="50000"/>
              <a:buFont typeface="Wingdings" pitchFamily="2" charset="2"/>
              <a:buChar char="n"/>
              <a:defRPr kumimoji="1" sz="2000">
                <a:solidFill>
                  <a:schemeClr val="tx1"/>
                </a:solidFill>
                <a:latin typeface="Arial" panose="020B0604020202020204" pitchFamily="34" charset="0"/>
                <a:ea typeface="华文新魏" pitchFamily="2" charset="-122"/>
              </a:defRPr>
            </a:lvl9pPr>
          </a:lstStyle>
          <a:p>
            <a:pPr marL="457200" indent="-457200" algn="just">
              <a:lnSpc>
                <a:spcPct val="200000"/>
              </a:lnSpc>
              <a:buClr>
                <a:srgbClr val="FF0000"/>
              </a:buClr>
              <a:buSzTx/>
              <a:buFont typeface="+mj-lt"/>
              <a:buAutoNum type="arabicPeriod" startAt="2"/>
            </a:pPr>
            <a:r>
              <a:rPr kumimoji="0" lang="en-US" altLang="zh-CN" sz="2400" kern="0" dirty="0">
                <a:solidFill>
                  <a:srgbClr val="6600CC"/>
                </a:solidFill>
                <a:latin typeface="+mn-ea"/>
              </a:rPr>
              <a:t>profit</a:t>
            </a:r>
            <a:r>
              <a:rPr kumimoji="0" lang="zh-CN" altLang="en-US" sz="2400" kern="0" dirty="0">
                <a:solidFill>
                  <a:srgbClr val="6600CC"/>
                </a:solidFill>
                <a:latin typeface="+mn-ea"/>
              </a:rPr>
              <a:t>的计算方式如下：每当有卖出交易发生时，将其与尽可能远的买入交易进行匹配，比如如果</a:t>
            </a:r>
            <a:r>
              <a:rPr kumimoji="0" lang="en-US" altLang="zh-CN" sz="2400" kern="0" dirty="0">
                <a:solidFill>
                  <a:srgbClr val="6600CC"/>
                </a:solidFill>
                <a:latin typeface="+mn-ea"/>
              </a:rPr>
              <a:t>trans</a:t>
            </a:r>
            <a:r>
              <a:rPr kumimoji="0" lang="zh-CN" altLang="en-US" sz="2400" kern="0" dirty="0">
                <a:solidFill>
                  <a:srgbClr val="6600CC"/>
                </a:solidFill>
                <a:latin typeface="+mn-ea"/>
              </a:rPr>
              <a:t>中现有的记录为</a:t>
            </a:r>
            <a:r>
              <a:rPr kumimoji="0" lang="en-US" altLang="zh-CN" sz="2400" kern="0" dirty="0">
                <a:solidFill>
                  <a:srgbClr val="6600CC"/>
                </a:solidFill>
                <a:latin typeface="+mn-ea"/>
              </a:rPr>
              <a:t>{(t01,s01,d01,10,1000,buy), (t02,s01,d02,12,500,buy)},</a:t>
            </a:r>
            <a:r>
              <a:rPr kumimoji="0" lang="zh-CN" altLang="en-US" sz="2400" kern="0" dirty="0">
                <a:solidFill>
                  <a:srgbClr val="6600CC"/>
                </a:solidFill>
                <a:latin typeface="+mn-ea"/>
              </a:rPr>
              <a:t>如果现在插入</a:t>
            </a:r>
            <a:r>
              <a:rPr kumimoji="0" lang="en-US" altLang="zh-CN" sz="2400" kern="0" dirty="0">
                <a:solidFill>
                  <a:srgbClr val="6600CC"/>
                </a:solidFill>
                <a:latin typeface="+mn-ea"/>
              </a:rPr>
              <a:t>{(t03,s01,d03,11,700,sold)}</a:t>
            </a:r>
            <a:r>
              <a:rPr kumimoji="0" lang="zh-CN" altLang="en-US" sz="2400" kern="0" dirty="0">
                <a:solidFill>
                  <a:srgbClr val="6600CC"/>
                </a:solidFill>
                <a:latin typeface="+mn-ea"/>
              </a:rPr>
              <a:t>，本次交易产生的</a:t>
            </a:r>
            <a:r>
              <a:rPr kumimoji="0" lang="en-US" altLang="zh-CN" sz="2400" kern="0" dirty="0">
                <a:solidFill>
                  <a:srgbClr val="6600CC"/>
                </a:solidFill>
                <a:latin typeface="+mn-ea"/>
              </a:rPr>
              <a:t>profit=(11-10)*700,</a:t>
            </a:r>
            <a:r>
              <a:rPr kumimoji="0" lang="zh-CN" altLang="en-US" sz="2400" kern="0" dirty="0">
                <a:solidFill>
                  <a:srgbClr val="6600CC"/>
                </a:solidFill>
                <a:latin typeface="+mn-ea"/>
              </a:rPr>
              <a:t>如果再插入</a:t>
            </a:r>
            <a:r>
              <a:rPr kumimoji="0" lang="en-US" altLang="zh-CN" sz="2400" kern="0" dirty="0">
                <a:solidFill>
                  <a:srgbClr val="6600CC"/>
                </a:solidFill>
                <a:latin typeface="+mn-ea"/>
              </a:rPr>
              <a:t>{(t04,s01,d04,9,700,sold)}</a:t>
            </a:r>
            <a:r>
              <a:rPr kumimoji="0" lang="zh-CN" altLang="en-US" sz="2400" kern="0" dirty="0">
                <a:solidFill>
                  <a:srgbClr val="6600CC"/>
                </a:solidFill>
                <a:latin typeface="+mn-ea"/>
              </a:rPr>
              <a:t>，本次交易产生的</a:t>
            </a:r>
            <a:r>
              <a:rPr kumimoji="0" lang="en-US" altLang="zh-CN" sz="2400" kern="0" dirty="0">
                <a:solidFill>
                  <a:srgbClr val="6600CC"/>
                </a:solidFill>
                <a:latin typeface="+mn-ea"/>
              </a:rPr>
              <a:t>profit=(9-10)*300 + (9-12)</a:t>
            </a:r>
            <a:r>
              <a:rPr kumimoji="0" lang="zh-CN" altLang="en-US" sz="2400" kern="0" dirty="0">
                <a:solidFill>
                  <a:srgbClr val="6600CC"/>
                </a:solidFill>
                <a:latin typeface="+mn-ea"/>
              </a:rPr>
              <a:t>*</a:t>
            </a:r>
            <a:r>
              <a:rPr kumimoji="0" lang="en-US" altLang="zh-CN" sz="2400" kern="0" dirty="0">
                <a:solidFill>
                  <a:srgbClr val="6600CC"/>
                </a:solidFill>
                <a:latin typeface="+mn-ea"/>
              </a:rPr>
              <a:t>400 = -1500.</a:t>
            </a:r>
            <a:r>
              <a:rPr kumimoji="0" lang="zh-CN" altLang="en-US" sz="2400" kern="0" dirty="0">
                <a:solidFill>
                  <a:srgbClr val="6600CC"/>
                </a:solidFill>
                <a:latin typeface="+mn-ea"/>
              </a:rPr>
              <a:t>将每次卖出交易的</a:t>
            </a:r>
            <a:r>
              <a:rPr kumimoji="0" lang="en-US" altLang="zh-CN" sz="2400" kern="0" dirty="0">
                <a:solidFill>
                  <a:srgbClr val="6600CC"/>
                </a:solidFill>
                <a:latin typeface="+mn-ea"/>
              </a:rPr>
              <a:t>profit</a:t>
            </a:r>
            <a:r>
              <a:rPr kumimoji="0" lang="zh-CN" altLang="en-US" sz="2400" kern="0" dirty="0">
                <a:solidFill>
                  <a:srgbClr val="6600CC"/>
                </a:solidFill>
                <a:latin typeface="+mn-ea"/>
              </a:rPr>
              <a:t>都累加到</a:t>
            </a:r>
            <a:r>
              <a:rPr kumimoji="0" lang="en-US" altLang="zh-CN" sz="2400" kern="0" dirty="0" err="1">
                <a:solidFill>
                  <a:srgbClr val="6600CC"/>
                </a:solidFill>
                <a:latin typeface="+mn-ea"/>
              </a:rPr>
              <a:t>my_stock</a:t>
            </a:r>
            <a:r>
              <a:rPr kumimoji="0" lang="zh-CN" altLang="en-US" sz="2400" kern="0" dirty="0">
                <a:solidFill>
                  <a:srgbClr val="6600CC"/>
                </a:solidFill>
                <a:latin typeface="+mn-ea"/>
              </a:rPr>
              <a:t>的</a:t>
            </a:r>
            <a:r>
              <a:rPr kumimoji="0" lang="en-US" altLang="zh-CN" sz="2400" kern="0" dirty="0">
                <a:solidFill>
                  <a:srgbClr val="6600CC"/>
                </a:solidFill>
                <a:latin typeface="+mn-ea"/>
              </a:rPr>
              <a:t>profit</a:t>
            </a:r>
            <a:r>
              <a:rPr kumimoji="0" lang="zh-CN" altLang="en-US" sz="2400" kern="0" dirty="0">
                <a:solidFill>
                  <a:srgbClr val="6600CC"/>
                </a:solidFill>
                <a:latin typeface="+mn-ea"/>
              </a:rPr>
              <a:t>上。</a:t>
            </a:r>
          </a:p>
        </p:txBody>
      </p:sp>
    </p:spTree>
    <p:extLst>
      <p:ext uri="{BB962C8B-B14F-4D97-AF65-F5344CB8AC3E}">
        <p14:creationId xmlns:p14="http://schemas.microsoft.com/office/powerpoint/2010/main" val="1304385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练习二：触发器的测试数据</a:t>
            </a:r>
          </a:p>
        </p:txBody>
      </p:sp>
      <p:sp>
        <p:nvSpPr>
          <p:cNvPr id="3" name="内容占位符 2"/>
          <p:cNvSpPr>
            <a:spLocks noGrp="1"/>
          </p:cNvSpPr>
          <p:nvPr>
            <p:ph idx="1"/>
          </p:nvPr>
        </p:nvSpPr>
        <p:spPr>
          <a:xfrm>
            <a:off x="839637" y="1259773"/>
            <a:ext cx="10305691" cy="4709708"/>
          </a:xfrm>
        </p:spPr>
        <p:txBody>
          <a:bodyPr/>
          <a:lstStyle/>
          <a:p>
            <a:pPr marL="0" indent="0">
              <a:lnSpc>
                <a:spcPct val="150000"/>
              </a:lnSpc>
              <a:buNone/>
            </a:pPr>
            <a:r>
              <a:rPr kumimoji="0" lang="en-US" altLang="zh-CN" sz="2000" dirty="0">
                <a:solidFill>
                  <a:srgbClr val="6600CC"/>
                </a:solidFill>
                <a:latin typeface="+mn-ea"/>
              </a:rPr>
              <a:t>trans(	</a:t>
            </a:r>
            <a:r>
              <a:rPr kumimoji="0" lang="en-US" altLang="zh-CN" sz="2000" dirty="0" err="1">
                <a:solidFill>
                  <a:srgbClr val="6600CC"/>
                </a:solidFill>
                <a:latin typeface="+mn-ea"/>
              </a:rPr>
              <a:t>trans_id</a:t>
            </a:r>
            <a:r>
              <a:rPr kumimoji="0" lang="en-US" altLang="zh-CN" sz="2000" dirty="0">
                <a:solidFill>
                  <a:srgbClr val="6600CC"/>
                </a:solidFill>
                <a:latin typeface="+mn-ea"/>
              </a:rPr>
              <a:t>,	</a:t>
            </a:r>
            <a:r>
              <a:rPr kumimoji="0" lang="en-US" altLang="zh-CN" sz="2000" dirty="0" err="1">
                <a:solidFill>
                  <a:srgbClr val="6600CC"/>
                </a:solidFill>
                <a:latin typeface="+mn-ea"/>
              </a:rPr>
              <a:t>stock_id</a:t>
            </a:r>
            <a:r>
              <a:rPr kumimoji="0" lang="en-US" altLang="zh-CN" sz="2000" dirty="0">
                <a:solidFill>
                  <a:srgbClr val="6600CC"/>
                </a:solidFill>
                <a:latin typeface="+mn-ea"/>
              </a:rPr>
              <a:t>, 	date, 	price, 	amount, 	</a:t>
            </a:r>
            <a:r>
              <a:rPr kumimoji="0" lang="en-US" altLang="zh-CN" sz="2000" dirty="0" err="1">
                <a:solidFill>
                  <a:srgbClr val="6600CC"/>
                </a:solidFill>
                <a:latin typeface="+mn-ea"/>
              </a:rPr>
              <a:t>sell_or_buy</a:t>
            </a:r>
            <a:r>
              <a:rPr kumimoji="0" lang="en-US" altLang="zh-CN" sz="2000" dirty="0">
                <a:solidFill>
                  <a:srgbClr val="6600CC"/>
                </a:solidFill>
                <a:latin typeface="+mn-ea"/>
              </a:rPr>
              <a:t>)</a:t>
            </a:r>
          </a:p>
          <a:p>
            <a:pPr marL="0" indent="0">
              <a:lnSpc>
                <a:spcPct val="150000"/>
              </a:lnSpc>
              <a:buNone/>
            </a:pPr>
            <a:r>
              <a:rPr kumimoji="0" lang="en-US" altLang="zh-CN" sz="2000" dirty="0">
                <a:solidFill>
                  <a:srgbClr val="6600CC"/>
                </a:solidFill>
                <a:latin typeface="+mn-ea"/>
              </a:rPr>
              <a:t>(	1		1		1	10	1000		B	)</a:t>
            </a:r>
          </a:p>
          <a:p>
            <a:pPr marL="0" indent="0">
              <a:lnSpc>
                <a:spcPct val="150000"/>
              </a:lnSpc>
              <a:buNone/>
            </a:pPr>
            <a:r>
              <a:rPr kumimoji="0" lang="en-US" altLang="zh-CN" sz="2000" dirty="0">
                <a:solidFill>
                  <a:srgbClr val="6600CC"/>
                </a:solidFill>
                <a:latin typeface="+mn-ea"/>
              </a:rPr>
              <a:t>(	2		1		2	11	500		B	)</a:t>
            </a:r>
          </a:p>
          <a:p>
            <a:pPr marL="0" indent="0">
              <a:lnSpc>
                <a:spcPct val="150000"/>
              </a:lnSpc>
              <a:buNone/>
            </a:pPr>
            <a:r>
              <a:rPr kumimoji="0" lang="en-US" altLang="zh-CN" sz="2000" dirty="0">
                <a:solidFill>
                  <a:srgbClr val="6600CC"/>
                </a:solidFill>
                <a:latin typeface="+mn-ea"/>
              </a:rPr>
              <a:t>(	3		1		3	12	800		S	)</a:t>
            </a:r>
          </a:p>
          <a:p>
            <a:pPr marL="0" indent="0">
              <a:lnSpc>
                <a:spcPct val="150000"/>
              </a:lnSpc>
              <a:buNone/>
            </a:pPr>
            <a:r>
              <a:rPr kumimoji="0" lang="en-US" altLang="zh-CN" sz="2000" dirty="0">
                <a:solidFill>
                  <a:srgbClr val="6600CC"/>
                </a:solidFill>
                <a:latin typeface="+mn-ea"/>
              </a:rPr>
              <a:t>(	4		1		4	12	1000		S	)</a:t>
            </a:r>
          </a:p>
          <a:p>
            <a:pPr marL="0" indent="0">
              <a:lnSpc>
                <a:spcPct val="150000"/>
              </a:lnSpc>
              <a:buNone/>
            </a:pPr>
            <a:r>
              <a:rPr kumimoji="0" lang="en-US" altLang="zh-CN" sz="2000" dirty="0">
                <a:solidFill>
                  <a:srgbClr val="6600CC"/>
                </a:solidFill>
                <a:latin typeface="+mn-ea"/>
              </a:rPr>
              <a:t>(	5		1		5	9	1000		B	)</a:t>
            </a:r>
          </a:p>
          <a:p>
            <a:pPr marL="0" indent="0">
              <a:lnSpc>
                <a:spcPct val="150000"/>
              </a:lnSpc>
              <a:buNone/>
            </a:pPr>
            <a:r>
              <a:rPr kumimoji="0" lang="en-US" altLang="zh-CN" sz="2000" dirty="0">
                <a:solidFill>
                  <a:srgbClr val="6600CC"/>
                </a:solidFill>
                <a:latin typeface="+mn-ea"/>
              </a:rPr>
              <a:t>(	6		1		6	12	800		S	)</a:t>
            </a:r>
            <a:endParaRPr lang="zh-CN" altLang="en-US" sz="2000" dirty="0"/>
          </a:p>
          <a:p>
            <a:pPr marL="0" indent="0">
              <a:lnSpc>
                <a:spcPct val="150000"/>
              </a:lnSpc>
              <a:buNone/>
            </a:pPr>
            <a:r>
              <a:rPr kumimoji="0" lang="en-US" altLang="zh-CN" sz="2000" dirty="0">
                <a:solidFill>
                  <a:srgbClr val="6600CC"/>
                </a:solidFill>
                <a:latin typeface="+mn-ea"/>
              </a:rPr>
              <a:t>(	7		1		7	7	800		S	)</a:t>
            </a:r>
            <a:endParaRPr lang="zh-CN" altLang="en-US" sz="2000" dirty="0"/>
          </a:p>
          <a:p>
            <a:pPr marL="0" indent="0">
              <a:lnSpc>
                <a:spcPct val="150000"/>
              </a:lnSpc>
              <a:buNone/>
            </a:pPr>
            <a:endParaRPr lang="zh-CN" altLang="en-US" sz="2000" dirty="0"/>
          </a:p>
          <a:p>
            <a:pPr marL="0" indent="0">
              <a:lnSpc>
                <a:spcPct val="150000"/>
              </a:lnSpc>
              <a:buNone/>
            </a:pPr>
            <a:endParaRPr lang="zh-CN" altLang="en-US" sz="2000" dirty="0"/>
          </a:p>
          <a:p>
            <a:pPr marL="0" indent="0">
              <a:lnSpc>
                <a:spcPct val="150000"/>
              </a:lnSpc>
              <a:buNone/>
            </a:pPr>
            <a:endParaRPr lang="zh-CN" altLang="en-US" sz="2000" dirty="0"/>
          </a:p>
          <a:p>
            <a:pPr marL="0" indent="0">
              <a:lnSpc>
                <a:spcPct val="150000"/>
              </a:lnSpc>
              <a:buNone/>
            </a:pPr>
            <a:endParaRPr lang="zh-CN" altLang="en-US" sz="2000" dirty="0"/>
          </a:p>
          <a:p>
            <a:pPr marL="0" indent="0">
              <a:lnSpc>
                <a:spcPct val="150000"/>
              </a:lnSpc>
              <a:buNone/>
            </a:pPr>
            <a:endParaRPr lang="zh-CN" altLang="en-US" sz="2000" dirty="0"/>
          </a:p>
        </p:txBody>
      </p:sp>
    </p:spTree>
    <p:extLst>
      <p:ext uri="{BB962C8B-B14F-4D97-AF65-F5344CB8AC3E}">
        <p14:creationId xmlns:p14="http://schemas.microsoft.com/office/powerpoint/2010/main" val="2532654638"/>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342900" marR="0" indent="-34290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kumimoji="1" lang="en-US" sz="2400" b="0" i="0" u="none" strike="noStrike" cap="none" normalizeH="0" baseline="0" smtClean="0">
            <a:ln>
              <a:noFill/>
            </a:ln>
            <a:solidFill>
              <a:schemeClr val="tx1"/>
            </a:solidFill>
            <a:effectLst/>
            <a:latin typeface="Tahoma"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342900" marR="0" indent="-34290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kumimoji="1" lang="en-US" sz="2400" b="0" i="0" u="none" strike="noStrike" cap="none" normalizeH="0" baseline="0" smtClean="0">
            <a:ln>
              <a:noFill/>
            </a:ln>
            <a:solidFill>
              <a:schemeClr val="tx1"/>
            </a:solidFill>
            <a:effectLst/>
            <a:latin typeface="Tahoma" pitchFamily="34" charset="0"/>
            <a:ea typeface="宋体"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449</TotalTime>
  <Words>891</Words>
  <Application>Microsoft Office PowerPoint</Application>
  <PresentationFormat>宽屏</PresentationFormat>
  <Paragraphs>46</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华文新魏</vt:lpstr>
      <vt:lpstr>隶书</vt:lpstr>
      <vt:lpstr>Arial</vt:lpstr>
      <vt:lpstr>Cambria Math</vt:lpstr>
      <vt:lpstr>Tahoma</vt:lpstr>
      <vt:lpstr>Wingdings</vt:lpstr>
      <vt:lpstr>Blends</vt:lpstr>
      <vt:lpstr>实习二：数据库约束设计</vt:lpstr>
      <vt:lpstr>练习一：生成身份证号</vt:lpstr>
      <vt:lpstr>练习一：生成身份证号</vt:lpstr>
      <vt:lpstr>练习一：生成身份证号</vt:lpstr>
      <vt:lpstr>练习二：触发器</vt:lpstr>
      <vt:lpstr>练习二：触发器</vt:lpstr>
      <vt:lpstr>练习二：触发器</vt:lpstr>
      <vt:lpstr>练习二：触发器的测试数据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lijun</dc:creator>
  <cp:lastModifiedBy>CHEN lijun</cp:lastModifiedBy>
  <cp:revision>38</cp:revision>
  <dcterms:created xsi:type="dcterms:W3CDTF">2019-02-26T02:32:22Z</dcterms:created>
  <dcterms:modified xsi:type="dcterms:W3CDTF">2022-04-02T02:46:57Z</dcterms:modified>
</cp:coreProperties>
</file>