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19" d="100"/>
          <a:sy n="119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AD62-EEFE-7FA2-7C57-317703547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4CDEE-0003-1738-5EB3-BFB1A801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4F61-45ED-05DA-ED2A-23553A61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752A-D016-964A-7290-AFFE92C4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B688-C9C2-9F67-E773-76D812A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237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76C-8E34-1AE7-1A69-9C61DC86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640F6-7970-FA5E-D398-8CCA1D0A1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6AD0-D902-0BFF-5293-8488140B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4FA7-CC9D-6507-354D-2D28DCED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A1F9-6F3D-31B1-5818-62C8F3D2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34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D7987-4305-B45D-6D7B-D51B2C333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C7A21-84DF-3487-2C66-EB39C4A8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7585-DACA-A60F-0576-95CDFB0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F0FB-9A45-20A2-699E-EDBC53A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C377-EFF8-FBA2-514D-CCA84101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737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A82-E3E4-2CB8-A26E-E0648E54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0F30-7074-5640-D4D9-4AA60555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9DB9-F9A7-BABB-8840-DEC17B06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B0A0-089D-C1C5-8571-4D5D2AD5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AC4-1701-45F3-C8F5-9145FC8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41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E4F7-01CE-F1EF-3A94-761B94D6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2C42-1E46-98E6-CD3B-1E8D2AB3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43A7-C166-BACC-AF44-3D340834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B86C-C298-6B09-707C-79296AD0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8705-2C3D-4B35-1944-1F63148A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330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79E-919F-2FC0-83AB-C319C4EE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7D58-5F2E-0D7B-5187-898139DB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A730-18B9-756C-A573-0E8E60EF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B3EB-4342-7381-4377-0E63C1D5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9E39-2361-AD6A-BBFB-2BC5905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ADA31-69AA-9779-0450-25FB40D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860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A5E2-F23F-FB56-8E77-C4BC435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1C4D-5006-26FB-9F5B-94804217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776E8-7EB2-9195-5A2E-0F240D8D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F369A-86F4-9C91-05FA-5472F4C1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EBD9-E1C5-C54A-DE11-E3E3D28F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4794-AA3E-7418-C9AE-0C5C108D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EDC09-67D4-BCC3-1997-E4E8D14E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8A3B8-BDD6-F5A6-4C97-152898EB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1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CF8-FAF5-C248-88EC-B608E67B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DDD8-C160-71D9-8CBE-9BDB35DB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AA193-D596-DB06-238F-C6502891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3C822-E5E6-4805-1732-BF259343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75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23C4F-12AE-987E-FE90-4315642A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8DA6-9DBC-BF79-AD06-3E29AE8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844E5-3CB0-D613-F414-FCD14F25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99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E83-7DBA-E0DB-3D52-9AA300C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A687-7EE7-EDEC-B513-78C65520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4C48-78D3-553C-63DB-F082E829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E51F-CA1B-534F-7E18-C8C4AE7E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8FDE-5F7C-CB60-6000-CC371D79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8BCC-A0F1-C452-2D60-459CE0AD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6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F23B-4098-69E6-0BC6-D7219D64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DDE4B-A145-D1E9-C5FE-13C21B69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87DE-50F0-660C-4DB3-0150620D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8059-5253-985D-9E4F-1B6BE86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B8BA0-3EED-35CF-BCAD-DC38F63C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EC33-D6FE-D860-1C18-3B8C1684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69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45DE-06F4-158C-A939-2448B3A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EC8C-B7D1-7EA4-71B2-5199230A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924E-852F-3FBF-75C1-FD0565D88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0DBE-47C9-0E4F-849D-56A3836CF68D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D870-8604-1DD0-6BD8-6D3AD60E0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8CBF-A4EE-BEB3-E334-74AB047E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CBF9-C7DE-E34C-80E8-D769D28C08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45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4411FB8-3926-182A-5EE6-A7A564E74600}"/>
              </a:ext>
            </a:extLst>
          </p:cNvPr>
          <p:cNvGrpSpPr/>
          <p:nvPr/>
        </p:nvGrpSpPr>
        <p:grpSpPr>
          <a:xfrm>
            <a:off x="1135827" y="780422"/>
            <a:ext cx="9307286" cy="5457091"/>
            <a:chOff x="1135827" y="780422"/>
            <a:chExt cx="9307286" cy="5457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410857-6CDE-F9EB-75B7-59E606EF2665}"/>
                </a:ext>
              </a:extLst>
            </p:cNvPr>
            <p:cNvSpPr/>
            <p:nvPr/>
          </p:nvSpPr>
          <p:spPr>
            <a:xfrm>
              <a:off x="1633975" y="258123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E1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378437F6-433F-505C-4668-FC50A3125362}"/>
                </a:ext>
              </a:extLst>
            </p:cNvPr>
            <p:cNvSpPr/>
            <p:nvPr/>
          </p:nvSpPr>
          <p:spPr>
            <a:xfrm>
              <a:off x="3711723" y="2581236"/>
              <a:ext cx="720000" cy="7200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704B9-4F0D-7B61-CD10-C09D24C60365}"/>
                </a:ext>
              </a:extLst>
            </p:cNvPr>
            <p:cNvSpPr/>
            <p:nvPr/>
          </p:nvSpPr>
          <p:spPr>
            <a:xfrm>
              <a:off x="5069471" y="258123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E2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3C4CD4F-DCF6-F46F-D3EF-00D55587D991}"/>
                </a:ext>
              </a:extLst>
            </p:cNvPr>
            <p:cNvSpPr/>
            <p:nvPr/>
          </p:nvSpPr>
          <p:spPr>
            <a:xfrm>
              <a:off x="7147219" y="2581236"/>
              <a:ext cx="720000" cy="7200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3AC731-F6C7-46EB-60E8-AAC8681EB2C7}"/>
                </a:ext>
              </a:extLst>
            </p:cNvPr>
            <p:cNvSpPr/>
            <p:nvPr/>
          </p:nvSpPr>
          <p:spPr>
            <a:xfrm>
              <a:off x="8504967" y="258123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E3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5C824D-72E7-B7BD-B6F3-87ABD13D75B5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3073975" y="2941236"/>
              <a:ext cx="63774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17E179-E69F-9B79-3557-755DBCCE082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431723" y="2941236"/>
              <a:ext cx="63774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1A0540-0BD0-56FF-85B6-B8B6BD0398D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509471" y="2941236"/>
              <a:ext cx="6377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9828BC-AEF2-1B18-D0AA-7C36E601077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867219" y="2941236"/>
              <a:ext cx="6377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48329F-5617-936C-6B4D-D0820BA3A933}"/>
                </a:ext>
              </a:extLst>
            </p:cNvPr>
            <p:cNvSpPr/>
            <p:nvPr/>
          </p:nvSpPr>
          <p:spPr>
            <a:xfrm>
              <a:off x="1994746" y="1197429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a1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CD6E81-3F4F-D98C-84B4-32D57584AC23}"/>
                </a:ext>
              </a:extLst>
            </p:cNvPr>
            <p:cNvSpPr/>
            <p:nvPr/>
          </p:nvSpPr>
          <p:spPr>
            <a:xfrm>
              <a:off x="5430242" y="1197428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a3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8BDB2C-A98A-5C69-67D7-64ED61BEEA22}"/>
                </a:ext>
              </a:extLst>
            </p:cNvPr>
            <p:cNvSpPr/>
            <p:nvPr/>
          </p:nvSpPr>
          <p:spPr>
            <a:xfrm>
              <a:off x="8865738" y="1197427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a5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AE1E78-7B73-3A31-2F88-80E5B2C1E163}"/>
                </a:ext>
              </a:extLst>
            </p:cNvPr>
            <p:cNvSpPr/>
            <p:nvPr/>
          </p:nvSpPr>
          <p:spPr>
            <a:xfrm>
              <a:off x="7147219" y="1197426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C0BE00-C25C-28AE-535E-FB4CDF928C43}"/>
                </a:ext>
              </a:extLst>
            </p:cNvPr>
            <p:cNvSpPr/>
            <p:nvPr/>
          </p:nvSpPr>
          <p:spPr>
            <a:xfrm>
              <a:off x="5430242" y="3966586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39509A-2872-8059-E2C4-3A23FAE04E69}"/>
                </a:ext>
              </a:extLst>
            </p:cNvPr>
            <p:cNvSpPr/>
            <p:nvPr/>
          </p:nvSpPr>
          <p:spPr>
            <a:xfrm>
              <a:off x="8865738" y="3966585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a6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CE0D8E-EDD9-01F9-D16A-AE2959E61530}"/>
                </a:ext>
              </a:extLst>
            </p:cNvPr>
            <p:cNvSpPr/>
            <p:nvPr/>
          </p:nvSpPr>
          <p:spPr>
            <a:xfrm>
              <a:off x="1994746" y="3966584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F6DDD3-3DD3-5AA7-1F02-0DA4D2448FD7}"/>
                </a:ext>
              </a:extLst>
            </p:cNvPr>
            <p:cNvCxnSpPr>
              <a:stCxn id="17" idx="4"/>
              <a:endCxn id="4" idx="0"/>
            </p:cNvCxnSpPr>
            <p:nvPr/>
          </p:nvCxnSpPr>
          <p:spPr>
            <a:xfrm>
              <a:off x="2353975" y="1915886"/>
              <a:ext cx="0" cy="6653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62B07D-1821-3AFA-20D8-1E423B65C432}"/>
                </a:ext>
              </a:extLst>
            </p:cNvPr>
            <p:cNvCxnSpPr>
              <a:stCxn id="4" idx="2"/>
              <a:endCxn id="23" idx="0"/>
            </p:cNvCxnSpPr>
            <p:nvPr/>
          </p:nvCxnSpPr>
          <p:spPr>
            <a:xfrm>
              <a:off x="2353975" y="3301236"/>
              <a:ext cx="0" cy="665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4C65F2-955C-B36E-85F4-9162A879766F}"/>
                </a:ext>
              </a:extLst>
            </p:cNvPr>
            <p:cNvCxnSpPr>
              <a:stCxn id="18" idx="4"/>
              <a:endCxn id="6" idx="0"/>
            </p:cNvCxnSpPr>
            <p:nvPr/>
          </p:nvCxnSpPr>
          <p:spPr>
            <a:xfrm>
              <a:off x="5789471" y="1915885"/>
              <a:ext cx="0" cy="6653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91FBD3-5CCF-E7FB-53CE-34D1DC227AC8}"/>
                </a:ext>
              </a:extLst>
            </p:cNvPr>
            <p:cNvCxnSpPr>
              <a:stCxn id="6" idx="2"/>
              <a:endCxn id="21" idx="0"/>
            </p:cNvCxnSpPr>
            <p:nvPr/>
          </p:nvCxnSpPr>
          <p:spPr>
            <a:xfrm>
              <a:off x="5789471" y="3301236"/>
              <a:ext cx="0" cy="6653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EF716C-664B-E378-20F4-2610789E7A3F}"/>
                </a:ext>
              </a:extLst>
            </p:cNvPr>
            <p:cNvCxnSpPr>
              <a:stCxn id="20" idx="4"/>
              <a:endCxn id="7" idx="0"/>
            </p:cNvCxnSpPr>
            <p:nvPr/>
          </p:nvCxnSpPr>
          <p:spPr>
            <a:xfrm>
              <a:off x="7506448" y="1915883"/>
              <a:ext cx="771" cy="6653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962B35-88C0-0563-7B42-AE8316575DA1}"/>
                </a:ext>
              </a:extLst>
            </p:cNvPr>
            <p:cNvCxnSpPr>
              <a:stCxn id="19" idx="4"/>
              <a:endCxn id="8" idx="0"/>
            </p:cNvCxnSpPr>
            <p:nvPr/>
          </p:nvCxnSpPr>
          <p:spPr>
            <a:xfrm>
              <a:off x="9224967" y="1915884"/>
              <a:ext cx="0" cy="6653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3DBED2-03AC-70BD-236B-997D1382078A}"/>
                </a:ext>
              </a:extLst>
            </p:cNvPr>
            <p:cNvCxnSpPr>
              <a:stCxn id="8" idx="2"/>
              <a:endCxn id="22" idx="0"/>
            </p:cNvCxnSpPr>
            <p:nvPr/>
          </p:nvCxnSpPr>
          <p:spPr>
            <a:xfrm>
              <a:off x="9224967" y="3301236"/>
              <a:ext cx="0" cy="6653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345F28-EC8B-6C32-8C52-B77050D9E81B}"/>
                </a:ext>
              </a:extLst>
            </p:cNvPr>
            <p:cNvSpPr/>
            <p:nvPr/>
          </p:nvSpPr>
          <p:spPr>
            <a:xfrm>
              <a:off x="1135827" y="780422"/>
              <a:ext cx="9307286" cy="432162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45CCCB-F2DE-9BFE-0EB4-FB80FDB4D73D}"/>
                </a:ext>
              </a:extLst>
            </p:cNvPr>
            <p:cNvSpPr/>
            <p:nvPr/>
          </p:nvSpPr>
          <p:spPr>
            <a:xfrm>
              <a:off x="5430242" y="5519056"/>
              <a:ext cx="71845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a8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29FFC6-AE9A-3EC7-703A-891D1573704E}"/>
                </a:ext>
              </a:extLst>
            </p:cNvPr>
            <p:cNvCxnSpPr>
              <a:stCxn id="41" idx="0"/>
              <a:endCxn id="40" idx="2"/>
            </p:cNvCxnSpPr>
            <p:nvPr/>
          </p:nvCxnSpPr>
          <p:spPr>
            <a:xfrm flipH="1" flipV="1">
              <a:off x="5789470" y="5102050"/>
              <a:ext cx="1" cy="4170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8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83C4CD4F-DCF6-F46F-D3EF-00D55587D991}"/>
              </a:ext>
            </a:extLst>
          </p:cNvPr>
          <p:cNvSpPr/>
          <p:nvPr/>
        </p:nvSpPr>
        <p:spPr>
          <a:xfrm>
            <a:off x="10394903" y="5267991"/>
            <a:ext cx="1296000" cy="1296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转会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F934E-B97C-9F5E-A71D-722C854FED6B}"/>
              </a:ext>
            </a:extLst>
          </p:cNvPr>
          <p:cNvGrpSpPr/>
          <p:nvPr/>
        </p:nvGrpSpPr>
        <p:grpSpPr>
          <a:xfrm>
            <a:off x="2133598" y="185059"/>
            <a:ext cx="8802320" cy="4582883"/>
            <a:chOff x="2133598" y="185059"/>
            <a:chExt cx="8802320" cy="4582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704B9-4F0D-7B61-CD10-C09D24C60365}"/>
                </a:ext>
              </a:extLst>
            </p:cNvPr>
            <p:cNvSpPr/>
            <p:nvPr/>
          </p:nvSpPr>
          <p:spPr>
            <a:xfrm>
              <a:off x="2497086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球队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CD6E81-3F4F-D98C-84B4-32D57584AC23}"/>
                </a:ext>
              </a:extLst>
            </p:cNvPr>
            <p:cNvSpPr/>
            <p:nvPr/>
          </p:nvSpPr>
          <p:spPr>
            <a:xfrm>
              <a:off x="2677086" y="588235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u="sng" dirty="0"/>
                <a:t>球队名称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AE1E78-7B73-3A31-2F88-80E5B2C1E163}"/>
                </a:ext>
              </a:extLst>
            </p:cNvPr>
            <p:cNvSpPr/>
            <p:nvPr/>
          </p:nvSpPr>
          <p:spPr>
            <a:xfrm>
              <a:off x="4821988" y="4049485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交易ID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345F28-EC8B-6C32-8C52-B77050D9E81B}"/>
                </a:ext>
              </a:extLst>
            </p:cNvPr>
            <p:cNvSpPr/>
            <p:nvPr/>
          </p:nvSpPr>
          <p:spPr>
            <a:xfrm>
              <a:off x="2133598" y="185059"/>
              <a:ext cx="6585857" cy="339634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29FFC6-AE9A-3EC7-703A-891D1573704E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5426527" y="3581401"/>
              <a:ext cx="0" cy="674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81B738-25E6-8C04-B336-D38AB2479F75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217086" y="1231044"/>
              <a:ext cx="0" cy="272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0C4F1C-287D-65F4-958A-35F16949AA07}"/>
                </a:ext>
              </a:extLst>
            </p:cNvPr>
            <p:cNvSpPr/>
            <p:nvPr/>
          </p:nvSpPr>
          <p:spPr>
            <a:xfrm>
              <a:off x="9180885" y="1524001"/>
              <a:ext cx="1755033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交易时间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2395CEF-0C48-9443-9571-C32E9E423B29}"/>
                </a:ext>
              </a:extLst>
            </p:cNvPr>
            <p:cNvSpPr/>
            <p:nvPr/>
          </p:nvSpPr>
          <p:spPr>
            <a:xfrm>
              <a:off x="4725245" y="282379"/>
              <a:ext cx="1370755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dirty="0"/>
                <a:t>转出球队薪酬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C25B5F-1D59-5CD2-ABB3-954615F58AA3}"/>
                </a:ext>
              </a:extLst>
            </p:cNvPr>
            <p:cNvSpPr/>
            <p:nvPr/>
          </p:nvSpPr>
          <p:spPr>
            <a:xfrm>
              <a:off x="6992485" y="2517902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球员工资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7FAE01B-0FE8-8F40-B03A-46CCE72806B0}"/>
                </a:ext>
              </a:extLst>
            </p:cNvPr>
            <p:cNvSpPr/>
            <p:nvPr/>
          </p:nvSpPr>
          <p:spPr>
            <a:xfrm>
              <a:off x="4725245" y="2710544"/>
              <a:ext cx="1370755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dirty="0"/>
                <a:t>转入球队薪酬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CF09C6-DD26-C9E2-7A6C-16E87676725F}"/>
                </a:ext>
              </a:extLst>
            </p:cNvPr>
            <p:cNvSpPr/>
            <p:nvPr/>
          </p:nvSpPr>
          <p:spPr>
            <a:xfrm>
              <a:off x="6879368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球员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5DAEFA-5496-9DBB-D528-47332CB5F0FA}"/>
                </a:ext>
              </a:extLst>
            </p:cNvPr>
            <p:cNvSpPr/>
            <p:nvPr/>
          </p:nvSpPr>
          <p:spPr>
            <a:xfrm>
              <a:off x="7059368" y="588235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u="sng" dirty="0"/>
                <a:t>球员名称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CA8AFA-4F73-A086-0E30-B6270D402625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>
              <a:off x="7599368" y="1231044"/>
              <a:ext cx="0" cy="272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DC990E9B-C80C-DFE7-1E89-2347F08E32E8}"/>
                </a:ext>
              </a:extLst>
            </p:cNvPr>
            <p:cNvSpPr/>
            <p:nvPr/>
          </p:nvSpPr>
          <p:spPr>
            <a:xfrm>
              <a:off x="4958226" y="1142755"/>
              <a:ext cx="900000" cy="7200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50" dirty="0"/>
                <a:t>转出</a:t>
              </a:r>
            </a:p>
          </p:txBody>
        </p:sp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B6A1E2F5-2F4E-E2E4-1F1F-4410FEE4F2F7}"/>
                </a:ext>
              </a:extLst>
            </p:cNvPr>
            <p:cNvSpPr/>
            <p:nvPr/>
          </p:nvSpPr>
          <p:spPr>
            <a:xfrm>
              <a:off x="4958226" y="1869747"/>
              <a:ext cx="900000" cy="7200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50" dirty="0"/>
                <a:t>转入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7C7586-D00E-AC86-F3CB-623FECF75700}"/>
                </a:ext>
              </a:extLst>
            </p:cNvPr>
            <p:cNvCxnSpPr>
              <a:endCxn id="82" idx="1"/>
            </p:cNvCxnSpPr>
            <p:nvPr/>
          </p:nvCxnSpPr>
          <p:spPr>
            <a:xfrm>
              <a:off x="3937086" y="1502755"/>
              <a:ext cx="1021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B5ED966-D631-361A-50A7-F54253304AC6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5858226" y="1502755"/>
              <a:ext cx="102114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1C79E0-5F99-C850-04B9-43343C546D10}"/>
                </a:ext>
              </a:extLst>
            </p:cNvPr>
            <p:cNvCxnSpPr/>
            <p:nvPr/>
          </p:nvCxnSpPr>
          <p:spPr>
            <a:xfrm>
              <a:off x="3937086" y="2223957"/>
              <a:ext cx="1021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CDE2608-C75F-1626-F621-663926B9ED47}"/>
                </a:ext>
              </a:extLst>
            </p:cNvPr>
            <p:cNvCxnSpPr>
              <a:stCxn id="83" idx="3"/>
            </p:cNvCxnSpPr>
            <p:nvPr/>
          </p:nvCxnSpPr>
          <p:spPr>
            <a:xfrm flipV="1">
              <a:off x="5858226" y="2223957"/>
              <a:ext cx="1021142" cy="57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F4AAE7-B974-D298-DE73-1E9254565A1D}"/>
                </a:ext>
              </a:extLst>
            </p:cNvPr>
            <p:cNvCxnSpPr>
              <a:cxnSpLocks/>
              <a:stCxn id="40" idx="3"/>
              <a:endCxn id="65" idx="2"/>
            </p:cNvCxnSpPr>
            <p:nvPr/>
          </p:nvCxnSpPr>
          <p:spPr>
            <a:xfrm>
              <a:off x="8719455" y="1883230"/>
              <a:ext cx="4614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9F58BA-EA30-11A0-EF57-312907A7583A}"/>
                </a:ext>
              </a:extLst>
            </p:cNvPr>
            <p:cNvCxnSpPr>
              <a:stCxn id="78" idx="2"/>
              <a:endCxn id="67" idx="0"/>
            </p:cNvCxnSpPr>
            <p:nvPr/>
          </p:nvCxnSpPr>
          <p:spPr>
            <a:xfrm>
              <a:off x="7599368" y="2223957"/>
              <a:ext cx="0" cy="2939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E9733A-070D-8597-B769-74CBA00904A9}"/>
                </a:ext>
              </a:extLst>
            </p:cNvPr>
            <p:cNvCxnSpPr>
              <a:stCxn id="76" idx="0"/>
              <a:endCxn id="83" idx="2"/>
            </p:cNvCxnSpPr>
            <p:nvPr/>
          </p:nvCxnSpPr>
          <p:spPr>
            <a:xfrm flipH="1" flipV="1">
              <a:off x="5408226" y="2589747"/>
              <a:ext cx="2397" cy="120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E8CE8C-F428-82C4-93B1-8127F3A0565F}"/>
                </a:ext>
              </a:extLst>
            </p:cNvPr>
            <p:cNvCxnSpPr>
              <a:stCxn id="66" idx="4"/>
              <a:endCxn id="82" idx="0"/>
            </p:cNvCxnSpPr>
            <p:nvPr/>
          </p:nvCxnSpPr>
          <p:spPr>
            <a:xfrm flipH="1">
              <a:off x="5408226" y="1000836"/>
              <a:ext cx="2397" cy="1419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2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174A0C-B07E-A09C-E4AF-92273C1D9647}"/>
              </a:ext>
            </a:extLst>
          </p:cNvPr>
          <p:cNvGrpSpPr/>
          <p:nvPr/>
        </p:nvGrpSpPr>
        <p:grpSpPr>
          <a:xfrm>
            <a:off x="188705" y="366680"/>
            <a:ext cx="11927095" cy="6317127"/>
            <a:chOff x="188705" y="366680"/>
            <a:chExt cx="11927095" cy="631712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3C4CD4F-DCF6-F46F-D3EF-00D55587D991}"/>
                </a:ext>
              </a:extLst>
            </p:cNvPr>
            <p:cNvSpPr/>
            <p:nvPr/>
          </p:nvSpPr>
          <p:spPr>
            <a:xfrm>
              <a:off x="5890821" y="1367501"/>
              <a:ext cx="1833046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群成员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704B9-4F0D-7B61-CD10-C09D24C60365}"/>
                </a:ext>
              </a:extLst>
            </p:cNvPr>
            <p:cNvSpPr/>
            <p:nvPr/>
          </p:nvSpPr>
          <p:spPr>
            <a:xfrm>
              <a:off x="3444143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信友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CD6E81-3F4F-D98C-84B4-32D57584AC23}"/>
                </a:ext>
              </a:extLst>
            </p:cNvPr>
            <p:cNvSpPr/>
            <p:nvPr/>
          </p:nvSpPr>
          <p:spPr>
            <a:xfrm>
              <a:off x="2307838" y="533421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u="sng" dirty="0"/>
                <a:t>信友ID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AE1E78-7B73-3A31-2F88-80E5B2C1E163}"/>
                </a:ext>
              </a:extLst>
            </p:cNvPr>
            <p:cNvSpPr/>
            <p:nvPr/>
          </p:nvSpPr>
          <p:spPr>
            <a:xfrm>
              <a:off x="3557260" y="5928768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帖子ID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81B738-25E6-8C04-B336-D38AB2479F7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2847838" y="1176230"/>
              <a:ext cx="585851" cy="3176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0C4F1C-287D-65F4-958A-35F16949AA07}"/>
                </a:ext>
              </a:extLst>
            </p:cNvPr>
            <p:cNvSpPr/>
            <p:nvPr/>
          </p:nvSpPr>
          <p:spPr>
            <a:xfrm>
              <a:off x="9789022" y="533421"/>
              <a:ext cx="2326778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群名称</a:t>
              </a:r>
              <a:r>
                <a:rPr lang="zh-CN" altLang="en-US" sz="1400" dirty="0"/>
                <a:t>、群类型、创建时间、群主</a:t>
              </a:r>
              <a:r>
                <a:rPr lang="en-US" altLang="zh-CN" sz="1400" dirty="0"/>
                <a:t>ID</a:t>
              </a:r>
              <a:endParaRPr lang="en-CN" sz="14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2395CEF-0C48-9443-9571-C32E9E423B29}"/>
                </a:ext>
              </a:extLst>
            </p:cNvPr>
            <p:cNvSpPr/>
            <p:nvPr/>
          </p:nvSpPr>
          <p:spPr>
            <a:xfrm>
              <a:off x="3388697" y="436866"/>
              <a:ext cx="2929133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dirty="0"/>
                <a:t>信友名</a:t>
              </a:r>
              <a:r>
                <a:rPr lang="zh-CN" altLang="en-US" sz="1600" dirty="0"/>
                <a:t>、昵称、所在区域、手机号</a:t>
              </a:r>
              <a:endParaRPr lang="en-CN" sz="16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7FAE01B-0FE8-8F40-B03A-46CCE72806B0}"/>
                </a:ext>
              </a:extLst>
            </p:cNvPr>
            <p:cNvSpPr/>
            <p:nvPr/>
          </p:nvSpPr>
          <p:spPr>
            <a:xfrm>
              <a:off x="6365550" y="400940"/>
              <a:ext cx="1996522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加入时间</a:t>
              </a:r>
              <a:r>
                <a:rPr lang="zh-CN" altLang="en-US" sz="1200" dirty="0"/>
                <a:t>、</a:t>
              </a:r>
              <a:r>
                <a:rPr lang="zh-CN" altLang="en-CN" sz="1200" dirty="0"/>
                <a:t>引介人</a:t>
              </a:r>
              <a:r>
                <a:rPr lang="en-US" altLang="zh-CN" sz="1200" dirty="0"/>
                <a:t>ID</a:t>
              </a:r>
              <a:r>
                <a:rPr lang="zh-CN" altLang="en-US" sz="1200" dirty="0"/>
                <a:t>、信友群内昵称</a:t>
              </a:r>
              <a:endParaRPr lang="en-CN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CF09C6-DD26-C9E2-7A6C-16E87676725F}"/>
                </a:ext>
              </a:extLst>
            </p:cNvPr>
            <p:cNvSpPr/>
            <p:nvPr/>
          </p:nvSpPr>
          <p:spPr>
            <a:xfrm>
              <a:off x="8661973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群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5DAEFA-5496-9DBB-D528-47332CB5F0FA}"/>
                </a:ext>
              </a:extLst>
            </p:cNvPr>
            <p:cNvSpPr/>
            <p:nvPr/>
          </p:nvSpPr>
          <p:spPr>
            <a:xfrm>
              <a:off x="8661973" y="586016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u="sng" dirty="0"/>
                <a:t>群ID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CA8AFA-4F73-A086-0E30-B6270D402625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>
              <a:off x="9201973" y="1228825"/>
              <a:ext cx="180000" cy="2751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828A77-2962-86C5-53EA-EC65A5C72E33}"/>
                </a:ext>
              </a:extLst>
            </p:cNvPr>
            <p:cNvSpPr/>
            <p:nvPr/>
          </p:nvSpPr>
          <p:spPr>
            <a:xfrm>
              <a:off x="8661973" y="48743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短信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836388-05E2-00BD-9007-0DF5DEF764DC}"/>
                </a:ext>
              </a:extLst>
            </p:cNvPr>
            <p:cNvSpPr/>
            <p:nvPr/>
          </p:nvSpPr>
          <p:spPr>
            <a:xfrm>
              <a:off x="3444143" y="48743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帖子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41488A44-7363-E4D7-87CF-C3DBAA0A6884}"/>
                </a:ext>
              </a:extLst>
            </p:cNvPr>
            <p:cNvSpPr/>
            <p:nvPr/>
          </p:nvSpPr>
          <p:spPr>
            <a:xfrm>
              <a:off x="188705" y="1358343"/>
              <a:ext cx="1833043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通讯录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CED533-EB54-A61D-3D9A-AE55A88E8765}"/>
                </a:ext>
              </a:extLst>
            </p:cNvPr>
            <p:cNvCxnSpPr>
              <a:cxnSpLocks/>
              <a:stCxn id="66" idx="4"/>
            </p:cNvCxnSpPr>
            <p:nvPr/>
          </p:nvCxnSpPr>
          <p:spPr>
            <a:xfrm>
              <a:off x="4853264" y="1155323"/>
              <a:ext cx="12680" cy="3486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B34F59-A150-8DA7-357E-227DCF82DBB4}"/>
                </a:ext>
              </a:extLst>
            </p:cNvPr>
            <p:cNvSpPr/>
            <p:nvPr/>
          </p:nvSpPr>
          <p:spPr>
            <a:xfrm>
              <a:off x="227709" y="366680"/>
              <a:ext cx="1755033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认识方式</a:t>
              </a:r>
              <a:r>
                <a:rPr lang="zh-CN" altLang="en-US" dirty="0"/>
                <a:t>、认识时间</a:t>
              </a:r>
              <a:endParaRPr lang="en-CN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94917-E884-840A-1AA9-88D18EEC0CB4}"/>
                </a:ext>
              </a:extLst>
            </p:cNvPr>
            <p:cNvCxnSpPr>
              <a:stCxn id="22" idx="4"/>
              <a:endCxn id="5" idx="0"/>
            </p:cNvCxnSpPr>
            <p:nvPr/>
          </p:nvCxnSpPr>
          <p:spPr>
            <a:xfrm>
              <a:off x="1105226" y="1085137"/>
              <a:ext cx="1" cy="2732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A5EB63-CB7C-8002-4CEE-311741BD828D}"/>
                </a:ext>
              </a:extLst>
            </p:cNvPr>
            <p:cNvSpPr txBox="1"/>
            <p:nvPr/>
          </p:nvSpPr>
          <p:spPr>
            <a:xfrm>
              <a:off x="2241699" y="1409851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信友</a:t>
              </a:r>
              <a:r>
                <a:rPr lang="en-US" altLang="zh-CN" dirty="0"/>
                <a:t>1</a:t>
              </a:r>
              <a:r>
                <a:rPr lang="zh-CN" altLang="en-US" dirty="0"/>
                <a:t> </a:t>
              </a:r>
              <a:r>
                <a:rPr lang="en-US" altLang="zh-CN" dirty="0"/>
                <a:t>ID</a:t>
              </a:r>
              <a:endParaRPr lang="en-C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81F3A-2CBC-8892-F1EC-F2E9E0EFA3EE}"/>
                </a:ext>
              </a:extLst>
            </p:cNvPr>
            <p:cNvSpPr txBox="1"/>
            <p:nvPr/>
          </p:nvSpPr>
          <p:spPr>
            <a:xfrm>
              <a:off x="2241699" y="1923068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信友</a:t>
              </a:r>
              <a:r>
                <a:rPr lang="en-US" altLang="zh-CN" dirty="0"/>
                <a:t>2</a:t>
              </a:r>
              <a:r>
                <a:rPr lang="zh-CN" altLang="en-US" dirty="0"/>
                <a:t> </a:t>
              </a:r>
              <a:r>
                <a:rPr lang="en-US" altLang="zh-CN" dirty="0"/>
                <a:t>ID</a:t>
              </a:r>
              <a:endParaRPr lang="en-CN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911E4E-DFBA-0A16-1A91-69EC34FB11B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884143" y="1863957"/>
              <a:ext cx="1006678" cy="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699084-C857-2B4A-0458-140B726741A2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7723867" y="1863709"/>
              <a:ext cx="912137" cy="7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EAC61-B215-64A4-76A4-40E9A5B9BAA2}"/>
                </a:ext>
              </a:extLst>
            </p:cNvPr>
            <p:cNvCxnSpPr>
              <a:stCxn id="65" idx="4"/>
              <a:endCxn id="78" idx="3"/>
            </p:cNvCxnSpPr>
            <p:nvPr/>
          </p:nvCxnSpPr>
          <p:spPr>
            <a:xfrm flipH="1">
              <a:off x="10101973" y="1251878"/>
              <a:ext cx="850438" cy="6120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8A9BFE-AF4F-D384-D2C2-11C50BF16410}"/>
                </a:ext>
              </a:extLst>
            </p:cNvPr>
            <p:cNvCxnSpPr>
              <a:stCxn id="7" idx="0"/>
              <a:endCxn id="76" idx="4"/>
            </p:cNvCxnSpPr>
            <p:nvPr/>
          </p:nvCxnSpPr>
          <p:spPr>
            <a:xfrm flipV="1">
              <a:off x="6807344" y="1119397"/>
              <a:ext cx="556467" cy="2481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C8FD6A6B-1E02-EF58-3923-99E31DD9BC10}"/>
                </a:ext>
              </a:extLst>
            </p:cNvPr>
            <p:cNvSpPr/>
            <p:nvPr/>
          </p:nvSpPr>
          <p:spPr>
            <a:xfrm>
              <a:off x="3247620" y="3098636"/>
              <a:ext cx="1833046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发帖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834A70-3C99-E1C1-9CD9-06316088E7E3}"/>
                </a:ext>
              </a:extLst>
            </p:cNvPr>
            <p:cNvCxnSpPr>
              <a:stCxn id="44" idx="0"/>
              <a:endCxn id="6" idx="2"/>
            </p:cNvCxnSpPr>
            <p:nvPr/>
          </p:nvCxnSpPr>
          <p:spPr>
            <a:xfrm flipV="1">
              <a:off x="4164143" y="2223957"/>
              <a:ext cx="0" cy="8746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AABF95-C67E-DFC6-F364-B49DE29B15EB}"/>
                </a:ext>
              </a:extLst>
            </p:cNvPr>
            <p:cNvCxnSpPr>
              <a:stCxn id="44" idx="2"/>
              <a:endCxn id="4" idx="0"/>
            </p:cNvCxnSpPr>
            <p:nvPr/>
          </p:nvCxnSpPr>
          <p:spPr>
            <a:xfrm>
              <a:off x="4164143" y="4092537"/>
              <a:ext cx="0" cy="7817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8C869D41-5572-E2A9-CDB8-7607D4637055}"/>
                </a:ext>
              </a:extLst>
            </p:cNvPr>
            <p:cNvSpPr/>
            <p:nvPr/>
          </p:nvSpPr>
          <p:spPr>
            <a:xfrm>
              <a:off x="4719896" y="3940966"/>
              <a:ext cx="1376104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属于</a:t>
              </a: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0C382A97-A7BD-3A89-A55A-BD30E4AA14E3}"/>
                </a:ext>
              </a:extLst>
            </p:cNvPr>
            <p:cNvSpPr/>
            <p:nvPr/>
          </p:nvSpPr>
          <p:spPr>
            <a:xfrm>
              <a:off x="7058557" y="4017136"/>
              <a:ext cx="1376104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发送</a:t>
              </a:r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F7316D01-C6DF-EAED-7853-FAE4FE16786A}"/>
                </a:ext>
              </a:extLst>
            </p:cNvPr>
            <p:cNvSpPr/>
            <p:nvPr/>
          </p:nvSpPr>
          <p:spPr>
            <a:xfrm>
              <a:off x="8365869" y="3489517"/>
              <a:ext cx="1376104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接受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7D813A-6884-3997-BB6A-BDB10C3917A2}"/>
                </a:ext>
              </a:extLst>
            </p:cNvPr>
            <p:cNvSpPr/>
            <p:nvPr/>
          </p:nvSpPr>
          <p:spPr>
            <a:xfrm>
              <a:off x="8775090" y="5965350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短信ID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521E6-A29D-A289-34CB-09E4C2509A3A}"/>
                </a:ext>
              </a:extLst>
            </p:cNvPr>
            <p:cNvSpPr/>
            <p:nvPr/>
          </p:nvSpPr>
          <p:spPr>
            <a:xfrm>
              <a:off x="1269729" y="5499657"/>
              <a:ext cx="143999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帖子内容</a:t>
              </a:r>
              <a:r>
                <a:rPr lang="zh-CN" altLang="en-US" sz="1400" dirty="0"/>
                <a:t>、发帖时间</a:t>
              </a:r>
              <a:endParaRPr lang="en-CN" sz="14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D925D43-8C0C-9E38-5F89-04F70F06CDC1}"/>
                </a:ext>
              </a:extLst>
            </p:cNvPr>
            <p:cNvSpPr/>
            <p:nvPr/>
          </p:nvSpPr>
          <p:spPr>
            <a:xfrm>
              <a:off x="10527192" y="5499656"/>
              <a:ext cx="143999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短信时间</a:t>
              </a:r>
              <a:r>
                <a:rPr lang="zh-CN" altLang="en-US" sz="1400" dirty="0"/>
                <a:t>、短信内容</a:t>
              </a:r>
              <a:endParaRPr lang="en-CN" sz="14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184BC9-693D-E03E-2801-5ED8C7BEE8CB}"/>
                </a:ext>
              </a:extLst>
            </p:cNvPr>
            <p:cNvCxnSpPr>
              <a:cxnSpLocks/>
              <a:stCxn id="51" idx="0"/>
              <a:endCxn id="78" idx="2"/>
            </p:cNvCxnSpPr>
            <p:nvPr/>
          </p:nvCxnSpPr>
          <p:spPr>
            <a:xfrm flipV="1">
              <a:off x="5407948" y="2223957"/>
              <a:ext cx="3974025" cy="17170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3F06D13-91FE-151A-3B09-F3712FEBD3E2}"/>
                </a:ext>
              </a:extLst>
            </p:cNvPr>
            <p:cNvCxnSpPr>
              <a:stCxn id="52" idx="0"/>
            </p:cNvCxnSpPr>
            <p:nvPr/>
          </p:nvCxnSpPr>
          <p:spPr>
            <a:xfrm flipH="1" flipV="1">
              <a:off x="4878233" y="2223957"/>
              <a:ext cx="2868376" cy="17931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75CF6E2-93DD-64AD-52E2-DB6C01F2DF6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4884143" y="2223957"/>
              <a:ext cx="4169778" cy="12655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C032810-979B-82F6-2550-D77FAC34F9FD}"/>
                </a:ext>
              </a:extLst>
            </p:cNvPr>
            <p:cNvCxnSpPr>
              <a:stCxn id="51" idx="2"/>
              <a:endCxn id="4" idx="3"/>
            </p:cNvCxnSpPr>
            <p:nvPr/>
          </p:nvCxnSpPr>
          <p:spPr>
            <a:xfrm flipH="1">
              <a:off x="4884143" y="4934867"/>
              <a:ext cx="523805" cy="2994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D64B2E-5476-8623-DE6E-71F2879C03FD}"/>
                </a:ext>
              </a:extLst>
            </p:cNvPr>
            <p:cNvCxnSpPr>
              <a:stCxn id="52" idx="2"/>
              <a:endCxn id="3" idx="1"/>
            </p:cNvCxnSpPr>
            <p:nvPr/>
          </p:nvCxnSpPr>
          <p:spPr>
            <a:xfrm>
              <a:off x="7746609" y="5011037"/>
              <a:ext cx="915364" cy="2232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7C882D-3090-0F25-B494-35789C2ACE0B}"/>
                </a:ext>
              </a:extLst>
            </p:cNvPr>
            <p:cNvCxnSpPr>
              <a:stCxn id="53" idx="2"/>
              <a:endCxn id="3" idx="0"/>
            </p:cNvCxnSpPr>
            <p:nvPr/>
          </p:nvCxnSpPr>
          <p:spPr>
            <a:xfrm>
              <a:off x="9053921" y="4483418"/>
              <a:ext cx="328052" cy="3908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64E2D7-8CF4-7861-9CA2-EA522ACE93DA}"/>
                </a:ext>
              </a:extLst>
            </p:cNvPr>
            <p:cNvCxnSpPr>
              <a:stCxn id="55" idx="7"/>
              <a:endCxn id="4" idx="1"/>
            </p:cNvCxnSpPr>
            <p:nvPr/>
          </p:nvCxnSpPr>
          <p:spPr>
            <a:xfrm flipV="1">
              <a:off x="2498842" y="5234300"/>
              <a:ext cx="945301" cy="3705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2E942A3-0BBB-45D9-68F4-98B880E0D7F2}"/>
                </a:ext>
              </a:extLst>
            </p:cNvPr>
            <p:cNvCxnSpPr>
              <a:stCxn id="4" idx="2"/>
              <a:endCxn id="20" idx="0"/>
            </p:cNvCxnSpPr>
            <p:nvPr/>
          </p:nvCxnSpPr>
          <p:spPr>
            <a:xfrm>
              <a:off x="4164143" y="5594300"/>
              <a:ext cx="0" cy="3344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7B1B38-968A-F07D-47FE-889B695E6FE2}"/>
                </a:ext>
              </a:extLst>
            </p:cNvPr>
            <p:cNvCxnSpPr>
              <a:stCxn id="3" idx="2"/>
              <a:endCxn id="54" idx="0"/>
            </p:cNvCxnSpPr>
            <p:nvPr/>
          </p:nvCxnSpPr>
          <p:spPr>
            <a:xfrm>
              <a:off x="9381973" y="5594300"/>
              <a:ext cx="0" cy="371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22342C0-D23A-D4A8-77EC-CF17F8B3099F}"/>
                </a:ext>
              </a:extLst>
            </p:cNvPr>
            <p:cNvCxnSpPr>
              <a:stCxn id="3" idx="3"/>
              <a:endCxn id="58" idx="0"/>
            </p:cNvCxnSpPr>
            <p:nvPr/>
          </p:nvCxnSpPr>
          <p:spPr>
            <a:xfrm>
              <a:off x="10101973" y="5234300"/>
              <a:ext cx="1145217" cy="265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7707F7-E5BB-B885-4CD6-22ED60AE7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5225" y="1738737"/>
              <a:ext cx="1732035" cy="1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C95CD7-49C5-8D46-AB38-88F3FDC6A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017" y="1936567"/>
              <a:ext cx="1732035" cy="1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59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058B51-ABB6-D904-7487-1EAB6A8AC824}"/>
              </a:ext>
            </a:extLst>
          </p:cNvPr>
          <p:cNvGrpSpPr/>
          <p:nvPr/>
        </p:nvGrpSpPr>
        <p:grpSpPr>
          <a:xfrm>
            <a:off x="1236239" y="466867"/>
            <a:ext cx="10137271" cy="6216940"/>
            <a:chOff x="1236239" y="466867"/>
            <a:chExt cx="10137271" cy="6216940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3C4CD4F-DCF6-F46F-D3EF-00D55587D991}"/>
                </a:ext>
              </a:extLst>
            </p:cNvPr>
            <p:cNvSpPr/>
            <p:nvPr/>
          </p:nvSpPr>
          <p:spPr>
            <a:xfrm>
              <a:off x="5913563" y="1236509"/>
              <a:ext cx="1833046" cy="5888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作者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704B9-4F0D-7B61-CD10-C09D24C60365}"/>
                </a:ext>
              </a:extLst>
            </p:cNvPr>
            <p:cNvSpPr/>
            <p:nvPr/>
          </p:nvSpPr>
          <p:spPr>
            <a:xfrm>
              <a:off x="3444143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论文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CD6E81-3F4F-D98C-84B4-32D57584AC23}"/>
                </a:ext>
              </a:extLst>
            </p:cNvPr>
            <p:cNvSpPr/>
            <p:nvPr/>
          </p:nvSpPr>
          <p:spPr>
            <a:xfrm>
              <a:off x="2307838" y="533421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u="sng" dirty="0"/>
                <a:t>论文ID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AE1E78-7B73-3A31-2F88-80E5B2C1E163}"/>
                </a:ext>
              </a:extLst>
            </p:cNvPr>
            <p:cNvSpPr/>
            <p:nvPr/>
          </p:nvSpPr>
          <p:spPr>
            <a:xfrm>
              <a:off x="3557260" y="5928768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u="sng" dirty="0"/>
                <a:t>审稿人ID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81B738-25E6-8C04-B336-D38AB2479F7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2847838" y="1176230"/>
              <a:ext cx="585851" cy="3176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0C4F1C-287D-65F4-958A-35F16949AA07}"/>
                </a:ext>
              </a:extLst>
            </p:cNvPr>
            <p:cNvSpPr/>
            <p:nvPr/>
          </p:nvSpPr>
          <p:spPr>
            <a:xfrm>
              <a:off x="10400869" y="626183"/>
              <a:ext cx="846321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姓名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2395CEF-0C48-9443-9571-C32E9E423B29}"/>
                </a:ext>
              </a:extLst>
            </p:cNvPr>
            <p:cNvSpPr/>
            <p:nvPr/>
          </p:nvSpPr>
          <p:spPr>
            <a:xfrm>
              <a:off x="3989202" y="466867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dirty="0"/>
                <a:t>标题</a:t>
              </a:r>
              <a:r>
                <a:rPr lang="zh-CN" altLang="en-US" sz="1600" dirty="0"/>
                <a:t>、摘要</a:t>
              </a:r>
              <a:endParaRPr lang="en-CN" sz="1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CF09C6-DD26-C9E2-7A6C-16E87676725F}"/>
                </a:ext>
              </a:extLst>
            </p:cNvPr>
            <p:cNvSpPr/>
            <p:nvPr/>
          </p:nvSpPr>
          <p:spPr>
            <a:xfrm>
              <a:off x="8661973" y="1503957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作者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5DAEFA-5496-9DBB-D528-47332CB5F0FA}"/>
                </a:ext>
              </a:extLst>
            </p:cNvPr>
            <p:cNvSpPr/>
            <p:nvPr/>
          </p:nvSpPr>
          <p:spPr>
            <a:xfrm>
              <a:off x="8661973" y="586016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u="sng" dirty="0"/>
                <a:t>作者ID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CA8AFA-4F73-A086-0E30-B6270D402625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>
              <a:off x="9201973" y="1228825"/>
              <a:ext cx="180000" cy="2751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828A77-2962-86C5-53EA-EC65A5C72E33}"/>
                </a:ext>
              </a:extLst>
            </p:cNvPr>
            <p:cNvSpPr/>
            <p:nvPr/>
          </p:nvSpPr>
          <p:spPr>
            <a:xfrm>
              <a:off x="8661973" y="48743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主题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836388-05E2-00BD-9007-0DF5DEF764DC}"/>
                </a:ext>
              </a:extLst>
            </p:cNvPr>
            <p:cNvSpPr/>
            <p:nvPr/>
          </p:nvSpPr>
          <p:spPr>
            <a:xfrm>
              <a:off x="3444143" y="48743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审稿人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CED533-EB54-A61D-3D9A-AE55A88E8765}"/>
                </a:ext>
              </a:extLst>
            </p:cNvPr>
            <p:cNvCxnSpPr>
              <a:cxnSpLocks/>
              <a:stCxn id="66" idx="4"/>
            </p:cNvCxnSpPr>
            <p:nvPr/>
          </p:nvCxnSpPr>
          <p:spPr>
            <a:xfrm flipH="1">
              <a:off x="4890460" y="1185324"/>
              <a:ext cx="15266" cy="318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911E4E-DFBA-0A16-1A91-69EC34FB11B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905726" y="1519590"/>
              <a:ext cx="1007837" cy="113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699084-C857-2B4A-0458-140B726741A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46609" y="1530956"/>
              <a:ext cx="9153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EAC61-B215-64A4-76A4-40E9A5B9BAA2}"/>
                </a:ext>
              </a:extLst>
            </p:cNvPr>
            <p:cNvCxnSpPr>
              <a:cxnSpLocks/>
              <a:stCxn id="65" idx="4"/>
              <a:endCxn id="78" idx="3"/>
            </p:cNvCxnSpPr>
            <p:nvPr/>
          </p:nvCxnSpPr>
          <p:spPr>
            <a:xfrm flipH="1">
              <a:off x="10101973" y="1344640"/>
              <a:ext cx="722057" cy="5193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C8FD6A6B-1E02-EF58-3923-99E31DD9BC10}"/>
                </a:ext>
              </a:extLst>
            </p:cNvPr>
            <p:cNvSpPr/>
            <p:nvPr/>
          </p:nvSpPr>
          <p:spPr>
            <a:xfrm>
              <a:off x="3247620" y="3098636"/>
              <a:ext cx="1833046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分配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834A70-3C99-E1C1-9CD9-06316088E7E3}"/>
                </a:ext>
              </a:extLst>
            </p:cNvPr>
            <p:cNvCxnSpPr>
              <a:stCxn id="44" idx="0"/>
              <a:endCxn id="6" idx="2"/>
            </p:cNvCxnSpPr>
            <p:nvPr/>
          </p:nvCxnSpPr>
          <p:spPr>
            <a:xfrm flipV="1">
              <a:off x="4164143" y="2223957"/>
              <a:ext cx="0" cy="8746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AABF95-C67E-DFC6-F364-B49DE29B15EB}"/>
                </a:ext>
              </a:extLst>
            </p:cNvPr>
            <p:cNvCxnSpPr>
              <a:stCxn id="44" idx="2"/>
              <a:endCxn id="4" idx="0"/>
            </p:cNvCxnSpPr>
            <p:nvPr/>
          </p:nvCxnSpPr>
          <p:spPr>
            <a:xfrm>
              <a:off x="4164143" y="4092537"/>
              <a:ext cx="0" cy="7817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8C869D41-5572-E2A9-CDB8-7607D4637055}"/>
                </a:ext>
              </a:extLst>
            </p:cNvPr>
            <p:cNvSpPr/>
            <p:nvPr/>
          </p:nvSpPr>
          <p:spPr>
            <a:xfrm>
              <a:off x="5147260" y="3352501"/>
              <a:ext cx="1376104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反馈</a:t>
              </a: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0C382A97-A7BD-3A89-A55A-BD30E4AA14E3}"/>
                </a:ext>
              </a:extLst>
            </p:cNvPr>
            <p:cNvSpPr/>
            <p:nvPr/>
          </p:nvSpPr>
          <p:spPr>
            <a:xfrm>
              <a:off x="7058557" y="3352502"/>
              <a:ext cx="1376104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属于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7D813A-6884-3997-BB6A-BDB10C3917A2}"/>
                </a:ext>
              </a:extLst>
            </p:cNvPr>
            <p:cNvSpPr/>
            <p:nvPr/>
          </p:nvSpPr>
          <p:spPr>
            <a:xfrm>
              <a:off x="8775090" y="5965350"/>
              <a:ext cx="1213766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u="sng" dirty="0"/>
                <a:t>主题ID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521E6-A29D-A289-34CB-09E4C2509A3A}"/>
                </a:ext>
              </a:extLst>
            </p:cNvPr>
            <p:cNvSpPr/>
            <p:nvPr/>
          </p:nvSpPr>
          <p:spPr>
            <a:xfrm>
              <a:off x="1752599" y="5499657"/>
              <a:ext cx="957125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  <a:r>
                <a:rPr lang="en-CN" sz="1400" dirty="0"/>
                <a:t>mail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D925D43-8C0C-9E38-5F89-04F70F06CDC1}"/>
                </a:ext>
              </a:extLst>
            </p:cNvPr>
            <p:cNvSpPr/>
            <p:nvPr/>
          </p:nvSpPr>
          <p:spPr>
            <a:xfrm>
              <a:off x="10527192" y="5499656"/>
              <a:ext cx="846318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名称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C032810-979B-82F6-2550-D77FAC34F9FD}"/>
                </a:ext>
              </a:extLst>
            </p:cNvPr>
            <p:cNvCxnSpPr>
              <a:cxnSpLocks/>
              <a:stCxn id="51" idx="2"/>
              <a:endCxn id="4" idx="0"/>
            </p:cNvCxnSpPr>
            <p:nvPr/>
          </p:nvCxnSpPr>
          <p:spPr>
            <a:xfrm flipH="1">
              <a:off x="4164143" y="4346402"/>
              <a:ext cx="1671169" cy="527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64E2D7-8CF4-7861-9CA2-EA522ACE93DA}"/>
                </a:ext>
              </a:extLst>
            </p:cNvPr>
            <p:cNvCxnSpPr>
              <a:cxnSpLocks/>
              <a:stCxn id="55" idx="7"/>
              <a:endCxn id="4" idx="1"/>
            </p:cNvCxnSpPr>
            <p:nvPr/>
          </p:nvCxnSpPr>
          <p:spPr>
            <a:xfrm flipV="1">
              <a:off x="2569556" y="5234300"/>
              <a:ext cx="874587" cy="3705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2E942A3-0BBB-45D9-68F4-98B880E0D7F2}"/>
                </a:ext>
              </a:extLst>
            </p:cNvPr>
            <p:cNvCxnSpPr>
              <a:stCxn id="4" idx="2"/>
              <a:endCxn id="20" idx="0"/>
            </p:cNvCxnSpPr>
            <p:nvPr/>
          </p:nvCxnSpPr>
          <p:spPr>
            <a:xfrm>
              <a:off x="4164143" y="5594300"/>
              <a:ext cx="0" cy="3344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7B1B38-968A-F07D-47FE-889B695E6FE2}"/>
                </a:ext>
              </a:extLst>
            </p:cNvPr>
            <p:cNvCxnSpPr>
              <a:stCxn id="3" idx="2"/>
              <a:endCxn id="54" idx="0"/>
            </p:cNvCxnSpPr>
            <p:nvPr/>
          </p:nvCxnSpPr>
          <p:spPr>
            <a:xfrm>
              <a:off x="9381973" y="5594300"/>
              <a:ext cx="0" cy="371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22342C0-D23A-D4A8-77EC-CF17F8B3099F}"/>
                </a:ext>
              </a:extLst>
            </p:cNvPr>
            <p:cNvCxnSpPr>
              <a:cxnSpLocks/>
              <a:stCxn id="3" idx="3"/>
              <a:endCxn id="58" idx="0"/>
            </p:cNvCxnSpPr>
            <p:nvPr/>
          </p:nvCxnSpPr>
          <p:spPr>
            <a:xfrm>
              <a:off x="10101973" y="5234300"/>
              <a:ext cx="848378" cy="265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324E843-3B3C-132A-AFFA-94A6661C6C5B}"/>
                </a:ext>
              </a:extLst>
            </p:cNvPr>
            <p:cNvSpPr/>
            <p:nvPr/>
          </p:nvSpPr>
          <p:spPr>
            <a:xfrm>
              <a:off x="1236239" y="3236357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从可读性、创新性、相关性打分（</a:t>
              </a:r>
              <a:r>
                <a:rPr lang="en-US" altLang="zh-CN" sz="1400" dirty="0"/>
                <a:t>1-10 </a:t>
              </a:r>
              <a:r>
                <a:rPr lang="zh-CN" altLang="en-US" sz="1400" dirty="0"/>
                <a:t>分）</a:t>
              </a:r>
              <a:endParaRPr lang="en-CN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7DE153-6820-BCBF-8500-A6D5C611C421}"/>
                </a:ext>
              </a:extLst>
            </p:cNvPr>
            <p:cNvCxnSpPr>
              <a:cxnSpLocks/>
              <a:stCxn id="44" idx="1"/>
              <a:endCxn id="2" idx="6"/>
            </p:cNvCxnSpPr>
            <p:nvPr/>
          </p:nvCxnSpPr>
          <p:spPr>
            <a:xfrm flipH="1" flipV="1">
              <a:off x="3069286" y="3595586"/>
              <a:ext cx="17833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06A1770-DE35-417C-8780-A0343286A485}"/>
                </a:ext>
              </a:extLst>
            </p:cNvPr>
            <p:cNvSpPr/>
            <p:nvPr/>
          </p:nvSpPr>
          <p:spPr>
            <a:xfrm>
              <a:off x="5913563" y="1922704"/>
              <a:ext cx="1833046" cy="5888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通讯作者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B7D531-5F80-3CC2-273E-3C4B21DCCEF3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905726" y="2205785"/>
              <a:ext cx="1007837" cy="113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2BF2AC-AA93-AE2A-46A5-2813014C3595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7746609" y="2205785"/>
              <a:ext cx="915364" cy="113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9AC71C-168A-3D64-8149-B103DDD593E5}"/>
                </a:ext>
              </a:extLst>
            </p:cNvPr>
            <p:cNvCxnSpPr>
              <a:stCxn id="6" idx="2"/>
              <a:endCxn id="52" idx="0"/>
            </p:cNvCxnSpPr>
            <p:nvPr/>
          </p:nvCxnSpPr>
          <p:spPr>
            <a:xfrm>
              <a:off x="4164143" y="2223957"/>
              <a:ext cx="3582466" cy="11285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C8A2ECA-2C9C-BF30-7B1E-43F0C1927640}"/>
                </a:ext>
              </a:extLst>
            </p:cNvPr>
            <p:cNvCxnSpPr>
              <a:cxnSpLocks/>
              <a:stCxn id="52" idx="2"/>
              <a:endCxn id="3" idx="0"/>
            </p:cNvCxnSpPr>
            <p:nvPr/>
          </p:nvCxnSpPr>
          <p:spPr>
            <a:xfrm>
              <a:off x="7746609" y="4346403"/>
              <a:ext cx="1635364" cy="5278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0CE171-FAA8-2987-1EBA-5A08061BA651}"/>
                </a:ext>
              </a:extLst>
            </p:cNvPr>
            <p:cNvCxnSpPr>
              <a:stCxn id="51" idx="0"/>
              <a:endCxn id="78" idx="2"/>
            </p:cNvCxnSpPr>
            <p:nvPr/>
          </p:nvCxnSpPr>
          <p:spPr>
            <a:xfrm flipV="1">
              <a:off x="5835312" y="2223957"/>
              <a:ext cx="3546661" cy="11285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59AF95-544F-5183-E01A-E645989872B0}"/>
                </a:ext>
              </a:extLst>
            </p:cNvPr>
            <p:cNvSpPr/>
            <p:nvPr/>
          </p:nvSpPr>
          <p:spPr>
            <a:xfrm>
              <a:off x="6322294" y="3946930"/>
              <a:ext cx="771146" cy="5888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审稿意见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813874-85FC-6A40-D1D6-2E58E03EB586}"/>
                </a:ext>
              </a:extLst>
            </p:cNvPr>
            <p:cNvCxnSpPr>
              <a:cxnSpLocks/>
              <a:stCxn id="51" idx="3"/>
              <a:endCxn id="59" idx="0"/>
            </p:cNvCxnSpPr>
            <p:nvPr/>
          </p:nvCxnSpPr>
          <p:spPr>
            <a:xfrm>
              <a:off x="6523364" y="3849452"/>
              <a:ext cx="184503" cy="97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045EA139-B902-4ED6-4F0A-F149131C9AF5}"/>
                </a:ext>
              </a:extLst>
            </p:cNvPr>
            <p:cNvSpPr/>
            <p:nvPr/>
          </p:nvSpPr>
          <p:spPr>
            <a:xfrm>
              <a:off x="5900796" y="4613658"/>
              <a:ext cx="1833046" cy="5888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关注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3CC1A4-10BC-19FC-85D0-A105A0730068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4892959" y="4896739"/>
              <a:ext cx="1007837" cy="113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EE38238-2786-BECE-AEF1-7447FE481AF1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7733842" y="4908105"/>
              <a:ext cx="9153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BE30323F-DFB3-B585-96E1-C2645E55BEE0}"/>
                </a:ext>
              </a:extLst>
            </p:cNvPr>
            <p:cNvSpPr/>
            <p:nvPr/>
          </p:nvSpPr>
          <p:spPr>
            <a:xfrm>
              <a:off x="5900796" y="5299853"/>
              <a:ext cx="1833046" cy="5888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主持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BF90BB-9B57-D71A-8E24-ACB096F9E906}"/>
                </a:ext>
              </a:extLst>
            </p:cNvPr>
            <p:cNvCxnSpPr>
              <a:stCxn id="89" idx="3"/>
            </p:cNvCxnSpPr>
            <p:nvPr/>
          </p:nvCxnSpPr>
          <p:spPr>
            <a:xfrm>
              <a:off x="7733842" y="5594300"/>
              <a:ext cx="92813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2A6BD01-4440-7039-79D4-D8E354A3D144}"/>
                </a:ext>
              </a:extLst>
            </p:cNvPr>
            <p:cNvCxnSpPr>
              <a:stCxn id="89" idx="1"/>
            </p:cNvCxnSpPr>
            <p:nvPr/>
          </p:nvCxnSpPr>
          <p:spPr>
            <a:xfrm flipH="1">
              <a:off x="4905726" y="5594300"/>
              <a:ext cx="995070" cy="105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1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5B7E44-2337-5C1C-4F8A-50890D148A7F}"/>
              </a:ext>
            </a:extLst>
          </p:cNvPr>
          <p:cNvGrpSpPr/>
          <p:nvPr/>
        </p:nvGrpSpPr>
        <p:grpSpPr>
          <a:xfrm>
            <a:off x="115857" y="203160"/>
            <a:ext cx="10971779" cy="6654840"/>
            <a:chOff x="115857" y="203160"/>
            <a:chExt cx="10971779" cy="66548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760AD-0B89-7B85-8A5C-7782AC5F0285}"/>
                </a:ext>
              </a:extLst>
            </p:cNvPr>
            <p:cNvSpPr/>
            <p:nvPr/>
          </p:nvSpPr>
          <p:spPr>
            <a:xfrm>
              <a:off x="5000800" y="1099689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航班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5EBCEB-AD2F-C5D9-9117-B4ABF8175E40}"/>
                </a:ext>
              </a:extLst>
            </p:cNvPr>
            <p:cNvSpPr/>
            <p:nvPr/>
          </p:nvSpPr>
          <p:spPr>
            <a:xfrm>
              <a:off x="8205345" y="2298584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航线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CBF9BA-F439-F30F-B1EC-9B909F743B1F}"/>
                </a:ext>
              </a:extLst>
            </p:cNvPr>
            <p:cNvSpPr/>
            <p:nvPr/>
          </p:nvSpPr>
          <p:spPr>
            <a:xfrm>
              <a:off x="8205345" y="4258013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机场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FEB6C4-BE27-A406-8E88-3DA15543BA4B}"/>
                </a:ext>
              </a:extLst>
            </p:cNvPr>
            <p:cNvSpPr/>
            <p:nvPr/>
          </p:nvSpPr>
          <p:spPr>
            <a:xfrm>
              <a:off x="1375856" y="225481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飞行员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E75190-E59A-0A6B-CF72-6905B1FDA3E3}"/>
                </a:ext>
              </a:extLst>
            </p:cNvPr>
            <p:cNvSpPr/>
            <p:nvPr/>
          </p:nvSpPr>
          <p:spPr>
            <a:xfrm>
              <a:off x="1375856" y="4214239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飞机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AAB8CD-B424-E6EC-4488-E18696ABE9E3}"/>
                </a:ext>
              </a:extLst>
            </p:cNvPr>
            <p:cNvSpPr/>
            <p:nvPr/>
          </p:nvSpPr>
          <p:spPr>
            <a:xfrm>
              <a:off x="5000800" y="53575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机组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D9E54D-329D-8615-B49D-16A938669E5D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7617415" y="2017854"/>
              <a:ext cx="1307930" cy="2807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BE42A5-23A2-9A74-C65E-7135F868F997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8560673" y="3917766"/>
              <a:ext cx="12428" cy="3402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AC88BC-5B48-2FC3-1CA1-B11599AC066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9302444" y="3917766"/>
              <a:ext cx="0" cy="3402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16839D-8D2E-361D-51BF-AE427BA626DD}"/>
                </a:ext>
              </a:extLst>
            </p:cNvPr>
            <p:cNvCxnSpPr>
              <a:cxnSpLocks/>
              <a:stCxn id="18" idx="0"/>
              <a:endCxn id="4" idx="2"/>
            </p:cNvCxnSpPr>
            <p:nvPr/>
          </p:nvCxnSpPr>
          <p:spPr>
            <a:xfrm flipV="1">
              <a:off x="5720800" y="1819689"/>
              <a:ext cx="0" cy="12544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2D86DFC5-8051-5D02-55B2-DD661AAB8ACE}"/>
                </a:ext>
              </a:extLst>
            </p:cNvPr>
            <p:cNvSpPr/>
            <p:nvPr/>
          </p:nvSpPr>
          <p:spPr>
            <a:xfrm>
              <a:off x="4804277" y="3074107"/>
              <a:ext cx="1833046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执飞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B55701-A6FC-6B1E-3EF8-3B8C334A9BCA}"/>
                </a:ext>
              </a:extLst>
            </p:cNvPr>
            <p:cNvCxnSpPr>
              <a:stCxn id="18" idx="2"/>
              <a:endCxn id="9" idx="0"/>
            </p:cNvCxnSpPr>
            <p:nvPr/>
          </p:nvCxnSpPr>
          <p:spPr>
            <a:xfrm>
              <a:off x="5720800" y="4068008"/>
              <a:ext cx="0" cy="12894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B5A96598-CC04-8140-BDCF-42838BBD7B61}"/>
                </a:ext>
              </a:extLst>
            </p:cNvPr>
            <p:cNvSpPr/>
            <p:nvPr/>
          </p:nvSpPr>
          <p:spPr>
            <a:xfrm>
              <a:off x="6700892" y="1458918"/>
              <a:ext cx="1833046" cy="55893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执飞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DEC2E-3B55-A29C-5650-63C9654017F9}"/>
                </a:ext>
              </a:extLst>
            </p:cNvPr>
            <p:cNvCxnSpPr>
              <a:stCxn id="4" idx="3"/>
              <a:endCxn id="23" idx="0"/>
            </p:cNvCxnSpPr>
            <p:nvPr/>
          </p:nvCxnSpPr>
          <p:spPr>
            <a:xfrm flipV="1">
              <a:off x="6440800" y="1458918"/>
              <a:ext cx="1176615" cy="7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4683C630-D0C2-191C-84EB-530D36F47709}"/>
                </a:ext>
              </a:extLst>
            </p:cNvPr>
            <p:cNvSpPr/>
            <p:nvPr/>
          </p:nvSpPr>
          <p:spPr>
            <a:xfrm>
              <a:off x="8937772" y="3358830"/>
              <a:ext cx="729344" cy="55893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降落</a:t>
              </a: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51E5EF71-6155-640A-4DAC-B9A90DFAD388}"/>
                </a:ext>
              </a:extLst>
            </p:cNvPr>
            <p:cNvSpPr/>
            <p:nvPr/>
          </p:nvSpPr>
          <p:spPr>
            <a:xfrm>
              <a:off x="8196001" y="3358830"/>
              <a:ext cx="729344" cy="55893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起飞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15E6E1-AC95-9CD6-EB60-78873CF26190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8560673" y="3018584"/>
              <a:ext cx="0" cy="3402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DE979F-F1D3-C231-28B9-C6A1FBCECAC4}"/>
                </a:ext>
              </a:extLst>
            </p:cNvPr>
            <p:cNvCxnSpPr>
              <a:stCxn id="28" idx="0"/>
            </p:cNvCxnSpPr>
            <p:nvPr/>
          </p:nvCxnSpPr>
          <p:spPr>
            <a:xfrm flipV="1">
              <a:off x="9302444" y="3018584"/>
              <a:ext cx="0" cy="3402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58E056B6-B4E3-F185-6B24-C2E7EF90490F}"/>
                </a:ext>
              </a:extLst>
            </p:cNvPr>
            <p:cNvSpPr/>
            <p:nvPr/>
          </p:nvSpPr>
          <p:spPr>
            <a:xfrm>
              <a:off x="3684844" y="2052085"/>
              <a:ext cx="887785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使用</a:t>
              </a: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42A3EE2B-BB45-7958-2BED-FDDBC2F9A0C7}"/>
                </a:ext>
              </a:extLst>
            </p:cNvPr>
            <p:cNvSpPr/>
            <p:nvPr/>
          </p:nvSpPr>
          <p:spPr>
            <a:xfrm>
              <a:off x="3681141" y="4096130"/>
              <a:ext cx="887785" cy="9939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属于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07B97A-0CEE-9500-5255-0CC3936EA456}"/>
                </a:ext>
              </a:extLst>
            </p:cNvPr>
            <p:cNvCxnSpPr>
              <a:stCxn id="39" idx="2"/>
              <a:endCxn id="9" idx="1"/>
            </p:cNvCxnSpPr>
            <p:nvPr/>
          </p:nvCxnSpPr>
          <p:spPr>
            <a:xfrm>
              <a:off x="4125034" y="5090031"/>
              <a:ext cx="875766" cy="6274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28163F-1E3B-F53D-5B10-C8D152EE04B6}"/>
                </a:ext>
              </a:extLst>
            </p:cNvPr>
            <p:cNvCxnSpPr>
              <a:stCxn id="39" idx="0"/>
              <a:endCxn id="7" idx="3"/>
            </p:cNvCxnSpPr>
            <p:nvPr/>
          </p:nvCxnSpPr>
          <p:spPr>
            <a:xfrm flipH="1" flipV="1">
              <a:off x="2815856" y="2614810"/>
              <a:ext cx="1309178" cy="14813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1C0F23-FF54-2F87-36D0-C30B4AD92B09}"/>
                </a:ext>
              </a:extLst>
            </p:cNvPr>
            <p:cNvCxnSpPr>
              <a:stCxn id="38" idx="0"/>
              <a:endCxn id="4" idx="1"/>
            </p:cNvCxnSpPr>
            <p:nvPr/>
          </p:nvCxnSpPr>
          <p:spPr>
            <a:xfrm flipV="1">
              <a:off x="4128737" y="1459689"/>
              <a:ext cx="872063" cy="592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A1B8C6-E525-4422-4E1A-B68AE799D6F5}"/>
                </a:ext>
              </a:extLst>
            </p:cNvPr>
            <p:cNvCxnSpPr>
              <a:stCxn id="38" idx="2"/>
              <a:endCxn id="8" idx="3"/>
            </p:cNvCxnSpPr>
            <p:nvPr/>
          </p:nvCxnSpPr>
          <p:spPr>
            <a:xfrm flipH="1">
              <a:off x="2815856" y="3045986"/>
              <a:ext cx="1312881" cy="15282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F2F16B7-D2D4-3ACD-821C-BBD6DDE5236F}"/>
                </a:ext>
              </a:extLst>
            </p:cNvPr>
            <p:cNvSpPr/>
            <p:nvPr/>
          </p:nvSpPr>
          <p:spPr>
            <a:xfrm>
              <a:off x="115857" y="4258013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u="sng" dirty="0"/>
                <a:t>飞机编号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4755EE6-70B6-B313-D491-915C77C8A431}"/>
                </a:ext>
              </a:extLst>
            </p:cNvPr>
            <p:cNvSpPr/>
            <p:nvPr/>
          </p:nvSpPr>
          <p:spPr>
            <a:xfrm>
              <a:off x="115857" y="2293405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u="sng" dirty="0"/>
                <a:t>飞行员编号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5BB25C-73B9-1DEF-BBD6-2A21134BE4BD}"/>
                </a:ext>
              </a:extLst>
            </p:cNvPr>
            <p:cNvSpPr/>
            <p:nvPr/>
          </p:nvSpPr>
          <p:spPr>
            <a:xfrm>
              <a:off x="5180800" y="6215191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u="sng" dirty="0"/>
                <a:t>飞机编号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0B0448-2E8D-B27B-134B-1688F67E9ACB}"/>
                </a:ext>
              </a:extLst>
            </p:cNvPr>
            <p:cNvSpPr/>
            <p:nvPr/>
          </p:nvSpPr>
          <p:spPr>
            <a:xfrm>
              <a:off x="10007636" y="4296608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u="sng" dirty="0"/>
                <a:t>机场编号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228A990-1D32-661F-EE3E-A3CC072EBEE9}"/>
                </a:ext>
              </a:extLst>
            </p:cNvPr>
            <p:cNvSpPr/>
            <p:nvPr/>
          </p:nvSpPr>
          <p:spPr>
            <a:xfrm>
              <a:off x="10003861" y="2287886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u="sng" dirty="0"/>
                <a:t>航线号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2D74AB-90E0-5964-EEFE-C9736B2A1743}"/>
                </a:ext>
              </a:extLst>
            </p:cNvPr>
            <p:cNvSpPr/>
            <p:nvPr/>
          </p:nvSpPr>
          <p:spPr>
            <a:xfrm>
              <a:off x="5180800" y="203160"/>
              <a:ext cx="1080000" cy="6428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600" u="sng" dirty="0"/>
                <a:t>航班号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E71B8B5-B0D6-1C4D-73D7-09BD0FBA5687}"/>
                </a:ext>
              </a:extLst>
            </p:cNvPr>
            <p:cNvSpPr/>
            <p:nvPr/>
          </p:nvSpPr>
          <p:spPr>
            <a:xfrm>
              <a:off x="6834941" y="577925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所属航空公司，起飞时间，降落时间</a:t>
              </a:r>
              <a:endParaRPr lang="en-CN" sz="12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629FEBD-0416-64E1-ACCB-FDE0CA7E1924}"/>
                </a:ext>
              </a:extLst>
            </p:cNvPr>
            <p:cNvSpPr/>
            <p:nvPr/>
          </p:nvSpPr>
          <p:spPr>
            <a:xfrm>
              <a:off x="8925345" y="1205540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航线长度，航线飞行时间</a:t>
              </a:r>
              <a:endParaRPr lang="en-CN" sz="12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369B243-88E4-27D0-E920-62D928E29403}"/>
                </a:ext>
              </a:extLst>
            </p:cNvPr>
            <p:cNvSpPr/>
            <p:nvPr/>
          </p:nvSpPr>
          <p:spPr>
            <a:xfrm>
              <a:off x="8937772" y="5352599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机场名称，所在城市，所在国家</a:t>
              </a:r>
              <a:endParaRPr lang="en-CN" sz="12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4692E5-DE15-C66F-233F-61D06C279212}"/>
                </a:ext>
              </a:extLst>
            </p:cNvPr>
            <p:cNvSpPr/>
            <p:nvPr/>
          </p:nvSpPr>
          <p:spPr>
            <a:xfrm>
              <a:off x="1182096" y="1041649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飞行员姓名，飞行员性别，飞行员年龄，飞行员飞行时间</a:t>
              </a:r>
              <a:endParaRPr lang="en-CN" sz="105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F50BCC-AF04-E565-B3D8-70CAAB0858BA}"/>
                </a:ext>
              </a:extLst>
            </p:cNvPr>
            <p:cNvSpPr/>
            <p:nvPr/>
          </p:nvSpPr>
          <p:spPr>
            <a:xfrm>
              <a:off x="1375856" y="5403765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飞机型号，所属航空公司，飞机状态</a:t>
              </a:r>
              <a:endParaRPr lang="en-CN" sz="12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372C7CB-2E7B-D473-3F25-7AD323E37BE8}"/>
                </a:ext>
              </a:extLst>
            </p:cNvPr>
            <p:cNvSpPr/>
            <p:nvPr/>
          </p:nvSpPr>
          <p:spPr>
            <a:xfrm>
              <a:off x="6518157" y="6004216"/>
              <a:ext cx="1833047" cy="7184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空乘人员编号</a:t>
              </a:r>
              <a:endParaRPr lang="en-CN" sz="12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D23ECB7-6B2C-9EE2-75D2-1975F77E7161}"/>
                </a:ext>
              </a:extLst>
            </p:cNvPr>
            <p:cNvCxnSpPr>
              <a:stCxn id="4" idx="0"/>
              <a:endCxn id="72" idx="4"/>
            </p:cNvCxnSpPr>
            <p:nvPr/>
          </p:nvCxnSpPr>
          <p:spPr>
            <a:xfrm flipV="1">
              <a:off x="5720800" y="845969"/>
              <a:ext cx="0" cy="2537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56DC87-341E-CE25-897B-B1A6EA5E1892}"/>
                </a:ext>
              </a:extLst>
            </p:cNvPr>
            <p:cNvCxnSpPr>
              <a:stCxn id="75" idx="2"/>
            </p:cNvCxnSpPr>
            <p:nvPr/>
          </p:nvCxnSpPr>
          <p:spPr>
            <a:xfrm flipH="1">
              <a:off x="6440800" y="937154"/>
              <a:ext cx="394141" cy="1625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B010CC-F5B0-981E-68BD-200454C1580D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9645345" y="1923997"/>
              <a:ext cx="196524" cy="3943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FE2607B-8C70-2852-953F-F65EBA7EF577}"/>
                </a:ext>
              </a:extLst>
            </p:cNvPr>
            <p:cNvCxnSpPr>
              <a:stCxn id="5" idx="3"/>
              <a:endCxn id="53" idx="2"/>
            </p:cNvCxnSpPr>
            <p:nvPr/>
          </p:nvCxnSpPr>
          <p:spPr>
            <a:xfrm flipV="1">
              <a:off x="9645345" y="2609291"/>
              <a:ext cx="358516" cy="492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3F4AAC1-CDE7-9C30-4CA7-E9F3F39A3B20}"/>
                </a:ext>
              </a:extLst>
            </p:cNvPr>
            <p:cNvCxnSpPr>
              <a:stCxn id="52" idx="2"/>
              <a:endCxn id="6" idx="3"/>
            </p:cNvCxnSpPr>
            <p:nvPr/>
          </p:nvCxnSpPr>
          <p:spPr>
            <a:xfrm flipH="1">
              <a:off x="9645345" y="4618013"/>
              <a:ext cx="36229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897595B-A915-1FCD-A4C1-9871B89CDA1B}"/>
                </a:ext>
              </a:extLst>
            </p:cNvPr>
            <p:cNvCxnSpPr>
              <a:stCxn id="78" idx="0"/>
              <a:endCxn id="6" idx="2"/>
            </p:cNvCxnSpPr>
            <p:nvPr/>
          </p:nvCxnSpPr>
          <p:spPr>
            <a:xfrm flipH="1" flipV="1">
              <a:off x="8925345" y="4978013"/>
              <a:ext cx="928951" cy="3745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111E1B-8044-9306-8750-B7DE506CF6F7}"/>
                </a:ext>
              </a:extLst>
            </p:cNvPr>
            <p:cNvCxnSpPr>
              <a:stCxn id="9" idx="3"/>
              <a:endCxn id="81" idx="2"/>
            </p:cNvCxnSpPr>
            <p:nvPr/>
          </p:nvCxnSpPr>
          <p:spPr>
            <a:xfrm>
              <a:off x="6440800" y="5717500"/>
              <a:ext cx="77357" cy="6459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6FCC3D-014D-2AAD-1407-DC3B94213087}"/>
                </a:ext>
              </a:extLst>
            </p:cNvPr>
            <p:cNvCxnSpPr>
              <a:stCxn id="9" idx="2"/>
              <a:endCxn id="51" idx="0"/>
            </p:cNvCxnSpPr>
            <p:nvPr/>
          </p:nvCxnSpPr>
          <p:spPr>
            <a:xfrm>
              <a:off x="5720800" y="6077500"/>
              <a:ext cx="0" cy="1376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88F532A-3508-BFC4-B06E-277334A65AB8}"/>
                </a:ext>
              </a:extLst>
            </p:cNvPr>
            <p:cNvCxnSpPr>
              <a:stCxn id="8" idx="2"/>
              <a:endCxn id="80" idx="0"/>
            </p:cNvCxnSpPr>
            <p:nvPr/>
          </p:nvCxnSpPr>
          <p:spPr>
            <a:xfrm>
              <a:off x="2095856" y="4934239"/>
              <a:ext cx="196524" cy="4695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B0BEBD-95BE-E634-22DF-0B7904BB2F62}"/>
                </a:ext>
              </a:extLst>
            </p:cNvPr>
            <p:cNvCxnSpPr>
              <a:stCxn id="49" idx="6"/>
              <a:endCxn id="8" idx="1"/>
            </p:cNvCxnSpPr>
            <p:nvPr/>
          </p:nvCxnSpPr>
          <p:spPr>
            <a:xfrm flipV="1">
              <a:off x="1195857" y="4574239"/>
              <a:ext cx="179999" cy="5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A17F0FD-90B9-C4E3-10B6-250FD2C742C4}"/>
                </a:ext>
              </a:extLst>
            </p:cNvPr>
            <p:cNvCxnSpPr>
              <a:stCxn id="50" idx="6"/>
              <a:endCxn id="7" idx="1"/>
            </p:cNvCxnSpPr>
            <p:nvPr/>
          </p:nvCxnSpPr>
          <p:spPr>
            <a:xfrm>
              <a:off x="1195857" y="2614810"/>
              <a:ext cx="17999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561760-09E3-6451-45C7-0BDC9C0B4BEC}"/>
                </a:ext>
              </a:extLst>
            </p:cNvPr>
            <p:cNvCxnSpPr>
              <a:stCxn id="79" idx="4"/>
              <a:endCxn id="7" idx="0"/>
            </p:cNvCxnSpPr>
            <p:nvPr/>
          </p:nvCxnSpPr>
          <p:spPr>
            <a:xfrm flipH="1">
              <a:off x="2095856" y="1760106"/>
              <a:ext cx="2764" cy="4947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4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204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昱桐 梁</dc:creator>
  <cp:lastModifiedBy>昱桐 梁</cp:lastModifiedBy>
  <cp:revision>13</cp:revision>
  <dcterms:created xsi:type="dcterms:W3CDTF">2024-03-13T12:51:49Z</dcterms:created>
  <dcterms:modified xsi:type="dcterms:W3CDTF">2024-03-14T16:19:22Z</dcterms:modified>
</cp:coreProperties>
</file>