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9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9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0110" y="647446"/>
            <a:ext cx="73837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110" y="647446"/>
            <a:ext cx="73837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054" y="1377188"/>
            <a:ext cx="8263890" cy="427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1393"/>
            <a:ext cx="1371600" cy="782320"/>
          </a:xfrm>
          <a:custGeom>
            <a:avLst/>
            <a:gdLst/>
            <a:ahLst/>
            <a:cxnLst/>
            <a:rect l="l" t="t" r="r" b="b"/>
            <a:pathLst>
              <a:path w="1371600" h="782320">
                <a:moveTo>
                  <a:pt x="0" y="0"/>
                </a:moveTo>
                <a:lnTo>
                  <a:pt x="0" y="780982"/>
                </a:lnTo>
                <a:lnTo>
                  <a:pt x="974623" y="781720"/>
                </a:lnTo>
                <a:lnTo>
                  <a:pt x="984288" y="780912"/>
                </a:lnTo>
                <a:lnTo>
                  <a:pt x="992197" y="778783"/>
                </a:lnTo>
                <a:lnTo>
                  <a:pt x="998347" y="775773"/>
                </a:lnTo>
                <a:lnTo>
                  <a:pt x="1002741" y="772322"/>
                </a:lnTo>
                <a:lnTo>
                  <a:pt x="1002741" y="767623"/>
                </a:lnTo>
                <a:lnTo>
                  <a:pt x="1007427" y="767623"/>
                </a:lnTo>
                <a:lnTo>
                  <a:pt x="1363980" y="411134"/>
                </a:lnTo>
                <a:lnTo>
                  <a:pt x="1369266" y="402564"/>
                </a:lnTo>
                <a:lnTo>
                  <a:pt x="1371028" y="391814"/>
                </a:lnTo>
                <a:lnTo>
                  <a:pt x="1369266" y="380184"/>
                </a:lnTo>
                <a:lnTo>
                  <a:pt x="1363980" y="368970"/>
                </a:lnTo>
                <a:lnTo>
                  <a:pt x="1007427" y="17180"/>
                </a:lnTo>
                <a:lnTo>
                  <a:pt x="1007427" y="12354"/>
                </a:lnTo>
                <a:lnTo>
                  <a:pt x="1002741" y="12354"/>
                </a:lnTo>
                <a:lnTo>
                  <a:pt x="998347" y="8977"/>
                </a:lnTo>
                <a:lnTo>
                  <a:pt x="992197" y="6004"/>
                </a:lnTo>
                <a:lnTo>
                  <a:pt x="984288" y="3889"/>
                </a:lnTo>
                <a:lnTo>
                  <a:pt x="974623" y="3083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319" y="2901441"/>
            <a:ext cx="73412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智能机器人概论实习课</a:t>
            </a:r>
            <a:b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小作业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地图创建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508000"/>
            <a:ext cx="2318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作业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配置</a:t>
            </a:r>
            <a:endParaRPr sz="36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84" y="1315972"/>
            <a:ext cx="8452104" cy="551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6617" y="403859"/>
            <a:ext cx="3076193" cy="272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7567" y="384809"/>
            <a:ext cx="3114675" cy="2761615"/>
          </a:xfrm>
          <a:custGeom>
            <a:avLst/>
            <a:gdLst/>
            <a:ahLst/>
            <a:cxnLst/>
            <a:rect l="l" t="t" r="r" b="b"/>
            <a:pathLst>
              <a:path w="3114675" h="2761615">
                <a:moveTo>
                  <a:pt x="0" y="2761488"/>
                </a:moveTo>
                <a:lnTo>
                  <a:pt x="3114293" y="2761488"/>
                </a:lnTo>
                <a:lnTo>
                  <a:pt x="3114293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9483" y="2269617"/>
            <a:ext cx="2950845" cy="858519"/>
          </a:xfrm>
          <a:custGeom>
            <a:avLst/>
            <a:gdLst/>
            <a:ahLst/>
            <a:cxnLst/>
            <a:rect l="l" t="t" r="r" b="b"/>
            <a:pathLst>
              <a:path w="2950845" h="858519">
                <a:moveTo>
                  <a:pt x="0" y="858012"/>
                </a:moveTo>
                <a:lnTo>
                  <a:pt x="2950464" y="858012"/>
                </a:lnTo>
                <a:lnTo>
                  <a:pt x="2950464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ln w="16002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7484" y="2277617"/>
            <a:ext cx="2934970" cy="696986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141605" rIns="0" bIns="0" rtlCol="0">
            <a:spAutoFit/>
          </a:bodyPr>
          <a:lstStyle/>
          <a:p>
            <a:pPr marL="1236980" marR="169545" indent="-1061085">
              <a:lnSpc>
                <a:spcPct val="100000"/>
              </a:lnSpc>
              <a:spcBef>
                <a:spcPts val="1115"/>
              </a:spcBef>
            </a:pPr>
            <a:r>
              <a:rPr sz="1800" b="1" spc="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在</a:t>
            </a:r>
            <a:r>
              <a:rPr sz="1800" b="1" spc="-5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Debug/Release</a:t>
            </a:r>
            <a:r>
              <a:rPr sz="1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模式</a:t>
            </a:r>
            <a:r>
              <a:rPr sz="1800" b="1" spc="5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均</a:t>
            </a:r>
            <a:r>
              <a:rPr sz="1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要 </a:t>
            </a:r>
            <a:r>
              <a:rPr sz="1800" b="1" spc="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修改</a:t>
            </a:r>
            <a:endParaRPr sz="1800">
              <a:latin typeface="微软雅黑 Light" panose="020B0502040204020203" pitchFamily="34" charset="-122"/>
              <a:ea typeface="微软雅黑 Light" panose="020B0502040204020203" pitchFamily="34" charset="-122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0" y="1562100"/>
            <a:ext cx="4245864" cy="408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110" y="647446"/>
            <a:ext cx="77304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/>
          <p:nvPr/>
        </p:nvSpPr>
        <p:spPr>
          <a:xfrm>
            <a:off x="233172" y="1434845"/>
            <a:ext cx="3829811" cy="433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1543050"/>
            <a:ext cx="8552688" cy="4257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4126" y="65201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作业配置</a:t>
            </a:r>
            <a:endParaRPr sz="36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6617" y="403859"/>
            <a:ext cx="3076193" cy="272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7567" y="384809"/>
            <a:ext cx="3114675" cy="2761615"/>
          </a:xfrm>
          <a:custGeom>
            <a:avLst/>
            <a:gdLst/>
            <a:ahLst/>
            <a:cxnLst/>
            <a:rect l="l" t="t" r="r" b="b"/>
            <a:pathLst>
              <a:path w="3114675" h="2761615">
                <a:moveTo>
                  <a:pt x="0" y="2761488"/>
                </a:moveTo>
                <a:lnTo>
                  <a:pt x="3114293" y="2761488"/>
                </a:lnTo>
                <a:lnTo>
                  <a:pt x="3114293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9483" y="2269617"/>
            <a:ext cx="2950845" cy="858519"/>
          </a:xfrm>
          <a:custGeom>
            <a:avLst/>
            <a:gdLst/>
            <a:ahLst/>
            <a:cxnLst/>
            <a:rect l="l" t="t" r="r" b="b"/>
            <a:pathLst>
              <a:path w="2950845" h="858519">
                <a:moveTo>
                  <a:pt x="0" y="858012"/>
                </a:moveTo>
                <a:lnTo>
                  <a:pt x="2950464" y="858012"/>
                </a:lnTo>
                <a:lnTo>
                  <a:pt x="2950464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ln w="16002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7484" y="2277617"/>
            <a:ext cx="2934970" cy="842010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141605" rIns="0" bIns="0" rtlCol="0">
            <a:spAutoFit/>
          </a:bodyPr>
          <a:lstStyle/>
          <a:p>
            <a:pPr marL="1236980" marR="169545" indent="-1061085">
              <a:lnSpc>
                <a:spcPct val="100000"/>
              </a:lnSpc>
              <a:spcBef>
                <a:spcPts val="1115"/>
              </a:spcBef>
            </a:pPr>
            <a:r>
              <a:rPr sz="1800" b="1" spc="0" dirty="0">
                <a:solidFill>
                  <a:srgbClr val="FFFF00"/>
                </a:solidFill>
                <a:latin typeface="Microsoft JhengHei"/>
                <a:cs typeface="Microsoft JhengHei"/>
              </a:rPr>
              <a:t>在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Debug/Release</a:t>
            </a:r>
            <a:r>
              <a:rPr sz="1800" b="1" dirty="0">
                <a:solidFill>
                  <a:srgbClr val="FFFF00"/>
                </a:solidFill>
                <a:latin typeface="Microsoft JhengHei"/>
                <a:cs typeface="Microsoft JhengHei"/>
              </a:rPr>
              <a:t>模式</a:t>
            </a:r>
            <a:r>
              <a:rPr sz="1800" b="1" spc="5" dirty="0">
                <a:solidFill>
                  <a:srgbClr val="FFFF00"/>
                </a:solidFill>
                <a:latin typeface="Microsoft JhengHei"/>
                <a:cs typeface="Microsoft JhengHei"/>
              </a:rPr>
              <a:t>均</a:t>
            </a:r>
            <a:r>
              <a:rPr sz="1800" b="1" dirty="0">
                <a:solidFill>
                  <a:srgbClr val="FFFF00"/>
                </a:solidFill>
                <a:latin typeface="Microsoft JhengHei"/>
                <a:cs typeface="Microsoft JhengHei"/>
              </a:rPr>
              <a:t>要 </a:t>
            </a:r>
            <a:r>
              <a:rPr sz="1800" b="1" spc="0" dirty="0">
                <a:solidFill>
                  <a:srgbClr val="FFFF00"/>
                </a:solidFill>
                <a:latin typeface="Microsoft JhengHei"/>
                <a:cs typeface="Microsoft JhengHei"/>
              </a:rPr>
              <a:t>修改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26" y="65201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作业配置</a:t>
            </a:r>
          </a:p>
        </p:txBody>
      </p:sp>
      <p:sp>
        <p:nvSpPr>
          <p:cNvPr id="3" name="object 3"/>
          <p:cNvSpPr/>
          <p:nvPr/>
        </p:nvSpPr>
        <p:spPr>
          <a:xfrm>
            <a:off x="1299972" y="1264919"/>
            <a:ext cx="6079235" cy="248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019" y="1259966"/>
            <a:ext cx="6089650" cy="2495550"/>
          </a:xfrm>
          <a:custGeom>
            <a:avLst/>
            <a:gdLst/>
            <a:ahLst/>
            <a:cxnLst/>
            <a:rect l="l" t="t" r="r" b="b"/>
            <a:pathLst>
              <a:path w="6089650" h="2495550">
                <a:moveTo>
                  <a:pt x="0" y="2495549"/>
                </a:moveTo>
                <a:lnTo>
                  <a:pt x="6089141" y="2495549"/>
                </a:lnTo>
                <a:lnTo>
                  <a:pt x="6089141" y="0"/>
                </a:lnTo>
                <a:lnTo>
                  <a:pt x="0" y="0"/>
                </a:lnTo>
                <a:lnTo>
                  <a:pt x="0" y="249554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9972" y="3971544"/>
            <a:ext cx="6079235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019" y="3966590"/>
            <a:ext cx="6089650" cy="2597785"/>
          </a:xfrm>
          <a:custGeom>
            <a:avLst/>
            <a:gdLst/>
            <a:ahLst/>
            <a:cxnLst/>
            <a:rect l="l" t="t" r="r" b="b"/>
            <a:pathLst>
              <a:path w="6089650" h="2597784">
                <a:moveTo>
                  <a:pt x="0" y="2597657"/>
                </a:moveTo>
                <a:lnTo>
                  <a:pt x="6089141" y="2597657"/>
                </a:lnTo>
                <a:lnTo>
                  <a:pt x="6089141" y="0"/>
                </a:lnTo>
                <a:lnTo>
                  <a:pt x="0" y="0"/>
                </a:lnTo>
                <a:lnTo>
                  <a:pt x="0" y="2597657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0504" y="5851016"/>
            <a:ext cx="2706370" cy="214629"/>
          </a:xfrm>
          <a:custGeom>
            <a:avLst/>
            <a:gdLst/>
            <a:ahLst/>
            <a:cxnLst/>
            <a:rect l="l" t="t" r="r" b="b"/>
            <a:pathLst>
              <a:path w="2706370" h="214629">
                <a:moveTo>
                  <a:pt x="0" y="214121"/>
                </a:moveTo>
                <a:lnTo>
                  <a:pt x="2705862" y="214121"/>
                </a:lnTo>
                <a:lnTo>
                  <a:pt x="2705862" y="0"/>
                </a:lnTo>
                <a:lnTo>
                  <a:pt x="0" y="0"/>
                </a:lnTo>
                <a:lnTo>
                  <a:pt x="0" y="214121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110" y="647446"/>
            <a:ext cx="79706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690" y="1500632"/>
            <a:ext cx="7757795" cy="1631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数据</a:t>
            </a:r>
            <a:r>
              <a:rPr sz="2400" b="1" spc="3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a20160801135224.lms1</a:t>
            </a:r>
            <a:endParaRPr lang="en-US" sz="2400" spc="-1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tabLst>
                <a:tab pos="355600" algn="l"/>
              </a:tabLst>
            </a:pPr>
            <a:r>
              <a:rPr lang="en-US" sz="2400" spc="-1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          </a:t>
            </a:r>
            <a:r>
              <a:rPr sz="2400" spc="-1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a-XW-20160801135224.nav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存放路径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/home/rsys/Build/APP/example_app</a:t>
            </a:r>
            <a:r>
              <a:rPr lang="en-US"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2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390" y="3733800"/>
            <a:ext cx="8486394" cy="2217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4413" y="348741"/>
            <a:ext cx="69237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/>
          <p:nvPr/>
        </p:nvSpPr>
        <p:spPr>
          <a:xfrm>
            <a:off x="1965198" y="966216"/>
            <a:ext cx="5419344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0" y="951738"/>
            <a:ext cx="5448300" cy="2600325"/>
          </a:xfrm>
          <a:custGeom>
            <a:avLst/>
            <a:gdLst/>
            <a:ahLst/>
            <a:cxnLst/>
            <a:rect l="l" t="t" r="r" b="b"/>
            <a:pathLst>
              <a:path w="5448300" h="2600325">
                <a:moveTo>
                  <a:pt x="0" y="2599943"/>
                </a:moveTo>
                <a:lnTo>
                  <a:pt x="5448300" y="2599943"/>
                </a:lnTo>
                <a:lnTo>
                  <a:pt x="5448300" y="0"/>
                </a:lnTo>
                <a:lnTo>
                  <a:pt x="0" y="0"/>
                </a:lnTo>
                <a:lnTo>
                  <a:pt x="0" y="259994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094" y="4387596"/>
            <a:ext cx="866394" cy="2094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3055" y="5137022"/>
            <a:ext cx="1138555" cy="596900"/>
          </a:xfrm>
          <a:custGeom>
            <a:avLst/>
            <a:gdLst/>
            <a:ahLst/>
            <a:cxnLst/>
            <a:rect l="l" t="t" r="r" b="b"/>
            <a:pathLst>
              <a:path w="1138555" h="596900">
                <a:moveTo>
                  <a:pt x="840105" y="0"/>
                </a:moveTo>
                <a:lnTo>
                  <a:pt x="840105" y="149097"/>
                </a:lnTo>
                <a:lnTo>
                  <a:pt x="0" y="149097"/>
                </a:lnTo>
                <a:lnTo>
                  <a:pt x="0" y="447547"/>
                </a:lnTo>
                <a:lnTo>
                  <a:pt x="840105" y="447547"/>
                </a:lnTo>
                <a:lnTo>
                  <a:pt x="840105" y="596645"/>
                </a:lnTo>
                <a:lnTo>
                  <a:pt x="1138427" y="298322"/>
                </a:lnTo>
                <a:lnTo>
                  <a:pt x="840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3055" y="5137022"/>
            <a:ext cx="1138555" cy="596900"/>
          </a:xfrm>
          <a:custGeom>
            <a:avLst/>
            <a:gdLst/>
            <a:ahLst/>
            <a:cxnLst/>
            <a:rect l="l" t="t" r="r" b="b"/>
            <a:pathLst>
              <a:path w="1138555" h="596900">
                <a:moveTo>
                  <a:pt x="0" y="149097"/>
                </a:moveTo>
                <a:lnTo>
                  <a:pt x="840105" y="149097"/>
                </a:lnTo>
                <a:lnTo>
                  <a:pt x="840105" y="0"/>
                </a:lnTo>
                <a:lnTo>
                  <a:pt x="1138427" y="298322"/>
                </a:lnTo>
                <a:lnTo>
                  <a:pt x="840105" y="596645"/>
                </a:lnTo>
                <a:lnTo>
                  <a:pt x="840105" y="447547"/>
                </a:lnTo>
                <a:lnTo>
                  <a:pt x="0" y="447547"/>
                </a:lnTo>
                <a:lnTo>
                  <a:pt x="0" y="149097"/>
                </a:lnTo>
                <a:close/>
              </a:path>
            </a:pathLst>
          </a:custGeom>
          <a:ln w="16002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5120" y="3943348"/>
            <a:ext cx="5170932" cy="281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8915" y="5079491"/>
            <a:ext cx="1358265" cy="114300"/>
          </a:xfrm>
          <a:custGeom>
            <a:avLst/>
            <a:gdLst/>
            <a:ahLst/>
            <a:cxnLst/>
            <a:rect l="l" t="t" r="r" b="b"/>
            <a:pathLst>
              <a:path w="1358264" h="114300">
                <a:moveTo>
                  <a:pt x="1243838" y="0"/>
                </a:moveTo>
                <a:lnTo>
                  <a:pt x="1243838" y="114299"/>
                </a:lnTo>
                <a:lnTo>
                  <a:pt x="1320038" y="76199"/>
                </a:lnTo>
                <a:lnTo>
                  <a:pt x="1262888" y="76199"/>
                </a:lnTo>
                <a:lnTo>
                  <a:pt x="1270311" y="74705"/>
                </a:lnTo>
                <a:lnTo>
                  <a:pt x="1276365" y="70627"/>
                </a:lnTo>
                <a:lnTo>
                  <a:pt x="1280443" y="64573"/>
                </a:lnTo>
                <a:lnTo>
                  <a:pt x="1281938" y="57149"/>
                </a:lnTo>
                <a:lnTo>
                  <a:pt x="1280443" y="49726"/>
                </a:lnTo>
                <a:lnTo>
                  <a:pt x="1276365" y="43672"/>
                </a:lnTo>
                <a:lnTo>
                  <a:pt x="1270311" y="39594"/>
                </a:lnTo>
                <a:lnTo>
                  <a:pt x="1262888" y="38099"/>
                </a:lnTo>
                <a:lnTo>
                  <a:pt x="1320038" y="38099"/>
                </a:lnTo>
                <a:lnTo>
                  <a:pt x="1243838" y="0"/>
                </a:lnTo>
                <a:close/>
              </a:path>
              <a:path w="1358264" h="114300">
                <a:moveTo>
                  <a:pt x="1243838" y="38099"/>
                </a:moveTo>
                <a:lnTo>
                  <a:pt x="19050" y="38099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49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199"/>
                </a:lnTo>
                <a:lnTo>
                  <a:pt x="1243838" y="76199"/>
                </a:lnTo>
                <a:lnTo>
                  <a:pt x="1243838" y="38099"/>
                </a:lnTo>
                <a:close/>
              </a:path>
              <a:path w="1358264" h="114300">
                <a:moveTo>
                  <a:pt x="1320038" y="38099"/>
                </a:moveTo>
                <a:lnTo>
                  <a:pt x="1262888" y="38099"/>
                </a:lnTo>
                <a:lnTo>
                  <a:pt x="1270311" y="39594"/>
                </a:lnTo>
                <a:lnTo>
                  <a:pt x="1276365" y="43672"/>
                </a:lnTo>
                <a:lnTo>
                  <a:pt x="1280443" y="49726"/>
                </a:lnTo>
                <a:lnTo>
                  <a:pt x="1281938" y="57149"/>
                </a:lnTo>
                <a:lnTo>
                  <a:pt x="1280443" y="64573"/>
                </a:lnTo>
                <a:lnTo>
                  <a:pt x="1276365" y="70627"/>
                </a:lnTo>
                <a:lnTo>
                  <a:pt x="1270311" y="74705"/>
                </a:lnTo>
                <a:lnTo>
                  <a:pt x="1262888" y="76199"/>
                </a:lnTo>
                <a:lnTo>
                  <a:pt x="1320038" y="76199"/>
                </a:lnTo>
                <a:lnTo>
                  <a:pt x="1358138" y="57149"/>
                </a:lnTo>
                <a:lnTo>
                  <a:pt x="1320038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0815" y="5117591"/>
            <a:ext cx="114300" cy="1189355"/>
          </a:xfrm>
          <a:custGeom>
            <a:avLst/>
            <a:gdLst/>
            <a:ahLst/>
            <a:cxnLst/>
            <a:rect l="l" t="t" r="r" b="b"/>
            <a:pathLst>
              <a:path w="114300" h="1189354">
                <a:moveTo>
                  <a:pt x="38100" y="1074623"/>
                </a:moveTo>
                <a:lnTo>
                  <a:pt x="0" y="1074623"/>
                </a:lnTo>
                <a:lnTo>
                  <a:pt x="57150" y="1188923"/>
                </a:lnTo>
                <a:lnTo>
                  <a:pt x="95250" y="1112723"/>
                </a:lnTo>
                <a:lnTo>
                  <a:pt x="57150" y="1112723"/>
                </a:lnTo>
                <a:lnTo>
                  <a:pt x="49726" y="1111227"/>
                </a:lnTo>
                <a:lnTo>
                  <a:pt x="43672" y="1107146"/>
                </a:lnTo>
                <a:lnTo>
                  <a:pt x="39594" y="1101091"/>
                </a:lnTo>
                <a:lnTo>
                  <a:pt x="38100" y="1093673"/>
                </a:lnTo>
                <a:lnTo>
                  <a:pt x="38100" y="1074623"/>
                </a:lnTo>
                <a:close/>
              </a:path>
              <a:path w="114300" h="1189354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49"/>
                </a:lnTo>
                <a:lnTo>
                  <a:pt x="38100" y="1093673"/>
                </a:lnTo>
                <a:lnTo>
                  <a:pt x="39594" y="1101091"/>
                </a:lnTo>
                <a:lnTo>
                  <a:pt x="43672" y="1107146"/>
                </a:lnTo>
                <a:lnTo>
                  <a:pt x="49726" y="1111227"/>
                </a:lnTo>
                <a:lnTo>
                  <a:pt x="57150" y="1112723"/>
                </a:lnTo>
                <a:lnTo>
                  <a:pt x="64573" y="1111227"/>
                </a:lnTo>
                <a:lnTo>
                  <a:pt x="70627" y="1107146"/>
                </a:lnTo>
                <a:lnTo>
                  <a:pt x="74705" y="1101091"/>
                </a:lnTo>
                <a:lnTo>
                  <a:pt x="76200" y="1093673"/>
                </a:lnTo>
                <a:lnTo>
                  <a:pt x="76200" y="19049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1189354">
                <a:moveTo>
                  <a:pt x="114300" y="1074623"/>
                </a:moveTo>
                <a:lnTo>
                  <a:pt x="76200" y="1074623"/>
                </a:lnTo>
                <a:lnTo>
                  <a:pt x="76200" y="1093673"/>
                </a:lnTo>
                <a:lnTo>
                  <a:pt x="74705" y="1101091"/>
                </a:lnTo>
                <a:lnTo>
                  <a:pt x="70627" y="1107146"/>
                </a:lnTo>
                <a:lnTo>
                  <a:pt x="64573" y="1111227"/>
                </a:lnTo>
                <a:lnTo>
                  <a:pt x="57150" y="1112723"/>
                </a:lnTo>
                <a:lnTo>
                  <a:pt x="95250" y="1112723"/>
                </a:lnTo>
                <a:lnTo>
                  <a:pt x="114300" y="1074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0642" y="3928870"/>
            <a:ext cx="5200015" cy="28409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R="67691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x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spcBef>
                <a:spcPts val="205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26" y="652017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4-</a:t>
            </a:r>
            <a:r>
              <a:rPr dirty="0"/>
              <a:t>完成步骤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356615" y="1355596"/>
            <a:ext cx="3952494" cy="5390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138" y="1341118"/>
            <a:ext cx="3981450" cy="5419725"/>
          </a:xfrm>
          <a:custGeom>
            <a:avLst/>
            <a:gdLst/>
            <a:ahLst/>
            <a:cxnLst/>
            <a:rect l="l" t="t" r="r" b="b"/>
            <a:pathLst>
              <a:path w="3981450" h="5419725">
                <a:moveTo>
                  <a:pt x="0" y="5419344"/>
                </a:moveTo>
                <a:lnTo>
                  <a:pt x="3981450" y="5419344"/>
                </a:lnTo>
                <a:lnTo>
                  <a:pt x="3981450" y="0"/>
                </a:lnTo>
                <a:lnTo>
                  <a:pt x="0" y="0"/>
                </a:lnTo>
                <a:lnTo>
                  <a:pt x="0" y="54193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5309" y="2393442"/>
            <a:ext cx="4655820" cy="3035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0832" y="2378964"/>
            <a:ext cx="4685030" cy="3064510"/>
          </a:xfrm>
          <a:custGeom>
            <a:avLst/>
            <a:gdLst/>
            <a:ahLst/>
            <a:cxnLst/>
            <a:rect l="l" t="t" r="r" b="b"/>
            <a:pathLst>
              <a:path w="4685030" h="3064510">
                <a:moveTo>
                  <a:pt x="0" y="3064002"/>
                </a:moveTo>
                <a:lnTo>
                  <a:pt x="4684775" y="3064002"/>
                </a:lnTo>
                <a:lnTo>
                  <a:pt x="4684775" y="0"/>
                </a:lnTo>
                <a:lnTo>
                  <a:pt x="0" y="0"/>
                </a:lnTo>
                <a:lnTo>
                  <a:pt x="0" y="306400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051" y="2227707"/>
            <a:ext cx="3107055" cy="497840"/>
          </a:xfrm>
          <a:custGeom>
            <a:avLst/>
            <a:gdLst/>
            <a:ahLst/>
            <a:cxnLst/>
            <a:rect l="l" t="t" r="r" b="b"/>
            <a:pathLst>
              <a:path w="3107054" h="497839">
                <a:moveTo>
                  <a:pt x="0" y="248792"/>
                </a:moveTo>
                <a:lnTo>
                  <a:pt x="16842" y="212026"/>
                </a:lnTo>
                <a:lnTo>
                  <a:pt x="65766" y="176934"/>
                </a:lnTo>
                <a:lnTo>
                  <a:pt x="115020" y="154661"/>
                </a:lnTo>
                <a:lnTo>
                  <a:pt x="176752" y="133418"/>
                </a:lnTo>
                <a:lnTo>
                  <a:pt x="250252" y="113318"/>
                </a:lnTo>
                <a:lnTo>
                  <a:pt x="291191" y="103733"/>
                </a:lnTo>
                <a:lnTo>
                  <a:pt x="334806" y="94476"/>
                </a:lnTo>
                <a:lnTo>
                  <a:pt x="381007" y="85562"/>
                </a:lnTo>
                <a:lnTo>
                  <a:pt x="429704" y="77006"/>
                </a:lnTo>
                <a:lnTo>
                  <a:pt x="480809" y="68821"/>
                </a:lnTo>
                <a:lnTo>
                  <a:pt x="534233" y="61021"/>
                </a:lnTo>
                <a:lnTo>
                  <a:pt x="589887" y="53622"/>
                </a:lnTo>
                <a:lnTo>
                  <a:pt x="647681" y="46636"/>
                </a:lnTo>
                <a:lnTo>
                  <a:pt x="707528" y="40079"/>
                </a:lnTo>
                <a:lnTo>
                  <a:pt x="769337" y="33965"/>
                </a:lnTo>
                <a:lnTo>
                  <a:pt x="833020" y="28308"/>
                </a:lnTo>
                <a:lnTo>
                  <a:pt x="898489" y="23121"/>
                </a:lnTo>
                <a:lnTo>
                  <a:pt x="965652" y="18421"/>
                </a:lnTo>
                <a:lnTo>
                  <a:pt x="1034423" y="14220"/>
                </a:lnTo>
                <a:lnTo>
                  <a:pt x="1104712" y="10532"/>
                </a:lnTo>
                <a:lnTo>
                  <a:pt x="1176430" y="7373"/>
                </a:lnTo>
                <a:lnTo>
                  <a:pt x="1249487" y="4757"/>
                </a:lnTo>
                <a:lnTo>
                  <a:pt x="1323796" y="2697"/>
                </a:lnTo>
                <a:lnTo>
                  <a:pt x="1399266" y="1208"/>
                </a:lnTo>
                <a:lnTo>
                  <a:pt x="1475809" y="304"/>
                </a:lnTo>
                <a:lnTo>
                  <a:pt x="1553337" y="0"/>
                </a:lnTo>
                <a:lnTo>
                  <a:pt x="1630864" y="304"/>
                </a:lnTo>
                <a:lnTo>
                  <a:pt x="1707407" y="1208"/>
                </a:lnTo>
                <a:lnTo>
                  <a:pt x="1782877" y="2697"/>
                </a:lnTo>
                <a:lnTo>
                  <a:pt x="1857186" y="4757"/>
                </a:lnTo>
                <a:lnTo>
                  <a:pt x="1930243" y="7373"/>
                </a:lnTo>
                <a:lnTo>
                  <a:pt x="2001961" y="10532"/>
                </a:lnTo>
                <a:lnTo>
                  <a:pt x="2072250" y="14220"/>
                </a:lnTo>
                <a:lnTo>
                  <a:pt x="2141021" y="18421"/>
                </a:lnTo>
                <a:lnTo>
                  <a:pt x="2208184" y="23121"/>
                </a:lnTo>
                <a:lnTo>
                  <a:pt x="2273653" y="28308"/>
                </a:lnTo>
                <a:lnTo>
                  <a:pt x="2337336" y="33965"/>
                </a:lnTo>
                <a:lnTo>
                  <a:pt x="2399145" y="40079"/>
                </a:lnTo>
                <a:lnTo>
                  <a:pt x="2458992" y="46636"/>
                </a:lnTo>
                <a:lnTo>
                  <a:pt x="2516786" y="53622"/>
                </a:lnTo>
                <a:lnTo>
                  <a:pt x="2572440" y="61021"/>
                </a:lnTo>
                <a:lnTo>
                  <a:pt x="2625864" y="68821"/>
                </a:lnTo>
                <a:lnTo>
                  <a:pt x="2676969" y="77006"/>
                </a:lnTo>
                <a:lnTo>
                  <a:pt x="2725666" y="85562"/>
                </a:lnTo>
                <a:lnTo>
                  <a:pt x="2771867" y="94476"/>
                </a:lnTo>
                <a:lnTo>
                  <a:pt x="2815482" y="103733"/>
                </a:lnTo>
                <a:lnTo>
                  <a:pt x="2856421" y="113318"/>
                </a:lnTo>
                <a:lnTo>
                  <a:pt x="2894598" y="123218"/>
                </a:lnTo>
                <a:lnTo>
                  <a:pt x="2962303" y="143904"/>
                </a:lnTo>
                <a:lnTo>
                  <a:pt x="3017884" y="165676"/>
                </a:lnTo>
                <a:lnTo>
                  <a:pt x="3060631" y="188421"/>
                </a:lnTo>
                <a:lnTo>
                  <a:pt x="3099129" y="224114"/>
                </a:lnTo>
                <a:lnTo>
                  <a:pt x="3106674" y="248792"/>
                </a:lnTo>
                <a:lnTo>
                  <a:pt x="3104772" y="261211"/>
                </a:lnTo>
                <a:lnTo>
                  <a:pt x="3076969" y="297462"/>
                </a:lnTo>
                <a:lnTo>
                  <a:pt x="3040907" y="320651"/>
                </a:lnTo>
                <a:lnTo>
                  <a:pt x="2991653" y="342924"/>
                </a:lnTo>
                <a:lnTo>
                  <a:pt x="2929921" y="364167"/>
                </a:lnTo>
                <a:lnTo>
                  <a:pt x="2856421" y="384267"/>
                </a:lnTo>
                <a:lnTo>
                  <a:pt x="2815482" y="393852"/>
                </a:lnTo>
                <a:lnTo>
                  <a:pt x="2771867" y="403109"/>
                </a:lnTo>
                <a:lnTo>
                  <a:pt x="2725666" y="412023"/>
                </a:lnTo>
                <a:lnTo>
                  <a:pt x="2676969" y="420579"/>
                </a:lnTo>
                <a:lnTo>
                  <a:pt x="2625864" y="428764"/>
                </a:lnTo>
                <a:lnTo>
                  <a:pt x="2572440" y="436564"/>
                </a:lnTo>
                <a:lnTo>
                  <a:pt x="2516786" y="443963"/>
                </a:lnTo>
                <a:lnTo>
                  <a:pt x="2458992" y="450949"/>
                </a:lnTo>
                <a:lnTo>
                  <a:pt x="2399145" y="457506"/>
                </a:lnTo>
                <a:lnTo>
                  <a:pt x="2337336" y="463620"/>
                </a:lnTo>
                <a:lnTo>
                  <a:pt x="2273653" y="469277"/>
                </a:lnTo>
                <a:lnTo>
                  <a:pt x="2208184" y="474464"/>
                </a:lnTo>
                <a:lnTo>
                  <a:pt x="2141021" y="479164"/>
                </a:lnTo>
                <a:lnTo>
                  <a:pt x="2072250" y="483365"/>
                </a:lnTo>
                <a:lnTo>
                  <a:pt x="2001961" y="487053"/>
                </a:lnTo>
                <a:lnTo>
                  <a:pt x="1930243" y="490212"/>
                </a:lnTo>
                <a:lnTo>
                  <a:pt x="1857186" y="492828"/>
                </a:lnTo>
                <a:lnTo>
                  <a:pt x="1782877" y="494888"/>
                </a:lnTo>
                <a:lnTo>
                  <a:pt x="1707407" y="496377"/>
                </a:lnTo>
                <a:lnTo>
                  <a:pt x="1630864" y="497281"/>
                </a:lnTo>
                <a:lnTo>
                  <a:pt x="1553337" y="497585"/>
                </a:lnTo>
                <a:lnTo>
                  <a:pt x="1475809" y="497281"/>
                </a:lnTo>
                <a:lnTo>
                  <a:pt x="1399266" y="496377"/>
                </a:lnTo>
                <a:lnTo>
                  <a:pt x="1323796" y="494888"/>
                </a:lnTo>
                <a:lnTo>
                  <a:pt x="1249487" y="492828"/>
                </a:lnTo>
                <a:lnTo>
                  <a:pt x="1176430" y="490212"/>
                </a:lnTo>
                <a:lnTo>
                  <a:pt x="1104712" y="487053"/>
                </a:lnTo>
                <a:lnTo>
                  <a:pt x="1034423" y="483365"/>
                </a:lnTo>
                <a:lnTo>
                  <a:pt x="965652" y="479164"/>
                </a:lnTo>
                <a:lnTo>
                  <a:pt x="898489" y="474464"/>
                </a:lnTo>
                <a:lnTo>
                  <a:pt x="833020" y="469277"/>
                </a:lnTo>
                <a:lnTo>
                  <a:pt x="769337" y="463620"/>
                </a:lnTo>
                <a:lnTo>
                  <a:pt x="707528" y="457506"/>
                </a:lnTo>
                <a:lnTo>
                  <a:pt x="647681" y="450949"/>
                </a:lnTo>
                <a:lnTo>
                  <a:pt x="589887" y="443963"/>
                </a:lnTo>
                <a:lnTo>
                  <a:pt x="534233" y="436564"/>
                </a:lnTo>
                <a:lnTo>
                  <a:pt x="480809" y="428764"/>
                </a:lnTo>
                <a:lnTo>
                  <a:pt x="429704" y="420579"/>
                </a:lnTo>
                <a:lnTo>
                  <a:pt x="381007" y="412023"/>
                </a:lnTo>
                <a:lnTo>
                  <a:pt x="334806" y="403109"/>
                </a:lnTo>
                <a:lnTo>
                  <a:pt x="291191" y="393852"/>
                </a:lnTo>
                <a:lnTo>
                  <a:pt x="250252" y="384267"/>
                </a:lnTo>
                <a:lnTo>
                  <a:pt x="212075" y="374367"/>
                </a:lnTo>
                <a:lnTo>
                  <a:pt x="144370" y="353681"/>
                </a:lnTo>
                <a:lnTo>
                  <a:pt x="88789" y="331909"/>
                </a:lnTo>
                <a:lnTo>
                  <a:pt x="46042" y="309164"/>
                </a:lnTo>
                <a:lnTo>
                  <a:pt x="7544" y="273471"/>
                </a:lnTo>
                <a:lnTo>
                  <a:pt x="0" y="24879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71" y="27685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作业4-完成步骤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163068" y="640078"/>
            <a:ext cx="8747760" cy="6171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89" y="625601"/>
            <a:ext cx="8776970" cy="6200775"/>
          </a:xfrm>
          <a:custGeom>
            <a:avLst/>
            <a:gdLst/>
            <a:ahLst/>
            <a:cxnLst/>
            <a:rect l="l" t="t" r="r" b="b"/>
            <a:pathLst>
              <a:path w="8776970" h="6200775">
                <a:moveTo>
                  <a:pt x="0" y="6200394"/>
                </a:moveTo>
                <a:lnTo>
                  <a:pt x="8776716" y="6200394"/>
                </a:lnTo>
                <a:lnTo>
                  <a:pt x="8776716" y="0"/>
                </a:lnTo>
                <a:lnTo>
                  <a:pt x="0" y="0"/>
                </a:lnTo>
                <a:lnTo>
                  <a:pt x="0" y="620039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71" y="27685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作业4-完成步骤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116586" y="1589532"/>
            <a:ext cx="8980932" cy="476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35" y="1570482"/>
            <a:ext cx="9019540" cy="4799965"/>
          </a:xfrm>
          <a:custGeom>
            <a:avLst/>
            <a:gdLst/>
            <a:ahLst/>
            <a:cxnLst/>
            <a:rect l="l" t="t" r="r" b="b"/>
            <a:pathLst>
              <a:path w="9019540" h="4799965">
                <a:moveTo>
                  <a:pt x="0" y="4799838"/>
                </a:moveTo>
                <a:lnTo>
                  <a:pt x="9019032" y="4799838"/>
                </a:lnTo>
                <a:lnTo>
                  <a:pt x="9019032" y="0"/>
                </a:lnTo>
                <a:lnTo>
                  <a:pt x="0" y="0"/>
                </a:lnTo>
                <a:lnTo>
                  <a:pt x="0" y="479983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71" y="27685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作业4-完成步骤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246888" y="755904"/>
            <a:ext cx="8725662" cy="580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126" y="671829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小作业4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942" y="1447800"/>
            <a:ext cx="8918258" cy="412484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数据：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智能车绕理科楼一圈采集到传感器数据：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  <a:tabLst>
                <a:tab pos="2736850" algn="l"/>
              </a:tabLst>
            </a:pPr>
            <a:r>
              <a:rPr sz="2400" spc="1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激光扫描数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据	</a:t>
            </a: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a20160801135224.lms1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400" spc="1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车辆行驶轨迹a-XW-20160801135224.nav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基本要求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ts val="2735"/>
              </a:lnSpc>
              <a:spcBef>
                <a:spcPts val="710"/>
              </a:spcBef>
            </a:pPr>
            <a:r>
              <a:rPr sz="2400" spc="1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利用激光及定位数据，计算占有栅格地图（OGM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）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400" spc="1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数据在教学网下载。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5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参考课件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12700" marR="5080" indent="457200">
              <a:lnSpc>
                <a:spcPts val="2590"/>
              </a:lnSpc>
              <a:spcBef>
                <a:spcPts val="1045"/>
              </a:spcBef>
              <a:tabLst>
                <a:tab pos="4737100" algn="l"/>
              </a:tabLst>
            </a:pPr>
            <a:r>
              <a:rPr lang="zh-CN" altLang="en-US"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地图表示与建模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、作业数据</a:t>
            </a:r>
            <a:r>
              <a:rPr lang="en-US" altLang="zh-CN"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-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理解机器人传感器</a:t>
            </a:r>
            <a:r>
              <a:rPr lang="en-US" altLang="zh-CN"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P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6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071" y="27685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作业4-完成步骤</a:t>
            </a:r>
          </a:p>
        </p:txBody>
      </p:sp>
      <p:sp>
        <p:nvSpPr>
          <p:cNvPr id="4" name="object 4"/>
          <p:cNvSpPr/>
          <p:nvPr/>
        </p:nvSpPr>
        <p:spPr>
          <a:xfrm>
            <a:off x="1320546" y="411480"/>
            <a:ext cx="7004304" cy="327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2020" y="4504366"/>
            <a:ext cx="3825875" cy="0"/>
          </a:xfrm>
          <a:custGeom>
            <a:avLst/>
            <a:gdLst/>
            <a:ahLst/>
            <a:cxnLst/>
            <a:rect l="l" t="t" r="r" b="b"/>
            <a:pathLst>
              <a:path w="3825875">
                <a:moveTo>
                  <a:pt x="0" y="0"/>
                </a:moveTo>
                <a:lnTo>
                  <a:pt x="3825649" y="0"/>
                </a:lnTo>
              </a:path>
            </a:pathLst>
          </a:custGeom>
          <a:ln w="16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2532" y="5700810"/>
            <a:ext cx="3181985" cy="0"/>
          </a:xfrm>
          <a:custGeom>
            <a:avLst/>
            <a:gdLst/>
            <a:ahLst/>
            <a:cxnLst/>
            <a:rect l="l" t="t" r="r" b="b"/>
            <a:pathLst>
              <a:path w="3181984">
                <a:moveTo>
                  <a:pt x="0" y="0"/>
                </a:moveTo>
                <a:lnTo>
                  <a:pt x="3181585" y="0"/>
                </a:lnTo>
              </a:path>
            </a:pathLst>
          </a:custGeom>
          <a:ln w="16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07865" y="3872279"/>
            <a:ext cx="902969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25" i="1" spc="0" baseline="14161" dirty="0">
                <a:latin typeface="Times New Roman"/>
                <a:cs typeface="Times New Roman"/>
              </a:rPr>
              <a:t>P</a:t>
            </a:r>
            <a:r>
              <a:rPr sz="3825" i="1" spc="-427" baseline="14161" dirty="0">
                <a:latin typeface="Times New Roman"/>
                <a:cs typeface="Times New Roman"/>
              </a:rPr>
              <a:t> </a:t>
            </a:r>
            <a:r>
              <a:rPr sz="6000" spc="-525" baseline="4861" dirty="0">
                <a:latin typeface="Symbol"/>
                <a:cs typeface="Symbol"/>
              </a:rPr>
              <a:t></a:t>
            </a:r>
            <a:r>
              <a:rPr sz="3825" i="1" spc="67" baseline="14161" dirty="0">
                <a:latin typeface="Times New Roman"/>
                <a:cs typeface="Times New Roman"/>
              </a:rPr>
              <a:t>m</a:t>
            </a:r>
            <a:r>
              <a:rPr sz="1450" i="1" spc="114" dirty="0">
                <a:latin typeface="Times New Roman"/>
                <a:cs typeface="Times New Roman"/>
              </a:rPr>
              <a:t>x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150" dirty="0">
                <a:latin typeface="Times New Roman"/>
                <a:cs typeface="Times New Roman"/>
              </a:rPr>
              <a:t> </a:t>
            </a:r>
            <a:r>
              <a:rPr sz="1450" i="1" spc="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8409" y="5068691"/>
            <a:ext cx="902969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25" i="1" spc="0" baseline="14161" dirty="0">
                <a:latin typeface="Times New Roman"/>
                <a:cs typeface="Times New Roman"/>
              </a:rPr>
              <a:t>P</a:t>
            </a:r>
            <a:r>
              <a:rPr sz="3825" i="1" spc="-427" baseline="14161" dirty="0">
                <a:latin typeface="Times New Roman"/>
                <a:cs typeface="Times New Roman"/>
              </a:rPr>
              <a:t> </a:t>
            </a:r>
            <a:r>
              <a:rPr sz="6000" spc="-525" baseline="4861" dirty="0">
                <a:latin typeface="Symbol"/>
                <a:cs typeface="Symbol"/>
              </a:rPr>
              <a:t></a:t>
            </a:r>
            <a:r>
              <a:rPr sz="3825" i="1" spc="67" baseline="14161" dirty="0">
                <a:latin typeface="Times New Roman"/>
                <a:cs typeface="Times New Roman"/>
              </a:rPr>
              <a:t>m</a:t>
            </a:r>
            <a:r>
              <a:rPr sz="1450" i="1" spc="114" dirty="0">
                <a:latin typeface="Times New Roman"/>
                <a:cs typeface="Times New Roman"/>
              </a:rPr>
              <a:t>x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150" dirty="0">
                <a:latin typeface="Times New Roman"/>
                <a:cs typeface="Times New Roman"/>
              </a:rPr>
              <a:t> </a:t>
            </a:r>
            <a:r>
              <a:rPr sz="1450" i="1" spc="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5189" y="3786582"/>
            <a:ext cx="2415540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0" dirty="0">
                <a:latin typeface="Symbol"/>
                <a:cs typeface="Symbol"/>
              </a:rPr>
              <a:t></a:t>
            </a:r>
            <a:r>
              <a:rPr sz="2550" spc="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occupied </a:t>
            </a:r>
            <a:r>
              <a:rPr sz="2550" dirty="0">
                <a:latin typeface="Times New Roman"/>
                <a:cs typeface="Times New Roman"/>
              </a:rPr>
              <a:t>| </a:t>
            </a:r>
            <a:r>
              <a:rPr sz="2550" i="1" spc="10" dirty="0">
                <a:latin typeface="Times New Roman"/>
                <a:cs typeface="Times New Roman"/>
              </a:rPr>
              <a:t>z</a:t>
            </a:r>
            <a:r>
              <a:rPr sz="2175" i="1" spc="15" baseline="-24904" dirty="0">
                <a:latin typeface="Times New Roman"/>
                <a:cs typeface="Times New Roman"/>
              </a:rPr>
              <a:t>t </a:t>
            </a:r>
            <a:r>
              <a:rPr sz="2550" dirty="0">
                <a:latin typeface="Times New Roman"/>
                <a:cs typeface="Times New Roman"/>
              </a:rPr>
              <a:t>, </a:t>
            </a:r>
            <a:r>
              <a:rPr sz="2550" i="1" spc="-5" dirty="0">
                <a:latin typeface="Times New Roman"/>
                <a:cs typeface="Times New Roman"/>
              </a:rPr>
              <a:t>s</a:t>
            </a:r>
            <a:r>
              <a:rPr sz="2175" i="1" spc="-7" baseline="-24904" dirty="0">
                <a:latin typeface="Times New Roman"/>
                <a:cs typeface="Times New Roman"/>
              </a:rPr>
              <a:t>t</a:t>
            </a:r>
            <a:r>
              <a:rPr sz="2175" i="1" spc="-209" baseline="-24904" dirty="0">
                <a:latin typeface="Times New Roman"/>
                <a:cs typeface="Times New Roman"/>
              </a:rPr>
              <a:t> </a:t>
            </a:r>
            <a:r>
              <a:rPr sz="6000" spc="-742" baseline="-4166" dirty="0">
                <a:latin typeface="Symbol"/>
                <a:cs typeface="Symbol"/>
              </a:rPr>
              <a:t></a:t>
            </a:r>
            <a:endParaRPr sz="6000" baseline="-4166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3717" y="4343222"/>
            <a:ext cx="3854450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0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Symbol"/>
                <a:cs typeface="Symbol"/>
              </a:rPr>
              <a:t>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i="1" spc="0" dirty="0">
                <a:latin typeface="Times New Roman"/>
                <a:cs typeface="Times New Roman"/>
              </a:rPr>
              <a:t>P</a:t>
            </a:r>
            <a:r>
              <a:rPr sz="2550" i="1" spc="-285" dirty="0">
                <a:latin typeface="Times New Roman"/>
                <a:cs typeface="Times New Roman"/>
              </a:rPr>
              <a:t> </a:t>
            </a:r>
            <a:r>
              <a:rPr sz="6000" spc="-525" baseline="-4166" dirty="0">
                <a:latin typeface="Symbol"/>
                <a:cs typeface="Symbol"/>
              </a:rPr>
              <a:t></a:t>
            </a:r>
            <a:r>
              <a:rPr sz="2550" i="1" spc="45" dirty="0">
                <a:latin typeface="Times New Roman"/>
                <a:cs typeface="Times New Roman"/>
              </a:rPr>
              <a:t>m</a:t>
            </a:r>
            <a:r>
              <a:rPr sz="2175" i="1" spc="172" baseline="-24904" dirty="0">
                <a:latin typeface="Times New Roman"/>
                <a:cs typeface="Times New Roman"/>
              </a:rPr>
              <a:t>x</a:t>
            </a:r>
            <a:r>
              <a:rPr sz="2175" spc="0" baseline="-24904" dirty="0">
                <a:latin typeface="Times New Roman"/>
                <a:cs typeface="Times New Roman"/>
              </a:rPr>
              <a:t>,</a:t>
            </a:r>
            <a:r>
              <a:rPr sz="2175" spc="-225" baseline="-24904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y</a:t>
            </a:r>
            <a:r>
              <a:rPr sz="2175" i="1" baseline="-24904" dirty="0">
                <a:latin typeface="Times New Roman"/>
                <a:cs typeface="Times New Roman"/>
              </a:rPr>
              <a:t>  </a:t>
            </a:r>
            <a:r>
              <a:rPr sz="2175" i="1" spc="-217" baseline="-24904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Symbol"/>
                <a:cs typeface="Symbol"/>
              </a:rPr>
              <a:t>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i="1" spc="25" dirty="0">
                <a:latin typeface="Times New Roman"/>
                <a:cs typeface="Times New Roman"/>
              </a:rPr>
              <a:t>o</a:t>
            </a:r>
            <a:r>
              <a:rPr sz="2550" i="1" spc="0" dirty="0">
                <a:latin typeface="Times New Roman"/>
                <a:cs typeface="Times New Roman"/>
              </a:rPr>
              <a:t>c</a:t>
            </a:r>
            <a:r>
              <a:rPr sz="2550" i="1" spc="10" dirty="0">
                <a:latin typeface="Times New Roman"/>
                <a:cs typeface="Times New Roman"/>
              </a:rPr>
              <a:t>c</a:t>
            </a:r>
            <a:r>
              <a:rPr sz="2550" i="1" spc="25" dirty="0">
                <a:latin typeface="Times New Roman"/>
                <a:cs typeface="Times New Roman"/>
              </a:rPr>
              <a:t>up</a:t>
            </a:r>
            <a:r>
              <a:rPr sz="2550" i="1" spc="15" dirty="0">
                <a:latin typeface="Times New Roman"/>
                <a:cs typeface="Times New Roman"/>
              </a:rPr>
              <a:t>i</a:t>
            </a:r>
            <a:r>
              <a:rPr sz="2550" i="1" spc="0" dirty="0">
                <a:latin typeface="Times New Roman"/>
                <a:cs typeface="Times New Roman"/>
              </a:rPr>
              <a:t>ed</a:t>
            </a:r>
            <a:r>
              <a:rPr sz="2550" i="1" spc="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i="1" spc="25" dirty="0">
                <a:latin typeface="Times New Roman"/>
                <a:cs typeface="Times New Roman"/>
              </a:rPr>
              <a:t>z</a:t>
            </a:r>
            <a:r>
              <a:rPr sz="2175" i="1" spc="0" baseline="-24904" dirty="0">
                <a:latin typeface="Times New Roman"/>
                <a:cs typeface="Times New Roman"/>
              </a:rPr>
              <a:t>t</a:t>
            </a:r>
            <a:r>
              <a:rPr sz="2175" i="1" spc="-15" baseline="-249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spc="-15" dirty="0">
                <a:latin typeface="Times New Roman"/>
                <a:cs typeface="Times New Roman"/>
              </a:rPr>
              <a:t>s</a:t>
            </a:r>
            <a:r>
              <a:rPr sz="2175" i="1" spc="0" baseline="-24904" dirty="0">
                <a:latin typeface="Times New Roman"/>
                <a:cs typeface="Times New Roman"/>
              </a:rPr>
              <a:t>t</a:t>
            </a:r>
            <a:r>
              <a:rPr sz="2175" i="1" spc="262" baseline="-24904" dirty="0">
                <a:latin typeface="Times New Roman"/>
                <a:cs typeface="Times New Roman"/>
              </a:rPr>
              <a:t> </a:t>
            </a:r>
            <a:r>
              <a:rPr sz="6000" spc="-742" baseline="-4166" dirty="0">
                <a:latin typeface="Symbol"/>
                <a:cs typeface="Symbol"/>
              </a:rPr>
              <a:t></a:t>
            </a:r>
            <a:endParaRPr sz="6000" baseline="-4166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5733" y="4983005"/>
            <a:ext cx="1771650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3375" algn="l"/>
              </a:tabLst>
            </a:pPr>
            <a:r>
              <a:rPr sz="2550" spc="0" dirty="0">
                <a:latin typeface="Symbol"/>
                <a:cs typeface="Symbol"/>
              </a:rPr>
              <a:t></a:t>
            </a:r>
            <a:r>
              <a:rPr sz="2550" spc="0" dirty="0">
                <a:latin typeface="Times New Roman"/>
                <a:cs typeface="Times New Roman"/>
              </a:rPr>
              <a:t>	</a:t>
            </a:r>
            <a:r>
              <a:rPr sz="2550" i="1" spc="5" dirty="0">
                <a:latin typeface="Times New Roman"/>
                <a:cs typeface="Times New Roman"/>
              </a:rPr>
              <a:t>free </a:t>
            </a:r>
            <a:r>
              <a:rPr sz="2550" dirty="0">
                <a:latin typeface="Times New Roman"/>
                <a:cs typeface="Times New Roman"/>
              </a:rPr>
              <a:t>| </a:t>
            </a:r>
            <a:r>
              <a:rPr sz="2550" i="1" spc="10" dirty="0">
                <a:latin typeface="Times New Roman"/>
                <a:cs typeface="Times New Roman"/>
              </a:rPr>
              <a:t>z</a:t>
            </a:r>
            <a:r>
              <a:rPr sz="2175" i="1" spc="15" baseline="-24904" dirty="0">
                <a:latin typeface="Times New Roman"/>
                <a:cs typeface="Times New Roman"/>
              </a:rPr>
              <a:t>t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65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s</a:t>
            </a:r>
            <a:r>
              <a:rPr sz="2175" i="1" spc="-7" baseline="-24904" dirty="0">
                <a:latin typeface="Times New Roman"/>
                <a:cs typeface="Times New Roman"/>
              </a:rPr>
              <a:t>t </a:t>
            </a:r>
            <a:r>
              <a:rPr sz="6000" spc="-742" baseline="-4166" dirty="0">
                <a:latin typeface="Symbol"/>
                <a:cs typeface="Symbol"/>
              </a:rPr>
              <a:t></a:t>
            </a:r>
            <a:endParaRPr sz="6000" baseline="-416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261" y="5539666"/>
            <a:ext cx="3210560" cy="63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72285" algn="l"/>
              </a:tabLst>
            </a:pPr>
            <a:r>
              <a:rPr sz="2550" spc="0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Symbol"/>
                <a:cs typeface="Symbol"/>
              </a:rPr>
              <a:t>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i="1" spc="0" dirty="0">
                <a:latin typeface="Times New Roman"/>
                <a:cs typeface="Times New Roman"/>
              </a:rPr>
              <a:t>P</a:t>
            </a:r>
            <a:r>
              <a:rPr sz="2550" i="1" spc="-285" dirty="0">
                <a:latin typeface="Times New Roman"/>
                <a:cs typeface="Times New Roman"/>
              </a:rPr>
              <a:t> </a:t>
            </a:r>
            <a:r>
              <a:rPr sz="6000" spc="-525" baseline="-4166" dirty="0">
                <a:latin typeface="Symbol"/>
                <a:cs typeface="Symbol"/>
              </a:rPr>
              <a:t></a:t>
            </a:r>
            <a:r>
              <a:rPr sz="2550" i="1" spc="45" dirty="0">
                <a:latin typeface="Times New Roman"/>
                <a:cs typeface="Times New Roman"/>
              </a:rPr>
              <a:t>m</a:t>
            </a:r>
            <a:r>
              <a:rPr sz="2175" i="1" spc="172" baseline="-24904" dirty="0">
                <a:latin typeface="Times New Roman"/>
                <a:cs typeface="Times New Roman"/>
              </a:rPr>
              <a:t>x</a:t>
            </a:r>
            <a:r>
              <a:rPr sz="2175" spc="0" baseline="-24904" dirty="0">
                <a:latin typeface="Times New Roman"/>
                <a:cs typeface="Times New Roman"/>
              </a:rPr>
              <a:t>,</a:t>
            </a:r>
            <a:r>
              <a:rPr sz="2175" spc="-225" baseline="-24904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y</a:t>
            </a:r>
            <a:r>
              <a:rPr sz="2175" i="1" baseline="-24904" dirty="0">
                <a:latin typeface="Times New Roman"/>
                <a:cs typeface="Times New Roman"/>
              </a:rPr>
              <a:t>  </a:t>
            </a:r>
            <a:r>
              <a:rPr sz="2175" i="1" spc="-217" baseline="-24904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15" dirty="0">
                <a:latin typeface="Times New Roman"/>
                <a:cs typeface="Times New Roman"/>
              </a:rPr>
              <a:t>fr</a:t>
            </a:r>
            <a:r>
              <a:rPr sz="2550" i="1" spc="0" dirty="0">
                <a:latin typeface="Times New Roman"/>
                <a:cs typeface="Times New Roman"/>
              </a:rPr>
              <a:t>ee</a:t>
            </a:r>
            <a:r>
              <a:rPr sz="2550" i="1" spc="-1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z</a:t>
            </a:r>
            <a:r>
              <a:rPr sz="2175" i="1" spc="0" baseline="-24904" dirty="0">
                <a:latin typeface="Times New Roman"/>
                <a:cs typeface="Times New Roman"/>
              </a:rPr>
              <a:t>t</a:t>
            </a:r>
            <a:r>
              <a:rPr sz="2175" i="1" spc="-15" baseline="-249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</a:t>
            </a:r>
            <a:r>
              <a:rPr sz="2175" i="1" spc="0" baseline="-24904" dirty="0">
                <a:latin typeface="Times New Roman"/>
                <a:cs typeface="Times New Roman"/>
              </a:rPr>
              <a:t>t</a:t>
            </a:r>
            <a:r>
              <a:rPr sz="2175" i="1" spc="262" baseline="-24904" dirty="0">
                <a:latin typeface="Times New Roman"/>
                <a:cs typeface="Times New Roman"/>
              </a:rPr>
              <a:t> </a:t>
            </a:r>
            <a:r>
              <a:rPr sz="6000" spc="-742" baseline="-4166" dirty="0">
                <a:latin typeface="Symbol"/>
                <a:cs typeface="Symbol"/>
              </a:rPr>
              <a:t></a:t>
            </a:r>
            <a:endParaRPr sz="6000" baseline="-4166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8709" y="4249280"/>
            <a:ext cx="3855085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params</a:t>
            </a:r>
            <a:r>
              <a:rPr sz="2550" spc="3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55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50" spc="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550" spc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5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logoddoccu </a:t>
            </a:r>
            <a:r>
              <a:rPr sz="2550" spc="0" dirty="0">
                <a:latin typeface="Symbol"/>
                <a:cs typeface="Symbol"/>
              </a:rPr>
              <a:t>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Times New Roman"/>
                <a:cs typeface="Times New Roman"/>
              </a:rPr>
              <a:t>log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8709" y="5445692"/>
            <a:ext cx="3735704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params</a:t>
            </a:r>
            <a:r>
              <a:rPr sz="2550" spc="3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55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50" spc="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550" spc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5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logoddfree </a:t>
            </a:r>
            <a:r>
              <a:rPr sz="2550" spc="0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0" dirty="0">
                <a:latin typeface="Times New Roman"/>
                <a:cs typeface="Times New Roman"/>
              </a:rPr>
              <a:t>log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942" y="647446"/>
            <a:ext cx="66108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4-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坐标系变换</a:t>
            </a:r>
            <a:r>
              <a:rPr spc="-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Laser-Robot</a:t>
            </a:r>
          </a:p>
        </p:txBody>
      </p:sp>
      <p:sp>
        <p:nvSpPr>
          <p:cNvPr id="4" name="object 4"/>
          <p:cNvSpPr/>
          <p:nvPr/>
        </p:nvSpPr>
        <p:spPr>
          <a:xfrm>
            <a:off x="2971038" y="2327910"/>
            <a:ext cx="4135754" cy="114300"/>
          </a:xfrm>
          <a:custGeom>
            <a:avLst/>
            <a:gdLst/>
            <a:ahLst/>
            <a:cxnLst/>
            <a:rect l="l" t="t" r="r" b="b"/>
            <a:pathLst>
              <a:path w="4135754" h="114300">
                <a:moveTo>
                  <a:pt x="4021455" y="0"/>
                </a:moveTo>
                <a:lnTo>
                  <a:pt x="4021455" y="114300"/>
                </a:lnTo>
                <a:lnTo>
                  <a:pt x="4097655" y="76200"/>
                </a:lnTo>
                <a:lnTo>
                  <a:pt x="4040505" y="76200"/>
                </a:lnTo>
                <a:lnTo>
                  <a:pt x="4047928" y="74705"/>
                </a:lnTo>
                <a:lnTo>
                  <a:pt x="4053982" y="70627"/>
                </a:lnTo>
                <a:lnTo>
                  <a:pt x="4058060" y="64573"/>
                </a:lnTo>
                <a:lnTo>
                  <a:pt x="4059555" y="57150"/>
                </a:lnTo>
                <a:lnTo>
                  <a:pt x="4058060" y="49726"/>
                </a:lnTo>
                <a:lnTo>
                  <a:pt x="4053982" y="43672"/>
                </a:lnTo>
                <a:lnTo>
                  <a:pt x="4047928" y="39594"/>
                </a:lnTo>
                <a:lnTo>
                  <a:pt x="4040505" y="38100"/>
                </a:lnTo>
                <a:lnTo>
                  <a:pt x="4097655" y="38100"/>
                </a:lnTo>
                <a:lnTo>
                  <a:pt x="4021455" y="0"/>
                </a:lnTo>
                <a:close/>
              </a:path>
              <a:path w="4135754" h="114300">
                <a:moveTo>
                  <a:pt x="4021455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4021455" y="76200"/>
                </a:lnTo>
                <a:lnTo>
                  <a:pt x="4021455" y="38100"/>
                </a:lnTo>
                <a:close/>
              </a:path>
              <a:path w="4135754" h="114300">
                <a:moveTo>
                  <a:pt x="4097655" y="38100"/>
                </a:moveTo>
                <a:lnTo>
                  <a:pt x="4040505" y="38100"/>
                </a:lnTo>
                <a:lnTo>
                  <a:pt x="4047928" y="39594"/>
                </a:lnTo>
                <a:lnTo>
                  <a:pt x="4053982" y="43672"/>
                </a:lnTo>
                <a:lnTo>
                  <a:pt x="4058060" y="49726"/>
                </a:lnTo>
                <a:lnTo>
                  <a:pt x="4059555" y="57150"/>
                </a:lnTo>
                <a:lnTo>
                  <a:pt x="4058060" y="64573"/>
                </a:lnTo>
                <a:lnTo>
                  <a:pt x="4053982" y="70627"/>
                </a:lnTo>
                <a:lnTo>
                  <a:pt x="4047928" y="74705"/>
                </a:lnTo>
                <a:lnTo>
                  <a:pt x="4040505" y="76200"/>
                </a:lnTo>
                <a:lnTo>
                  <a:pt x="4097655" y="76200"/>
                </a:lnTo>
                <a:lnTo>
                  <a:pt x="4135755" y="57150"/>
                </a:lnTo>
                <a:lnTo>
                  <a:pt x="4097655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2366010"/>
            <a:ext cx="114300" cy="3512185"/>
          </a:xfrm>
          <a:custGeom>
            <a:avLst/>
            <a:gdLst/>
            <a:ahLst/>
            <a:cxnLst/>
            <a:rect l="l" t="t" r="r" b="b"/>
            <a:pathLst>
              <a:path w="114300" h="3512185">
                <a:moveTo>
                  <a:pt x="38100" y="3397694"/>
                </a:moveTo>
                <a:lnTo>
                  <a:pt x="0" y="3397694"/>
                </a:lnTo>
                <a:lnTo>
                  <a:pt x="57150" y="3511994"/>
                </a:lnTo>
                <a:lnTo>
                  <a:pt x="95250" y="3435794"/>
                </a:lnTo>
                <a:lnTo>
                  <a:pt x="57150" y="3435794"/>
                </a:lnTo>
                <a:lnTo>
                  <a:pt x="49726" y="3434298"/>
                </a:lnTo>
                <a:lnTo>
                  <a:pt x="43672" y="3430217"/>
                </a:lnTo>
                <a:lnTo>
                  <a:pt x="39594" y="3424162"/>
                </a:lnTo>
                <a:lnTo>
                  <a:pt x="38100" y="3416744"/>
                </a:lnTo>
                <a:lnTo>
                  <a:pt x="38100" y="3397694"/>
                </a:lnTo>
                <a:close/>
              </a:path>
              <a:path w="114300" h="3512185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8100" y="3416744"/>
                </a:lnTo>
                <a:lnTo>
                  <a:pt x="39594" y="3424162"/>
                </a:lnTo>
                <a:lnTo>
                  <a:pt x="43672" y="3430217"/>
                </a:lnTo>
                <a:lnTo>
                  <a:pt x="49726" y="3434298"/>
                </a:lnTo>
                <a:lnTo>
                  <a:pt x="57150" y="3435794"/>
                </a:lnTo>
                <a:lnTo>
                  <a:pt x="64573" y="3434298"/>
                </a:lnTo>
                <a:lnTo>
                  <a:pt x="70627" y="3430217"/>
                </a:lnTo>
                <a:lnTo>
                  <a:pt x="74705" y="3424162"/>
                </a:lnTo>
                <a:lnTo>
                  <a:pt x="76200" y="3416744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512185">
                <a:moveTo>
                  <a:pt x="114300" y="3397694"/>
                </a:moveTo>
                <a:lnTo>
                  <a:pt x="76200" y="3397694"/>
                </a:lnTo>
                <a:lnTo>
                  <a:pt x="76200" y="3416744"/>
                </a:lnTo>
                <a:lnTo>
                  <a:pt x="74705" y="3424162"/>
                </a:lnTo>
                <a:lnTo>
                  <a:pt x="70627" y="3430217"/>
                </a:lnTo>
                <a:lnTo>
                  <a:pt x="64573" y="3434298"/>
                </a:lnTo>
                <a:lnTo>
                  <a:pt x="57150" y="3435794"/>
                </a:lnTo>
                <a:lnTo>
                  <a:pt x="95250" y="3435794"/>
                </a:lnTo>
                <a:lnTo>
                  <a:pt x="114300" y="33976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2888" y="4706254"/>
            <a:ext cx="3437890" cy="1037590"/>
          </a:xfrm>
          <a:custGeom>
            <a:avLst/>
            <a:gdLst/>
            <a:ahLst/>
            <a:cxnLst/>
            <a:rect l="l" t="t" r="r" b="b"/>
            <a:pathLst>
              <a:path w="3437890" h="1037589">
                <a:moveTo>
                  <a:pt x="3322519" y="1000943"/>
                </a:moveTo>
                <a:lnTo>
                  <a:pt x="3311890" y="1037536"/>
                </a:lnTo>
                <a:lnTo>
                  <a:pt x="3437620" y="1014625"/>
                </a:lnTo>
                <a:lnTo>
                  <a:pt x="3429291" y="1006920"/>
                </a:lnTo>
                <a:lnTo>
                  <a:pt x="3348341" y="1006920"/>
                </a:lnTo>
                <a:lnTo>
                  <a:pt x="3340846" y="1006281"/>
                </a:lnTo>
                <a:lnTo>
                  <a:pt x="3322519" y="1000943"/>
                </a:lnTo>
                <a:close/>
              </a:path>
              <a:path w="3437890" h="1037589">
                <a:moveTo>
                  <a:pt x="3333137" y="964389"/>
                </a:moveTo>
                <a:lnTo>
                  <a:pt x="3322519" y="1000943"/>
                </a:lnTo>
                <a:lnTo>
                  <a:pt x="3340846" y="1006281"/>
                </a:lnTo>
                <a:lnTo>
                  <a:pt x="3348341" y="1006920"/>
                </a:lnTo>
                <a:lnTo>
                  <a:pt x="3355276" y="1004695"/>
                </a:lnTo>
                <a:lnTo>
                  <a:pt x="3360902" y="1000025"/>
                </a:lnTo>
                <a:lnTo>
                  <a:pt x="3364468" y="993327"/>
                </a:lnTo>
                <a:lnTo>
                  <a:pt x="3365085" y="985785"/>
                </a:lnTo>
                <a:lnTo>
                  <a:pt x="3362833" y="978830"/>
                </a:lnTo>
                <a:lnTo>
                  <a:pt x="3358128" y="973217"/>
                </a:lnTo>
                <a:lnTo>
                  <a:pt x="3351387" y="969705"/>
                </a:lnTo>
                <a:lnTo>
                  <a:pt x="3333137" y="964389"/>
                </a:lnTo>
                <a:close/>
              </a:path>
              <a:path w="3437890" h="1037589">
                <a:moveTo>
                  <a:pt x="3343767" y="927795"/>
                </a:moveTo>
                <a:lnTo>
                  <a:pt x="3333137" y="964389"/>
                </a:lnTo>
                <a:lnTo>
                  <a:pt x="3351387" y="969705"/>
                </a:lnTo>
                <a:lnTo>
                  <a:pt x="3358128" y="973217"/>
                </a:lnTo>
                <a:lnTo>
                  <a:pt x="3362833" y="978830"/>
                </a:lnTo>
                <a:lnTo>
                  <a:pt x="3365085" y="985785"/>
                </a:lnTo>
                <a:lnTo>
                  <a:pt x="3364468" y="993327"/>
                </a:lnTo>
                <a:lnTo>
                  <a:pt x="3360902" y="1000025"/>
                </a:lnTo>
                <a:lnTo>
                  <a:pt x="3355276" y="1004695"/>
                </a:lnTo>
                <a:lnTo>
                  <a:pt x="3348341" y="1006920"/>
                </a:lnTo>
                <a:lnTo>
                  <a:pt x="3429291" y="1006920"/>
                </a:lnTo>
                <a:lnTo>
                  <a:pt x="3343767" y="927795"/>
                </a:lnTo>
                <a:close/>
              </a:path>
              <a:path w="3437890" h="1037589">
                <a:moveTo>
                  <a:pt x="16674" y="0"/>
                </a:moveTo>
                <a:lnTo>
                  <a:pt x="9715" y="2238"/>
                </a:lnTo>
                <a:lnTo>
                  <a:pt x="4113" y="6905"/>
                </a:lnTo>
                <a:lnTo>
                  <a:pt x="619" y="13573"/>
                </a:lnTo>
                <a:lnTo>
                  <a:pt x="0" y="21139"/>
                </a:lnTo>
                <a:lnTo>
                  <a:pt x="2238" y="28098"/>
                </a:lnTo>
                <a:lnTo>
                  <a:pt x="6905" y="33700"/>
                </a:lnTo>
                <a:lnTo>
                  <a:pt x="13573" y="37195"/>
                </a:lnTo>
                <a:lnTo>
                  <a:pt x="3322519" y="1000943"/>
                </a:lnTo>
                <a:lnTo>
                  <a:pt x="3333137" y="964389"/>
                </a:lnTo>
                <a:lnTo>
                  <a:pt x="24241" y="619"/>
                </a:lnTo>
                <a:lnTo>
                  <a:pt x="1667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5023" y="1498091"/>
            <a:ext cx="1037590" cy="3235960"/>
          </a:xfrm>
          <a:custGeom>
            <a:avLst/>
            <a:gdLst/>
            <a:ahLst/>
            <a:cxnLst/>
            <a:rect l="l" t="t" r="r" b="b"/>
            <a:pathLst>
              <a:path w="1037589" h="3235960">
                <a:moveTo>
                  <a:pt x="964435" y="103504"/>
                </a:moveTo>
                <a:lnTo>
                  <a:pt x="803" y="3210814"/>
                </a:lnTo>
                <a:lnTo>
                  <a:pt x="0" y="3218330"/>
                </a:lnTo>
                <a:lnTo>
                  <a:pt x="2089" y="3225323"/>
                </a:lnTo>
                <a:lnTo>
                  <a:pt x="6679" y="3231030"/>
                </a:lnTo>
                <a:lnTo>
                  <a:pt x="13376" y="3234690"/>
                </a:lnTo>
                <a:lnTo>
                  <a:pt x="20891" y="3235422"/>
                </a:lnTo>
                <a:lnTo>
                  <a:pt x="27870" y="3233308"/>
                </a:lnTo>
                <a:lnTo>
                  <a:pt x="33539" y="3228742"/>
                </a:lnTo>
                <a:lnTo>
                  <a:pt x="37125" y="3222117"/>
                </a:lnTo>
                <a:lnTo>
                  <a:pt x="1000880" y="114819"/>
                </a:lnTo>
                <a:lnTo>
                  <a:pt x="964435" y="103504"/>
                </a:lnTo>
                <a:close/>
              </a:path>
              <a:path w="1037589" h="3235960">
                <a:moveTo>
                  <a:pt x="1028365" y="71985"/>
                </a:moveTo>
                <a:lnTo>
                  <a:pt x="986426" y="71985"/>
                </a:lnTo>
                <a:lnTo>
                  <a:pt x="993943" y="72771"/>
                </a:lnTo>
                <a:lnTo>
                  <a:pt x="1000569" y="76430"/>
                </a:lnTo>
                <a:lnTo>
                  <a:pt x="1005135" y="82137"/>
                </a:lnTo>
                <a:lnTo>
                  <a:pt x="1007248" y="89130"/>
                </a:lnTo>
                <a:lnTo>
                  <a:pt x="1006516" y="96647"/>
                </a:lnTo>
                <a:lnTo>
                  <a:pt x="1000880" y="114819"/>
                </a:lnTo>
                <a:lnTo>
                  <a:pt x="1037250" y="126111"/>
                </a:lnTo>
                <a:lnTo>
                  <a:pt x="1028365" y="71985"/>
                </a:lnTo>
                <a:close/>
              </a:path>
              <a:path w="1037589" h="3235960">
                <a:moveTo>
                  <a:pt x="986426" y="71985"/>
                </a:moveTo>
                <a:lnTo>
                  <a:pt x="979433" y="74104"/>
                </a:lnTo>
                <a:lnTo>
                  <a:pt x="973726" y="78700"/>
                </a:lnTo>
                <a:lnTo>
                  <a:pt x="970067" y="85344"/>
                </a:lnTo>
                <a:lnTo>
                  <a:pt x="964435" y="103504"/>
                </a:lnTo>
                <a:lnTo>
                  <a:pt x="1000880" y="114819"/>
                </a:lnTo>
                <a:lnTo>
                  <a:pt x="1006516" y="96647"/>
                </a:lnTo>
                <a:lnTo>
                  <a:pt x="1007248" y="89130"/>
                </a:lnTo>
                <a:lnTo>
                  <a:pt x="1005135" y="82137"/>
                </a:lnTo>
                <a:lnTo>
                  <a:pt x="1000569" y="76430"/>
                </a:lnTo>
                <a:lnTo>
                  <a:pt x="993943" y="72771"/>
                </a:lnTo>
                <a:lnTo>
                  <a:pt x="986426" y="71985"/>
                </a:lnTo>
                <a:close/>
              </a:path>
              <a:path w="1037589" h="3235960">
                <a:moveTo>
                  <a:pt x="1016549" y="0"/>
                </a:moveTo>
                <a:lnTo>
                  <a:pt x="928030" y="92202"/>
                </a:lnTo>
                <a:lnTo>
                  <a:pt x="964435" y="103504"/>
                </a:lnTo>
                <a:lnTo>
                  <a:pt x="970067" y="85344"/>
                </a:lnTo>
                <a:lnTo>
                  <a:pt x="973726" y="78700"/>
                </a:lnTo>
                <a:lnTo>
                  <a:pt x="979433" y="74104"/>
                </a:lnTo>
                <a:lnTo>
                  <a:pt x="986426" y="71985"/>
                </a:lnTo>
                <a:lnTo>
                  <a:pt x="1028365" y="71985"/>
                </a:lnTo>
                <a:lnTo>
                  <a:pt x="10165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0746" y="2374010"/>
            <a:ext cx="12065" cy="2351405"/>
          </a:xfrm>
          <a:custGeom>
            <a:avLst/>
            <a:gdLst/>
            <a:ahLst/>
            <a:cxnLst/>
            <a:rect l="l" t="t" r="r" b="b"/>
            <a:pathLst>
              <a:path w="12064" h="2351404">
                <a:moveTo>
                  <a:pt x="12064" y="235089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3902" y="4725542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5856" y="0"/>
                </a:lnTo>
              </a:path>
            </a:pathLst>
          </a:custGeom>
          <a:ln w="1905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5534" y="3611879"/>
            <a:ext cx="160781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9966" y="3766946"/>
            <a:ext cx="426084" cy="1329055"/>
          </a:xfrm>
          <a:custGeom>
            <a:avLst/>
            <a:gdLst/>
            <a:ahLst/>
            <a:cxnLst/>
            <a:rect l="l" t="t" r="r" b="b"/>
            <a:pathLst>
              <a:path w="426085" h="1329054">
                <a:moveTo>
                  <a:pt x="0" y="1328673"/>
                </a:moveTo>
                <a:lnTo>
                  <a:pt x="425577" y="0"/>
                </a:lnTo>
              </a:path>
            </a:pathLst>
          </a:custGeom>
          <a:ln w="19050">
            <a:solidFill>
              <a:srgbClr val="00AF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4898" y="3368421"/>
            <a:ext cx="1376045" cy="375285"/>
          </a:xfrm>
          <a:custGeom>
            <a:avLst/>
            <a:gdLst/>
            <a:ahLst/>
            <a:cxnLst/>
            <a:rect l="l" t="t" r="r" b="b"/>
            <a:pathLst>
              <a:path w="1376045" h="375285">
                <a:moveTo>
                  <a:pt x="0" y="0"/>
                </a:moveTo>
                <a:lnTo>
                  <a:pt x="1375537" y="375284"/>
                </a:lnTo>
              </a:path>
            </a:pathLst>
          </a:custGeom>
          <a:ln w="19050">
            <a:solidFill>
              <a:srgbClr val="00AF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6510" y="3586988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4782" y="2407920"/>
            <a:ext cx="1270" cy="1431925"/>
          </a:xfrm>
          <a:custGeom>
            <a:avLst/>
            <a:gdLst/>
            <a:ahLst/>
            <a:cxnLst/>
            <a:rect l="l" t="t" r="r" b="b"/>
            <a:pathLst>
              <a:path w="1270" h="1431925">
                <a:moveTo>
                  <a:pt x="888" y="1431670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4085" y="3729990"/>
            <a:ext cx="2558415" cy="37465"/>
          </a:xfrm>
          <a:custGeom>
            <a:avLst/>
            <a:gdLst/>
            <a:ahLst/>
            <a:cxnLst/>
            <a:rect l="l" t="t" r="r" b="b"/>
            <a:pathLst>
              <a:path w="2558415" h="37464">
                <a:moveTo>
                  <a:pt x="2557906" y="0"/>
                </a:moveTo>
                <a:lnTo>
                  <a:pt x="0" y="36957"/>
                </a:lnTo>
              </a:path>
            </a:pathLst>
          </a:custGeom>
          <a:ln w="2895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6132" y="51371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4129" y="310642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lx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3028" y="4681723"/>
            <a:ext cx="352425" cy="787400"/>
          </a:xfrm>
          <a:custGeom>
            <a:avLst/>
            <a:gdLst/>
            <a:ahLst/>
            <a:cxnLst/>
            <a:rect l="l" t="t" r="r" b="b"/>
            <a:pathLst>
              <a:path w="352425" h="787400">
                <a:moveTo>
                  <a:pt x="88773" y="679453"/>
                </a:moveTo>
                <a:lnTo>
                  <a:pt x="0" y="771274"/>
                </a:lnTo>
                <a:lnTo>
                  <a:pt x="126873" y="787276"/>
                </a:lnTo>
                <a:lnTo>
                  <a:pt x="116766" y="758676"/>
                </a:lnTo>
                <a:lnTo>
                  <a:pt x="90806" y="758676"/>
                </a:lnTo>
                <a:lnTo>
                  <a:pt x="83550" y="757638"/>
                </a:lnTo>
                <a:lnTo>
                  <a:pt x="77221" y="753957"/>
                </a:lnTo>
                <a:lnTo>
                  <a:pt x="72644" y="747906"/>
                </a:lnTo>
                <a:lnTo>
                  <a:pt x="70838" y="740616"/>
                </a:lnTo>
                <a:lnTo>
                  <a:pt x="71913" y="733397"/>
                </a:lnTo>
                <a:lnTo>
                  <a:pt x="75608" y="727082"/>
                </a:lnTo>
                <a:lnTo>
                  <a:pt x="81661" y="722506"/>
                </a:lnTo>
                <a:lnTo>
                  <a:pt x="100746" y="713337"/>
                </a:lnTo>
                <a:lnTo>
                  <a:pt x="88773" y="679453"/>
                </a:lnTo>
                <a:close/>
              </a:path>
              <a:path w="352425" h="787400">
                <a:moveTo>
                  <a:pt x="100746" y="713337"/>
                </a:moveTo>
                <a:lnTo>
                  <a:pt x="81661" y="722506"/>
                </a:lnTo>
                <a:lnTo>
                  <a:pt x="75608" y="727082"/>
                </a:lnTo>
                <a:lnTo>
                  <a:pt x="71913" y="733397"/>
                </a:lnTo>
                <a:lnTo>
                  <a:pt x="70838" y="740616"/>
                </a:lnTo>
                <a:lnTo>
                  <a:pt x="72644" y="747906"/>
                </a:lnTo>
                <a:lnTo>
                  <a:pt x="77221" y="753957"/>
                </a:lnTo>
                <a:lnTo>
                  <a:pt x="83550" y="757638"/>
                </a:lnTo>
                <a:lnTo>
                  <a:pt x="90806" y="758676"/>
                </a:lnTo>
                <a:lnTo>
                  <a:pt x="98171" y="756796"/>
                </a:lnTo>
                <a:lnTo>
                  <a:pt x="113500" y="749432"/>
                </a:lnTo>
                <a:lnTo>
                  <a:pt x="100746" y="713337"/>
                </a:lnTo>
                <a:close/>
              </a:path>
              <a:path w="352425" h="787400">
                <a:moveTo>
                  <a:pt x="113500" y="749432"/>
                </a:moveTo>
                <a:lnTo>
                  <a:pt x="98171" y="756796"/>
                </a:lnTo>
                <a:lnTo>
                  <a:pt x="90806" y="758676"/>
                </a:lnTo>
                <a:lnTo>
                  <a:pt x="116766" y="758676"/>
                </a:lnTo>
                <a:lnTo>
                  <a:pt x="113500" y="749432"/>
                </a:lnTo>
                <a:close/>
              </a:path>
              <a:path w="352425" h="787400">
                <a:moveTo>
                  <a:pt x="115375" y="706309"/>
                </a:moveTo>
                <a:lnTo>
                  <a:pt x="100746" y="713337"/>
                </a:lnTo>
                <a:lnTo>
                  <a:pt x="113500" y="749432"/>
                </a:lnTo>
                <a:lnTo>
                  <a:pt x="133858" y="739651"/>
                </a:lnTo>
                <a:lnTo>
                  <a:pt x="135636" y="738635"/>
                </a:lnTo>
                <a:lnTo>
                  <a:pt x="155575" y="724665"/>
                </a:lnTo>
                <a:lnTo>
                  <a:pt x="173609" y="710060"/>
                </a:lnTo>
                <a:lnTo>
                  <a:pt x="177116" y="706885"/>
                </a:lnTo>
                <a:lnTo>
                  <a:pt x="114554" y="706885"/>
                </a:lnTo>
                <a:lnTo>
                  <a:pt x="115375" y="706309"/>
                </a:lnTo>
                <a:close/>
              </a:path>
              <a:path w="352425" h="787400">
                <a:moveTo>
                  <a:pt x="117348" y="705361"/>
                </a:moveTo>
                <a:lnTo>
                  <a:pt x="115375" y="706309"/>
                </a:lnTo>
                <a:lnTo>
                  <a:pt x="114554" y="706885"/>
                </a:lnTo>
                <a:lnTo>
                  <a:pt x="117348" y="705361"/>
                </a:lnTo>
                <a:close/>
              </a:path>
              <a:path w="352425" h="787400">
                <a:moveTo>
                  <a:pt x="178800" y="705361"/>
                </a:moveTo>
                <a:lnTo>
                  <a:pt x="117348" y="705361"/>
                </a:lnTo>
                <a:lnTo>
                  <a:pt x="114554" y="706885"/>
                </a:lnTo>
                <a:lnTo>
                  <a:pt x="177116" y="706885"/>
                </a:lnTo>
                <a:lnTo>
                  <a:pt x="178800" y="705361"/>
                </a:lnTo>
                <a:close/>
              </a:path>
              <a:path w="352425" h="787400">
                <a:moveTo>
                  <a:pt x="297509" y="0"/>
                </a:moveTo>
                <a:lnTo>
                  <a:pt x="289941" y="638"/>
                </a:lnTo>
                <a:lnTo>
                  <a:pt x="283293" y="4224"/>
                </a:lnTo>
                <a:lnTo>
                  <a:pt x="278669" y="9894"/>
                </a:lnTo>
                <a:lnTo>
                  <a:pt x="276475" y="16873"/>
                </a:lnTo>
                <a:lnTo>
                  <a:pt x="277113" y="24387"/>
                </a:lnTo>
                <a:lnTo>
                  <a:pt x="285496" y="52454"/>
                </a:lnTo>
                <a:lnTo>
                  <a:pt x="292735" y="80013"/>
                </a:lnTo>
                <a:lnTo>
                  <a:pt x="303784" y="135004"/>
                </a:lnTo>
                <a:lnTo>
                  <a:pt x="310896" y="190122"/>
                </a:lnTo>
                <a:lnTo>
                  <a:pt x="313887" y="243081"/>
                </a:lnTo>
                <a:lnTo>
                  <a:pt x="313944" y="271402"/>
                </a:lnTo>
                <a:lnTo>
                  <a:pt x="312927" y="298199"/>
                </a:lnTo>
                <a:lnTo>
                  <a:pt x="308229" y="350650"/>
                </a:lnTo>
                <a:lnTo>
                  <a:pt x="299847" y="401450"/>
                </a:lnTo>
                <a:lnTo>
                  <a:pt x="287909" y="450345"/>
                </a:lnTo>
                <a:lnTo>
                  <a:pt x="272542" y="496827"/>
                </a:lnTo>
                <a:lnTo>
                  <a:pt x="253746" y="540642"/>
                </a:lnTo>
                <a:lnTo>
                  <a:pt x="231775" y="581409"/>
                </a:lnTo>
                <a:lnTo>
                  <a:pt x="206629" y="618874"/>
                </a:lnTo>
                <a:lnTo>
                  <a:pt x="178688" y="652402"/>
                </a:lnTo>
                <a:lnTo>
                  <a:pt x="148082" y="681739"/>
                </a:lnTo>
                <a:lnTo>
                  <a:pt x="115375" y="706309"/>
                </a:lnTo>
                <a:lnTo>
                  <a:pt x="117348" y="705361"/>
                </a:lnTo>
                <a:lnTo>
                  <a:pt x="178800" y="705361"/>
                </a:lnTo>
                <a:lnTo>
                  <a:pt x="191008" y="694312"/>
                </a:lnTo>
                <a:lnTo>
                  <a:pt x="223012" y="659641"/>
                </a:lnTo>
                <a:lnTo>
                  <a:pt x="251713" y="621033"/>
                </a:lnTo>
                <a:lnTo>
                  <a:pt x="277113" y="578742"/>
                </a:lnTo>
                <a:lnTo>
                  <a:pt x="298831" y="533403"/>
                </a:lnTo>
                <a:lnTo>
                  <a:pt x="316992" y="485143"/>
                </a:lnTo>
                <a:lnTo>
                  <a:pt x="331470" y="434470"/>
                </a:lnTo>
                <a:lnTo>
                  <a:pt x="342265" y="381765"/>
                </a:lnTo>
                <a:lnTo>
                  <a:pt x="349123" y="327282"/>
                </a:lnTo>
                <a:lnTo>
                  <a:pt x="352044" y="271402"/>
                </a:lnTo>
                <a:lnTo>
                  <a:pt x="351917" y="243081"/>
                </a:lnTo>
                <a:lnTo>
                  <a:pt x="348742" y="185931"/>
                </a:lnTo>
                <a:lnTo>
                  <a:pt x="341249" y="128273"/>
                </a:lnTo>
                <a:lnTo>
                  <a:pt x="329565" y="70361"/>
                </a:lnTo>
                <a:lnTo>
                  <a:pt x="313690" y="13465"/>
                </a:lnTo>
                <a:lnTo>
                  <a:pt x="304482" y="2194"/>
                </a:lnTo>
                <a:lnTo>
                  <a:pt x="29750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17744" y="192760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6510" y="4555744"/>
            <a:ext cx="1189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  <a:tab pos="1176020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xL	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1309" y="4888229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2087" y="3720084"/>
            <a:ext cx="1864360" cy="1014730"/>
          </a:xfrm>
          <a:custGeom>
            <a:avLst/>
            <a:gdLst/>
            <a:ahLst/>
            <a:cxnLst/>
            <a:rect l="l" t="t" r="r" b="b"/>
            <a:pathLst>
              <a:path w="1864360" h="1014729">
                <a:moveTo>
                  <a:pt x="17172" y="976479"/>
                </a:moveTo>
                <a:lnTo>
                  <a:pt x="9929" y="978662"/>
                </a:lnTo>
                <a:lnTo>
                  <a:pt x="4111" y="983549"/>
                </a:lnTo>
                <a:lnTo>
                  <a:pt x="722" y="990044"/>
                </a:lnTo>
                <a:lnTo>
                  <a:pt x="0" y="997325"/>
                </a:lnTo>
                <a:lnTo>
                  <a:pt x="2182" y="1004570"/>
                </a:lnTo>
                <a:lnTo>
                  <a:pt x="6996" y="1010332"/>
                </a:lnTo>
                <a:lnTo>
                  <a:pt x="13454" y="1013714"/>
                </a:lnTo>
                <a:lnTo>
                  <a:pt x="20720" y="1014428"/>
                </a:lnTo>
                <a:lnTo>
                  <a:pt x="27963" y="1012190"/>
                </a:lnTo>
                <a:lnTo>
                  <a:pt x="33799" y="1007375"/>
                </a:lnTo>
                <a:lnTo>
                  <a:pt x="37218" y="1000918"/>
                </a:lnTo>
                <a:lnTo>
                  <a:pt x="37947" y="993651"/>
                </a:lnTo>
                <a:lnTo>
                  <a:pt x="35710" y="986409"/>
                </a:lnTo>
                <a:lnTo>
                  <a:pt x="30896" y="980590"/>
                </a:lnTo>
                <a:lnTo>
                  <a:pt x="24439" y="977201"/>
                </a:lnTo>
                <a:lnTo>
                  <a:pt x="17172" y="976479"/>
                </a:lnTo>
                <a:close/>
              </a:path>
              <a:path w="1864360" h="1014729">
                <a:moveTo>
                  <a:pt x="84230" y="940284"/>
                </a:moveTo>
                <a:lnTo>
                  <a:pt x="76985" y="942467"/>
                </a:lnTo>
                <a:lnTo>
                  <a:pt x="71167" y="947354"/>
                </a:lnTo>
                <a:lnTo>
                  <a:pt x="67778" y="953849"/>
                </a:lnTo>
                <a:lnTo>
                  <a:pt x="67055" y="961130"/>
                </a:lnTo>
                <a:lnTo>
                  <a:pt x="69238" y="968375"/>
                </a:lnTo>
                <a:lnTo>
                  <a:pt x="74126" y="974137"/>
                </a:lnTo>
                <a:lnTo>
                  <a:pt x="80621" y="977519"/>
                </a:lnTo>
                <a:lnTo>
                  <a:pt x="87901" y="978233"/>
                </a:lnTo>
                <a:lnTo>
                  <a:pt x="95146" y="975995"/>
                </a:lnTo>
                <a:lnTo>
                  <a:pt x="100964" y="971180"/>
                </a:lnTo>
                <a:lnTo>
                  <a:pt x="104354" y="964723"/>
                </a:lnTo>
                <a:lnTo>
                  <a:pt x="105076" y="957456"/>
                </a:lnTo>
                <a:lnTo>
                  <a:pt x="102893" y="950214"/>
                </a:lnTo>
                <a:lnTo>
                  <a:pt x="98006" y="944395"/>
                </a:lnTo>
                <a:lnTo>
                  <a:pt x="91511" y="941006"/>
                </a:lnTo>
                <a:lnTo>
                  <a:pt x="84230" y="940284"/>
                </a:lnTo>
                <a:close/>
              </a:path>
              <a:path w="1864360" h="1014729">
                <a:moveTo>
                  <a:pt x="151411" y="904089"/>
                </a:moveTo>
                <a:lnTo>
                  <a:pt x="144168" y="906272"/>
                </a:lnTo>
                <a:lnTo>
                  <a:pt x="138225" y="911157"/>
                </a:lnTo>
                <a:lnTo>
                  <a:pt x="134850" y="917638"/>
                </a:lnTo>
                <a:lnTo>
                  <a:pt x="134165" y="924881"/>
                </a:lnTo>
                <a:lnTo>
                  <a:pt x="136421" y="932053"/>
                </a:lnTo>
                <a:lnTo>
                  <a:pt x="141235" y="937889"/>
                </a:lnTo>
                <a:lnTo>
                  <a:pt x="147693" y="941308"/>
                </a:lnTo>
                <a:lnTo>
                  <a:pt x="154959" y="942036"/>
                </a:lnTo>
                <a:lnTo>
                  <a:pt x="162202" y="939800"/>
                </a:lnTo>
                <a:lnTo>
                  <a:pt x="168020" y="934985"/>
                </a:lnTo>
                <a:lnTo>
                  <a:pt x="171410" y="928528"/>
                </a:lnTo>
                <a:lnTo>
                  <a:pt x="172132" y="921261"/>
                </a:lnTo>
                <a:lnTo>
                  <a:pt x="169949" y="914019"/>
                </a:lnTo>
                <a:lnTo>
                  <a:pt x="165135" y="908200"/>
                </a:lnTo>
                <a:lnTo>
                  <a:pt x="158678" y="904811"/>
                </a:lnTo>
                <a:lnTo>
                  <a:pt x="151411" y="904089"/>
                </a:lnTo>
                <a:close/>
              </a:path>
              <a:path w="1864360" h="1014729">
                <a:moveTo>
                  <a:pt x="218467" y="867894"/>
                </a:moveTo>
                <a:lnTo>
                  <a:pt x="211224" y="870077"/>
                </a:lnTo>
                <a:lnTo>
                  <a:pt x="205406" y="874962"/>
                </a:lnTo>
                <a:lnTo>
                  <a:pt x="202017" y="881443"/>
                </a:lnTo>
                <a:lnTo>
                  <a:pt x="201294" y="888686"/>
                </a:lnTo>
                <a:lnTo>
                  <a:pt x="203477" y="895858"/>
                </a:lnTo>
                <a:lnTo>
                  <a:pt x="208291" y="901694"/>
                </a:lnTo>
                <a:lnTo>
                  <a:pt x="214749" y="905113"/>
                </a:lnTo>
                <a:lnTo>
                  <a:pt x="222015" y="905841"/>
                </a:lnTo>
                <a:lnTo>
                  <a:pt x="229258" y="903605"/>
                </a:lnTo>
                <a:lnTo>
                  <a:pt x="235094" y="898790"/>
                </a:lnTo>
                <a:lnTo>
                  <a:pt x="238513" y="892333"/>
                </a:lnTo>
                <a:lnTo>
                  <a:pt x="239242" y="885066"/>
                </a:lnTo>
                <a:lnTo>
                  <a:pt x="237005" y="877824"/>
                </a:lnTo>
                <a:lnTo>
                  <a:pt x="232191" y="872005"/>
                </a:lnTo>
                <a:lnTo>
                  <a:pt x="225734" y="868616"/>
                </a:lnTo>
                <a:lnTo>
                  <a:pt x="218467" y="867894"/>
                </a:lnTo>
                <a:close/>
              </a:path>
              <a:path w="1864360" h="1014729">
                <a:moveTo>
                  <a:pt x="285523" y="831699"/>
                </a:moveTo>
                <a:lnTo>
                  <a:pt x="278280" y="833882"/>
                </a:lnTo>
                <a:lnTo>
                  <a:pt x="272462" y="838696"/>
                </a:lnTo>
                <a:lnTo>
                  <a:pt x="269073" y="845153"/>
                </a:lnTo>
                <a:lnTo>
                  <a:pt x="268350" y="852420"/>
                </a:lnTo>
                <a:lnTo>
                  <a:pt x="270533" y="859663"/>
                </a:lnTo>
                <a:lnTo>
                  <a:pt x="275419" y="865499"/>
                </a:lnTo>
                <a:lnTo>
                  <a:pt x="281900" y="868918"/>
                </a:lnTo>
                <a:lnTo>
                  <a:pt x="289143" y="869646"/>
                </a:lnTo>
                <a:lnTo>
                  <a:pt x="296314" y="867410"/>
                </a:lnTo>
                <a:lnTo>
                  <a:pt x="302258" y="862595"/>
                </a:lnTo>
                <a:lnTo>
                  <a:pt x="305633" y="856138"/>
                </a:lnTo>
                <a:lnTo>
                  <a:pt x="306318" y="848871"/>
                </a:lnTo>
                <a:lnTo>
                  <a:pt x="304061" y="841629"/>
                </a:lnTo>
                <a:lnTo>
                  <a:pt x="299247" y="835810"/>
                </a:lnTo>
                <a:lnTo>
                  <a:pt x="292790" y="832421"/>
                </a:lnTo>
                <a:lnTo>
                  <a:pt x="285523" y="831699"/>
                </a:lnTo>
                <a:close/>
              </a:path>
              <a:path w="1864360" h="1014729">
                <a:moveTo>
                  <a:pt x="352635" y="795504"/>
                </a:moveTo>
                <a:lnTo>
                  <a:pt x="345463" y="797687"/>
                </a:lnTo>
                <a:lnTo>
                  <a:pt x="339520" y="802501"/>
                </a:lnTo>
                <a:lnTo>
                  <a:pt x="336145" y="808958"/>
                </a:lnTo>
                <a:lnTo>
                  <a:pt x="335460" y="816225"/>
                </a:lnTo>
                <a:lnTo>
                  <a:pt x="337716" y="823468"/>
                </a:lnTo>
                <a:lnTo>
                  <a:pt x="342530" y="829286"/>
                </a:lnTo>
                <a:lnTo>
                  <a:pt x="348988" y="832675"/>
                </a:lnTo>
                <a:lnTo>
                  <a:pt x="356254" y="833397"/>
                </a:lnTo>
                <a:lnTo>
                  <a:pt x="363497" y="831215"/>
                </a:lnTo>
                <a:lnTo>
                  <a:pt x="369315" y="826400"/>
                </a:lnTo>
                <a:lnTo>
                  <a:pt x="372705" y="819943"/>
                </a:lnTo>
                <a:lnTo>
                  <a:pt x="373427" y="812676"/>
                </a:lnTo>
                <a:lnTo>
                  <a:pt x="371244" y="805434"/>
                </a:lnTo>
                <a:lnTo>
                  <a:pt x="366359" y="799615"/>
                </a:lnTo>
                <a:lnTo>
                  <a:pt x="359878" y="796226"/>
                </a:lnTo>
                <a:lnTo>
                  <a:pt x="352635" y="795504"/>
                </a:lnTo>
                <a:close/>
              </a:path>
              <a:path w="1864360" h="1014729">
                <a:moveTo>
                  <a:pt x="419762" y="759309"/>
                </a:moveTo>
                <a:lnTo>
                  <a:pt x="412519" y="761492"/>
                </a:lnTo>
                <a:lnTo>
                  <a:pt x="406683" y="766306"/>
                </a:lnTo>
                <a:lnTo>
                  <a:pt x="403264" y="772763"/>
                </a:lnTo>
                <a:lnTo>
                  <a:pt x="402536" y="780030"/>
                </a:lnTo>
                <a:lnTo>
                  <a:pt x="404772" y="787273"/>
                </a:lnTo>
                <a:lnTo>
                  <a:pt x="409586" y="793091"/>
                </a:lnTo>
                <a:lnTo>
                  <a:pt x="416044" y="796480"/>
                </a:lnTo>
                <a:lnTo>
                  <a:pt x="423310" y="797202"/>
                </a:lnTo>
                <a:lnTo>
                  <a:pt x="430553" y="795020"/>
                </a:lnTo>
                <a:lnTo>
                  <a:pt x="436371" y="790205"/>
                </a:lnTo>
                <a:lnTo>
                  <a:pt x="439761" y="783748"/>
                </a:lnTo>
                <a:lnTo>
                  <a:pt x="440483" y="776481"/>
                </a:lnTo>
                <a:lnTo>
                  <a:pt x="438300" y="769239"/>
                </a:lnTo>
                <a:lnTo>
                  <a:pt x="433486" y="763420"/>
                </a:lnTo>
                <a:lnTo>
                  <a:pt x="427029" y="760031"/>
                </a:lnTo>
                <a:lnTo>
                  <a:pt x="419762" y="759309"/>
                </a:lnTo>
                <a:close/>
              </a:path>
              <a:path w="1864360" h="1014729">
                <a:moveTo>
                  <a:pt x="486818" y="723114"/>
                </a:moveTo>
                <a:lnTo>
                  <a:pt x="479575" y="725297"/>
                </a:lnTo>
                <a:lnTo>
                  <a:pt x="473757" y="730111"/>
                </a:lnTo>
                <a:lnTo>
                  <a:pt x="470368" y="736568"/>
                </a:lnTo>
                <a:lnTo>
                  <a:pt x="469645" y="743835"/>
                </a:lnTo>
                <a:lnTo>
                  <a:pt x="471828" y="751078"/>
                </a:lnTo>
                <a:lnTo>
                  <a:pt x="476642" y="756896"/>
                </a:lnTo>
                <a:lnTo>
                  <a:pt x="483100" y="760285"/>
                </a:lnTo>
                <a:lnTo>
                  <a:pt x="490366" y="761007"/>
                </a:lnTo>
                <a:lnTo>
                  <a:pt x="497609" y="758825"/>
                </a:lnTo>
                <a:lnTo>
                  <a:pt x="503553" y="754010"/>
                </a:lnTo>
                <a:lnTo>
                  <a:pt x="506928" y="747553"/>
                </a:lnTo>
                <a:lnTo>
                  <a:pt x="507613" y="740286"/>
                </a:lnTo>
                <a:lnTo>
                  <a:pt x="505356" y="733044"/>
                </a:lnTo>
                <a:lnTo>
                  <a:pt x="500542" y="727225"/>
                </a:lnTo>
                <a:lnTo>
                  <a:pt x="494085" y="723836"/>
                </a:lnTo>
                <a:lnTo>
                  <a:pt x="486818" y="723114"/>
                </a:lnTo>
                <a:close/>
              </a:path>
              <a:path w="1864360" h="1014729">
                <a:moveTo>
                  <a:pt x="553930" y="686865"/>
                </a:moveTo>
                <a:lnTo>
                  <a:pt x="546758" y="689102"/>
                </a:lnTo>
                <a:lnTo>
                  <a:pt x="540813" y="693916"/>
                </a:lnTo>
                <a:lnTo>
                  <a:pt x="537424" y="700373"/>
                </a:lnTo>
                <a:lnTo>
                  <a:pt x="536701" y="707640"/>
                </a:lnTo>
                <a:lnTo>
                  <a:pt x="538884" y="714883"/>
                </a:lnTo>
                <a:lnTo>
                  <a:pt x="543772" y="720701"/>
                </a:lnTo>
                <a:lnTo>
                  <a:pt x="550267" y="724090"/>
                </a:lnTo>
                <a:lnTo>
                  <a:pt x="557547" y="724812"/>
                </a:lnTo>
                <a:lnTo>
                  <a:pt x="564792" y="722630"/>
                </a:lnTo>
                <a:lnTo>
                  <a:pt x="570610" y="717815"/>
                </a:lnTo>
                <a:lnTo>
                  <a:pt x="574000" y="711358"/>
                </a:lnTo>
                <a:lnTo>
                  <a:pt x="574722" y="704091"/>
                </a:lnTo>
                <a:lnTo>
                  <a:pt x="572539" y="696849"/>
                </a:lnTo>
                <a:lnTo>
                  <a:pt x="567654" y="691012"/>
                </a:lnTo>
                <a:lnTo>
                  <a:pt x="561173" y="687593"/>
                </a:lnTo>
                <a:lnTo>
                  <a:pt x="553930" y="686865"/>
                </a:lnTo>
                <a:close/>
              </a:path>
              <a:path w="1864360" h="1014729">
                <a:moveTo>
                  <a:pt x="621057" y="650670"/>
                </a:moveTo>
                <a:lnTo>
                  <a:pt x="613814" y="652907"/>
                </a:lnTo>
                <a:lnTo>
                  <a:pt x="607978" y="657721"/>
                </a:lnTo>
                <a:lnTo>
                  <a:pt x="604559" y="664178"/>
                </a:lnTo>
                <a:lnTo>
                  <a:pt x="603831" y="671445"/>
                </a:lnTo>
                <a:lnTo>
                  <a:pt x="606067" y="678688"/>
                </a:lnTo>
                <a:lnTo>
                  <a:pt x="610881" y="684506"/>
                </a:lnTo>
                <a:lnTo>
                  <a:pt x="617339" y="687895"/>
                </a:lnTo>
                <a:lnTo>
                  <a:pt x="624605" y="688617"/>
                </a:lnTo>
                <a:lnTo>
                  <a:pt x="631848" y="686435"/>
                </a:lnTo>
                <a:lnTo>
                  <a:pt x="637666" y="681549"/>
                </a:lnTo>
                <a:lnTo>
                  <a:pt x="641056" y="675068"/>
                </a:lnTo>
                <a:lnTo>
                  <a:pt x="641778" y="667825"/>
                </a:lnTo>
                <a:lnTo>
                  <a:pt x="639595" y="660654"/>
                </a:lnTo>
                <a:lnTo>
                  <a:pt x="634781" y="654817"/>
                </a:lnTo>
                <a:lnTo>
                  <a:pt x="628324" y="651398"/>
                </a:lnTo>
                <a:lnTo>
                  <a:pt x="621057" y="650670"/>
                </a:lnTo>
                <a:close/>
              </a:path>
              <a:path w="1864360" h="1014729">
                <a:moveTo>
                  <a:pt x="688113" y="614475"/>
                </a:moveTo>
                <a:lnTo>
                  <a:pt x="680870" y="616712"/>
                </a:lnTo>
                <a:lnTo>
                  <a:pt x="675052" y="621526"/>
                </a:lnTo>
                <a:lnTo>
                  <a:pt x="671663" y="627983"/>
                </a:lnTo>
                <a:lnTo>
                  <a:pt x="670940" y="635250"/>
                </a:lnTo>
                <a:lnTo>
                  <a:pt x="673123" y="642493"/>
                </a:lnTo>
                <a:lnTo>
                  <a:pt x="677937" y="648311"/>
                </a:lnTo>
                <a:lnTo>
                  <a:pt x="684395" y="651700"/>
                </a:lnTo>
                <a:lnTo>
                  <a:pt x="691661" y="652422"/>
                </a:lnTo>
                <a:lnTo>
                  <a:pt x="698904" y="650240"/>
                </a:lnTo>
                <a:lnTo>
                  <a:pt x="704740" y="645354"/>
                </a:lnTo>
                <a:lnTo>
                  <a:pt x="708159" y="638873"/>
                </a:lnTo>
                <a:lnTo>
                  <a:pt x="708888" y="631630"/>
                </a:lnTo>
                <a:lnTo>
                  <a:pt x="706651" y="624459"/>
                </a:lnTo>
                <a:lnTo>
                  <a:pt x="701837" y="618622"/>
                </a:lnTo>
                <a:lnTo>
                  <a:pt x="695380" y="615203"/>
                </a:lnTo>
                <a:lnTo>
                  <a:pt x="688113" y="614475"/>
                </a:lnTo>
                <a:close/>
              </a:path>
              <a:path w="1864360" h="1014729">
                <a:moveTo>
                  <a:pt x="755171" y="578278"/>
                </a:moveTo>
                <a:lnTo>
                  <a:pt x="747926" y="580517"/>
                </a:lnTo>
                <a:lnTo>
                  <a:pt x="742108" y="585331"/>
                </a:lnTo>
                <a:lnTo>
                  <a:pt x="738719" y="591788"/>
                </a:lnTo>
                <a:lnTo>
                  <a:pt x="737996" y="599055"/>
                </a:lnTo>
                <a:lnTo>
                  <a:pt x="740179" y="606298"/>
                </a:lnTo>
                <a:lnTo>
                  <a:pt x="745067" y="612116"/>
                </a:lnTo>
                <a:lnTo>
                  <a:pt x="751562" y="615505"/>
                </a:lnTo>
                <a:lnTo>
                  <a:pt x="758842" y="616227"/>
                </a:lnTo>
                <a:lnTo>
                  <a:pt x="766087" y="614045"/>
                </a:lnTo>
                <a:lnTo>
                  <a:pt x="771905" y="609157"/>
                </a:lnTo>
                <a:lnTo>
                  <a:pt x="775295" y="602662"/>
                </a:lnTo>
                <a:lnTo>
                  <a:pt x="776017" y="595381"/>
                </a:lnTo>
                <a:lnTo>
                  <a:pt x="773834" y="588137"/>
                </a:lnTo>
                <a:lnTo>
                  <a:pt x="768947" y="582374"/>
                </a:lnTo>
                <a:lnTo>
                  <a:pt x="762452" y="578993"/>
                </a:lnTo>
                <a:lnTo>
                  <a:pt x="755171" y="578278"/>
                </a:lnTo>
                <a:close/>
              </a:path>
              <a:path w="1864360" h="1014729">
                <a:moveTo>
                  <a:pt x="822352" y="542083"/>
                </a:moveTo>
                <a:lnTo>
                  <a:pt x="815109" y="544322"/>
                </a:lnTo>
                <a:lnTo>
                  <a:pt x="809220" y="549136"/>
                </a:lnTo>
                <a:lnTo>
                  <a:pt x="805838" y="555593"/>
                </a:lnTo>
                <a:lnTo>
                  <a:pt x="805124" y="562860"/>
                </a:lnTo>
                <a:lnTo>
                  <a:pt x="807362" y="570103"/>
                </a:lnTo>
                <a:lnTo>
                  <a:pt x="812176" y="575921"/>
                </a:lnTo>
                <a:lnTo>
                  <a:pt x="818634" y="579310"/>
                </a:lnTo>
                <a:lnTo>
                  <a:pt x="825900" y="580032"/>
                </a:lnTo>
                <a:lnTo>
                  <a:pt x="833143" y="577850"/>
                </a:lnTo>
                <a:lnTo>
                  <a:pt x="838961" y="572962"/>
                </a:lnTo>
                <a:lnTo>
                  <a:pt x="842351" y="566467"/>
                </a:lnTo>
                <a:lnTo>
                  <a:pt x="843073" y="559186"/>
                </a:lnTo>
                <a:lnTo>
                  <a:pt x="840890" y="551942"/>
                </a:lnTo>
                <a:lnTo>
                  <a:pt x="836076" y="546179"/>
                </a:lnTo>
                <a:lnTo>
                  <a:pt x="829619" y="542798"/>
                </a:lnTo>
                <a:lnTo>
                  <a:pt x="822352" y="542083"/>
                </a:lnTo>
                <a:close/>
              </a:path>
              <a:path w="1864360" h="1014729">
                <a:moveTo>
                  <a:pt x="889408" y="505870"/>
                </a:moveTo>
                <a:lnTo>
                  <a:pt x="882165" y="508127"/>
                </a:lnTo>
                <a:lnTo>
                  <a:pt x="876347" y="512941"/>
                </a:lnTo>
                <a:lnTo>
                  <a:pt x="872958" y="519398"/>
                </a:lnTo>
                <a:lnTo>
                  <a:pt x="872235" y="526665"/>
                </a:lnTo>
                <a:lnTo>
                  <a:pt x="874418" y="533908"/>
                </a:lnTo>
                <a:lnTo>
                  <a:pt x="879232" y="539726"/>
                </a:lnTo>
                <a:lnTo>
                  <a:pt x="885690" y="543115"/>
                </a:lnTo>
                <a:lnTo>
                  <a:pt x="892956" y="543837"/>
                </a:lnTo>
                <a:lnTo>
                  <a:pt x="900199" y="541655"/>
                </a:lnTo>
                <a:lnTo>
                  <a:pt x="906035" y="536767"/>
                </a:lnTo>
                <a:lnTo>
                  <a:pt x="909454" y="530272"/>
                </a:lnTo>
                <a:lnTo>
                  <a:pt x="910183" y="522991"/>
                </a:lnTo>
                <a:lnTo>
                  <a:pt x="907946" y="515747"/>
                </a:lnTo>
                <a:lnTo>
                  <a:pt x="903132" y="509930"/>
                </a:lnTo>
                <a:lnTo>
                  <a:pt x="896675" y="506555"/>
                </a:lnTo>
                <a:lnTo>
                  <a:pt x="889408" y="505870"/>
                </a:lnTo>
                <a:close/>
              </a:path>
              <a:path w="1864360" h="1014729">
                <a:moveTo>
                  <a:pt x="956466" y="469622"/>
                </a:moveTo>
                <a:lnTo>
                  <a:pt x="949221" y="471805"/>
                </a:lnTo>
                <a:lnTo>
                  <a:pt x="949221" y="471932"/>
                </a:lnTo>
                <a:lnTo>
                  <a:pt x="943403" y="476746"/>
                </a:lnTo>
                <a:lnTo>
                  <a:pt x="940014" y="483203"/>
                </a:lnTo>
                <a:lnTo>
                  <a:pt x="939291" y="490470"/>
                </a:lnTo>
                <a:lnTo>
                  <a:pt x="941474" y="497713"/>
                </a:lnTo>
                <a:lnTo>
                  <a:pt x="946360" y="503531"/>
                </a:lnTo>
                <a:lnTo>
                  <a:pt x="952841" y="506920"/>
                </a:lnTo>
                <a:lnTo>
                  <a:pt x="960084" y="507642"/>
                </a:lnTo>
                <a:lnTo>
                  <a:pt x="967255" y="505460"/>
                </a:lnTo>
                <a:lnTo>
                  <a:pt x="967382" y="505460"/>
                </a:lnTo>
                <a:lnTo>
                  <a:pt x="973201" y="500572"/>
                </a:lnTo>
                <a:lnTo>
                  <a:pt x="976590" y="494077"/>
                </a:lnTo>
                <a:lnTo>
                  <a:pt x="977312" y="486796"/>
                </a:lnTo>
                <a:lnTo>
                  <a:pt x="975129" y="479552"/>
                </a:lnTo>
                <a:lnTo>
                  <a:pt x="970242" y="473733"/>
                </a:lnTo>
                <a:lnTo>
                  <a:pt x="963747" y="470344"/>
                </a:lnTo>
                <a:lnTo>
                  <a:pt x="956466" y="469622"/>
                </a:lnTo>
                <a:close/>
              </a:path>
              <a:path w="1864360" h="1014729">
                <a:moveTo>
                  <a:pt x="1023647" y="433427"/>
                </a:moveTo>
                <a:lnTo>
                  <a:pt x="1016404" y="435610"/>
                </a:lnTo>
                <a:lnTo>
                  <a:pt x="1010461" y="440551"/>
                </a:lnTo>
                <a:lnTo>
                  <a:pt x="1007086" y="447008"/>
                </a:lnTo>
                <a:lnTo>
                  <a:pt x="1006401" y="454275"/>
                </a:lnTo>
                <a:lnTo>
                  <a:pt x="1008657" y="461518"/>
                </a:lnTo>
                <a:lnTo>
                  <a:pt x="1013471" y="467336"/>
                </a:lnTo>
                <a:lnTo>
                  <a:pt x="1019929" y="470725"/>
                </a:lnTo>
                <a:lnTo>
                  <a:pt x="1027195" y="471447"/>
                </a:lnTo>
                <a:lnTo>
                  <a:pt x="1034438" y="469265"/>
                </a:lnTo>
                <a:lnTo>
                  <a:pt x="1040256" y="464323"/>
                </a:lnTo>
                <a:lnTo>
                  <a:pt x="1043646" y="457866"/>
                </a:lnTo>
                <a:lnTo>
                  <a:pt x="1044368" y="450599"/>
                </a:lnTo>
                <a:lnTo>
                  <a:pt x="1042185" y="443357"/>
                </a:lnTo>
                <a:lnTo>
                  <a:pt x="1037371" y="437538"/>
                </a:lnTo>
                <a:lnTo>
                  <a:pt x="1030914" y="434149"/>
                </a:lnTo>
                <a:lnTo>
                  <a:pt x="1023647" y="433427"/>
                </a:lnTo>
                <a:close/>
              </a:path>
              <a:path w="1864360" h="1014729">
                <a:moveTo>
                  <a:pt x="1090703" y="397232"/>
                </a:moveTo>
                <a:lnTo>
                  <a:pt x="1083460" y="399415"/>
                </a:lnTo>
                <a:lnTo>
                  <a:pt x="1077642" y="404356"/>
                </a:lnTo>
                <a:lnTo>
                  <a:pt x="1074253" y="410813"/>
                </a:lnTo>
                <a:lnTo>
                  <a:pt x="1073530" y="418080"/>
                </a:lnTo>
                <a:lnTo>
                  <a:pt x="1075713" y="425323"/>
                </a:lnTo>
                <a:lnTo>
                  <a:pt x="1080527" y="431141"/>
                </a:lnTo>
                <a:lnTo>
                  <a:pt x="1086985" y="434530"/>
                </a:lnTo>
                <a:lnTo>
                  <a:pt x="1094251" y="435252"/>
                </a:lnTo>
                <a:lnTo>
                  <a:pt x="1101494" y="433070"/>
                </a:lnTo>
                <a:lnTo>
                  <a:pt x="1101494" y="432943"/>
                </a:lnTo>
                <a:lnTo>
                  <a:pt x="1107313" y="428128"/>
                </a:lnTo>
                <a:lnTo>
                  <a:pt x="1110702" y="421671"/>
                </a:lnTo>
                <a:lnTo>
                  <a:pt x="1111424" y="414404"/>
                </a:lnTo>
                <a:lnTo>
                  <a:pt x="1109241" y="407162"/>
                </a:lnTo>
                <a:lnTo>
                  <a:pt x="1104427" y="401343"/>
                </a:lnTo>
                <a:lnTo>
                  <a:pt x="1097970" y="397954"/>
                </a:lnTo>
                <a:lnTo>
                  <a:pt x="1090703" y="397232"/>
                </a:lnTo>
                <a:close/>
              </a:path>
              <a:path w="1864360" h="1014729">
                <a:moveTo>
                  <a:pt x="1157759" y="361037"/>
                </a:moveTo>
                <a:lnTo>
                  <a:pt x="1150516" y="363220"/>
                </a:lnTo>
                <a:lnTo>
                  <a:pt x="1144698" y="368107"/>
                </a:lnTo>
                <a:lnTo>
                  <a:pt x="1141309" y="374602"/>
                </a:lnTo>
                <a:lnTo>
                  <a:pt x="1140587" y="381883"/>
                </a:lnTo>
                <a:lnTo>
                  <a:pt x="1142769" y="389128"/>
                </a:lnTo>
                <a:lnTo>
                  <a:pt x="1147583" y="394946"/>
                </a:lnTo>
                <a:lnTo>
                  <a:pt x="1154041" y="398335"/>
                </a:lnTo>
                <a:lnTo>
                  <a:pt x="1161307" y="399057"/>
                </a:lnTo>
                <a:lnTo>
                  <a:pt x="1168550" y="396875"/>
                </a:lnTo>
                <a:lnTo>
                  <a:pt x="1174494" y="391933"/>
                </a:lnTo>
                <a:lnTo>
                  <a:pt x="1177869" y="385476"/>
                </a:lnTo>
                <a:lnTo>
                  <a:pt x="1178554" y="378209"/>
                </a:lnTo>
                <a:lnTo>
                  <a:pt x="1176297" y="370967"/>
                </a:lnTo>
                <a:lnTo>
                  <a:pt x="1171483" y="365148"/>
                </a:lnTo>
                <a:lnTo>
                  <a:pt x="1165026" y="361759"/>
                </a:lnTo>
                <a:lnTo>
                  <a:pt x="1157759" y="361037"/>
                </a:lnTo>
                <a:close/>
              </a:path>
              <a:path w="1864360" h="1014729">
                <a:moveTo>
                  <a:pt x="1224871" y="324842"/>
                </a:moveTo>
                <a:lnTo>
                  <a:pt x="1217699" y="327025"/>
                </a:lnTo>
                <a:lnTo>
                  <a:pt x="1211754" y="331912"/>
                </a:lnTo>
                <a:lnTo>
                  <a:pt x="1208365" y="338407"/>
                </a:lnTo>
                <a:lnTo>
                  <a:pt x="1207642" y="345688"/>
                </a:lnTo>
                <a:lnTo>
                  <a:pt x="1209825" y="352933"/>
                </a:lnTo>
                <a:lnTo>
                  <a:pt x="1214713" y="358749"/>
                </a:lnTo>
                <a:lnTo>
                  <a:pt x="1221208" y="362124"/>
                </a:lnTo>
                <a:lnTo>
                  <a:pt x="1228488" y="362809"/>
                </a:lnTo>
                <a:lnTo>
                  <a:pt x="1235733" y="360553"/>
                </a:lnTo>
                <a:lnTo>
                  <a:pt x="1241552" y="355738"/>
                </a:lnTo>
                <a:lnTo>
                  <a:pt x="1244941" y="349281"/>
                </a:lnTo>
                <a:lnTo>
                  <a:pt x="1245663" y="342014"/>
                </a:lnTo>
                <a:lnTo>
                  <a:pt x="1243480" y="334772"/>
                </a:lnTo>
                <a:lnTo>
                  <a:pt x="1238595" y="328953"/>
                </a:lnTo>
                <a:lnTo>
                  <a:pt x="1232114" y="325564"/>
                </a:lnTo>
                <a:lnTo>
                  <a:pt x="1224871" y="324842"/>
                </a:lnTo>
                <a:close/>
              </a:path>
              <a:path w="1864360" h="1014729">
                <a:moveTo>
                  <a:pt x="1291998" y="288647"/>
                </a:moveTo>
                <a:lnTo>
                  <a:pt x="1284755" y="290830"/>
                </a:lnTo>
                <a:lnTo>
                  <a:pt x="1278919" y="295717"/>
                </a:lnTo>
                <a:lnTo>
                  <a:pt x="1275500" y="302212"/>
                </a:lnTo>
                <a:lnTo>
                  <a:pt x="1274772" y="309493"/>
                </a:lnTo>
                <a:lnTo>
                  <a:pt x="1277008" y="316738"/>
                </a:lnTo>
                <a:lnTo>
                  <a:pt x="1281822" y="322554"/>
                </a:lnTo>
                <a:lnTo>
                  <a:pt x="1288280" y="325929"/>
                </a:lnTo>
                <a:lnTo>
                  <a:pt x="1295546" y="326614"/>
                </a:lnTo>
                <a:lnTo>
                  <a:pt x="1302789" y="324358"/>
                </a:lnTo>
                <a:lnTo>
                  <a:pt x="1308607" y="319543"/>
                </a:lnTo>
                <a:lnTo>
                  <a:pt x="1311997" y="313086"/>
                </a:lnTo>
                <a:lnTo>
                  <a:pt x="1312719" y="305819"/>
                </a:lnTo>
                <a:lnTo>
                  <a:pt x="1310536" y="298577"/>
                </a:lnTo>
                <a:lnTo>
                  <a:pt x="1305722" y="292758"/>
                </a:lnTo>
                <a:lnTo>
                  <a:pt x="1299265" y="289369"/>
                </a:lnTo>
                <a:lnTo>
                  <a:pt x="1291998" y="288647"/>
                </a:lnTo>
                <a:close/>
              </a:path>
              <a:path w="1864360" h="1014729">
                <a:moveTo>
                  <a:pt x="1359054" y="252452"/>
                </a:moveTo>
                <a:lnTo>
                  <a:pt x="1351811" y="254635"/>
                </a:lnTo>
                <a:lnTo>
                  <a:pt x="1345993" y="259522"/>
                </a:lnTo>
                <a:lnTo>
                  <a:pt x="1342604" y="266017"/>
                </a:lnTo>
                <a:lnTo>
                  <a:pt x="1341881" y="273298"/>
                </a:lnTo>
                <a:lnTo>
                  <a:pt x="1344064" y="280543"/>
                </a:lnTo>
                <a:lnTo>
                  <a:pt x="1348878" y="286305"/>
                </a:lnTo>
                <a:lnTo>
                  <a:pt x="1355336" y="289687"/>
                </a:lnTo>
                <a:lnTo>
                  <a:pt x="1362602" y="290401"/>
                </a:lnTo>
                <a:lnTo>
                  <a:pt x="1369845" y="288163"/>
                </a:lnTo>
                <a:lnTo>
                  <a:pt x="1375735" y="283348"/>
                </a:lnTo>
                <a:lnTo>
                  <a:pt x="1379116" y="276891"/>
                </a:lnTo>
                <a:lnTo>
                  <a:pt x="1379831" y="269624"/>
                </a:lnTo>
                <a:lnTo>
                  <a:pt x="1377592" y="262382"/>
                </a:lnTo>
                <a:lnTo>
                  <a:pt x="1372778" y="256563"/>
                </a:lnTo>
                <a:lnTo>
                  <a:pt x="1366321" y="253174"/>
                </a:lnTo>
                <a:lnTo>
                  <a:pt x="1359054" y="252452"/>
                </a:lnTo>
                <a:close/>
              </a:path>
              <a:path w="1864360" h="1014729">
                <a:moveTo>
                  <a:pt x="1426112" y="216257"/>
                </a:moveTo>
                <a:lnTo>
                  <a:pt x="1418867" y="218440"/>
                </a:lnTo>
                <a:lnTo>
                  <a:pt x="1413049" y="223325"/>
                </a:lnTo>
                <a:lnTo>
                  <a:pt x="1409660" y="229806"/>
                </a:lnTo>
                <a:lnTo>
                  <a:pt x="1408938" y="237049"/>
                </a:lnTo>
                <a:lnTo>
                  <a:pt x="1411120" y="244221"/>
                </a:lnTo>
                <a:lnTo>
                  <a:pt x="1416008" y="250057"/>
                </a:lnTo>
                <a:lnTo>
                  <a:pt x="1422503" y="253476"/>
                </a:lnTo>
                <a:lnTo>
                  <a:pt x="1429783" y="254204"/>
                </a:lnTo>
                <a:lnTo>
                  <a:pt x="1437028" y="251968"/>
                </a:lnTo>
                <a:lnTo>
                  <a:pt x="1442846" y="247153"/>
                </a:lnTo>
                <a:lnTo>
                  <a:pt x="1446236" y="240696"/>
                </a:lnTo>
                <a:lnTo>
                  <a:pt x="1446958" y="233429"/>
                </a:lnTo>
                <a:lnTo>
                  <a:pt x="1444775" y="226187"/>
                </a:lnTo>
                <a:lnTo>
                  <a:pt x="1439888" y="220368"/>
                </a:lnTo>
                <a:lnTo>
                  <a:pt x="1433393" y="216979"/>
                </a:lnTo>
                <a:lnTo>
                  <a:pt x="1426112" y="216257"/>
                </a:lnTo>
                <a:close/>
              </a:path>
              <a:path w="1864360" h="1014729">
                <a:moveTo>
                  <a:pt x="1493293" y="180062"/>
                </a:moveTo>
                <a:lnTo>
                  <a:pt x="1486050" y="182245"/>
                </a:lnTo>
                <a:lnTo>
                  <a:pt x="1480214" y="187130"/>
                </a:lnTo>
                <a:lnTo>
                  <a:pt x="1476795" y="193611"/>
                </a:lnTo>
                <a:lnTo>
                  <a:pt x="1476067" y="200854"/>
                </a:lnTo>
                <a:lnTo>
                  <a:pt x="1478303" y="208026"/>
                </a:lnTo>
                <a:lnTo>
                  <a:pt x="1483117" y="213862"/>
                </a:lnTo>
                <a:lnTo>
                  <a:pt x="1489575" y="217281"/>
                </a:lnTo>
                <a:lnTo>
                  <a:pt x="1496841" y="218009"/>
                </a:lnTo>
                <a:lnTo>
                  <a:pt x="1504084" y="215773"/>
                </a:lnTo>
                <a:lnTo>
                  <a:pt x="1509902" y="210958"/>
                </a:lnTo>
                <a:lnTo>
                  <a:pt x="1513292" y="204501"/>
                </a:lnTo>
                <a:lnTo>
                  <a:pt x="1514014" y="197234"/>
                </a:lnTo>
                <a:lnTo>
                  <a:pt x="1511831" y="189992"/>
                </a:lnTo>
                <a:lnTo>
                  <a:pt x="1507017" y="184173"/>
                </a:lnTo>
                <a:lnTo>
                  <a:pt x="1500560" y="180784"/>
                </a:lnTo>
                <a:lnTo>
                  <a:pt x="1493293" y="180062"/>
                </a:lnTo>
                <a:close/>
              </a:path>
              <a:path w="1864360" h="1014729">
                <a:moveTo>
                  <a:pt x="1560349" y="143867"/>
                </a:moveTo>
                <a:lnTo>
                  <a:pt x="1553106" y="146050"/>
                </a:lnTo>
                <a:lnTo>
                  <a:pt x="1547288" y="150864"/>
                </a:lnTo>
                <a:lnTo>
                  <a:pt x="1543899" y="157321"/>
                </a:lnTo>
                <a:lnTo>
                  <a:pt x="1543177" y="164588"/>
                </a:lnTo>
                <a:lnTo>
                  <a:pt x="1545359" y="171831"/>
                </a:lnTo>
                <a:lnTo>
                  <a:pt x="1550173" y="177667"/>
                </a:lnTo>
                <a:lnTo>
                  <a:pt x="1556631" y="181086"/>
                </a:lnTo>
                <a:lnTo>
                  <a:pt x="1563897" y="181814"/>
                </a:lnTo>
                <a:lnTo>
                  <a:pt x="1571140" y="179578"/>
                </a:lnTo>
                <a:lnTo>
                  <a:pt x="1576976" y="174763"/>
                </a:lnTo>
                <a:lnTo>
                  <a:pt x="1580395" y="168306"/>
                </a:lnTo>
                <a:lnTo>
                  <a:pt x="1581124" y="161039"/>
                </a:lnTo>
                <a:lnTo>
                  <a:pt x="1578887" y="153797"/>
                </a:lnTo>
                <a:lnTo>
                  <a:pt x="1574073" y="147978"/>
                </a:lnTo>
                <a:lnTo>
                  <a:pt x="1567616" y="144589"/>
                </a:lnTo>
                <a:lnTo>
                  <a:pt x="1560349" y="143867"/>
                </a:lnTo>
                <a:close/>
              </a:path>
              <a:path w="1864360" h="1014729">
                <a:moveTo>
                  <a:pt x="1627407" y="107672"/>
                </a:moveTo>
                <a:lnTo>
                  <a:pt x="1620162" y="109855"/>
                </a:lnTo>
                <a:lnTo>
                  <a:pt x="1614344" y="114669"/>
                </a:lnTo>
                <a:lnTo>
                  <a:pt x="1610955" y="121126"/>
                </a:lnTo>
                <a:lnTo>
                  <a:pt x="1610232" y="128393"/>
                </a:lnTo>
                <a:lnTo>
                  <a:pt x="1612415" y="135636"/>
                </a:lnTo>
                <a:lnTo>
                  <a:pt x="1617301" y="141472"/>
                </a:lnTo>
                <a:lnTo>
                  <a:pt x="1623782" y="144891"/>
                </a:lnTo>
                <a:lnTo>
                  <a:pt x="1631025" y="145619"/>
                </a:lnTo>
                <a:lnTo>
                  <a:pt x="1638196" y="143383"/>
                </a:lnTo>
                <a:lnTo>
                  <a:pt x="1644141" y="138568"/>
                </a:lnTo>
                <a:lnTo>
                  <a:pt x="1647531" y="132111"/>
                </a:lnTo>
                <a:lnTo>
                  <a:pt x="1648253" y="124844"/>
                </a:lnTo>
                <a:lnTo>
                  <a:pt x="1646070" y="117602"/>
                </a:lnTo>
                <a:lnTo>
                  <a:pt x="1641183" y="111783"/>
                </a:lnTo>
                <a:lnTo>
                  <a:pt x="1634688" y="108394"/>
                </a:lnTo>
                <a:lnTo>
                  <a:pt x="1627407" y="107672"/>
                </a:lnTo>
                <a:close/>
              </a:path>
              <a:path w="1864360" h="1014729">
                <a:moveTo>
                  <a:pt x="1694588" y="71477"/>
                </a:moveTo>
                <a:lnTo>
                  <a:pt x="1687345" y="73660"/>
                </a:lnTo>
                <a:lnTo>
                  <a:pt x="1687218" y="73660"/>
                </a:lnTo>
                <a:lnTo>
                  <a:pt x="1681456" y="78474"/>
                </a:lnTo>
                <a:lnTo>
                  <a:pt x="1678074" y="84931"/>
                </a:lnTo>
                <a:lnTo>
                  <a:pt x="1677360" y="92198"/>
                </a:lnTo>
                <a:lnTo>
                  <a:pt x="1679598" y="99441"/>
                </a:lnTo>
                <a:lnTo>
                  <a:pt x="1684412" y="105259"/>
                </a:lnTo>
                <a:lnTo>
                  <a:pt x="1690870" y="108648"/>
                </a:lnTo>
                <a:lnTo>
                  <a:pt x="1698136" y="109370"/>
                </a:lnTo>
                <a:lnTo>
                  <a:pt x="1705379" y="107188"/>
                </a:lnTo>
                <a:lnTo>
                  <a:pt x="1711197" y="102373"/>
                </a:lnTo>
                <a:lnTo>
                  <a:pt x="1714587" y="95916"/>
                </a:lnTo>
                <a:lnTo>
                  <a:pt x="1715309" y="88649"/>
                </a:lnTo>
                <a:lnTo>
                  <a:pt x="1713126" y="81407"/>
                </a:lnTo>
                <a:lnTo>
                  <a:pt x="1708312" y="75588"/>
                </a:lnTo>
                <a:lnTo>
                  <a:pt x="1701855" y="72199"/>
                </a:lnTo>
                <a:lnTo>
                  <a:pt x="1694588" y="71477"/>
                </a:lnTo>
                <a:close/>
              </a:path>
              <a:path w="1864360" h="1014729">
                <a:moveTo>
                  <a:pt x="1839096" y="35282"/>
                </a:moveTo>
                <a:lnTo>
                  <a:pt x="1761644" y="35282"/>
                </a:lnTo>
                <a:lnTo>
                  <a:pt x="1768911" y="36004"/>
                </a:lnTo>
                <a:lnTo>
                  <a:pt x="1775368" y="39393"/>
                </a:lnTo>
                <a:lnTo>
                  <a:pt x="1780182" y="45212"/>
                </a:lnTo>
                <a:lnTo>
                  <a:pt x="1782419" y="52454"/>
                </a:lnTo>
                <a:lnTo>
                  <a:pt x="1781690" y="59721"/>
                </a:lnTo>
                <a:lnTo>
                  <a:pt x="1778271" y="66178"/>
                </a:lnTo>
                <a:lnTo>
                  <a:pt x="1772435" y="70993"/>
                </a:lnTo>
                <a:lnTo>
                  <a:pt x="1790469" y="104521"/>
                </a:lnTo>
                <a:lnTo>
                  <a:pt x="1839096" y="35282"/>
                </a:lnTo>
                <a:close/>
              </a:path>
              <a:path w="1864360" h="1014729">
                <a:moveTo>
                  <a:pt x="1754343" y="37513"/>
                </a:moveTo>
                <a:lnTo>
                  <a:pt x="1748583" y="42279"/>
                </a:lnTo>
                <a:lnTo>
                  <a:pt x="1745194" y="48736"/>
                </a:lnTo>
                <a:lnTo>
                  <a:pt x="1744471" y="56003"/>
                </a:lnTo>
                <a:lnTo>
                  <a:pt x="1746654" y="63246"/>
                </a:lnTo>
                <a:lnTo>
                  <a:pt x="1751468" y="69064"/>
                </a:lnTo>
                <a:lnTo>
                  <a:pt x="1757926" y="72453"/>
                </a:lnTo>
                <a:lnTo>
                  <a:pt x="1765192" y="73175"/>
                </a:lnTo>
                <a:lnTo>
                  <a:pt x="1772399" y="71003"/>
                </a:lnTo>
                <a:lnTo>
                  <a:pt x="1754343" y="37513"/>
                </a:lnTo>
                <a:close/>
              </a:path>
              <a:path w="1864360" h="1014729">
                <a:moveTo>
                  <a:pt x="1761644" y="35282"/>
                </a:moveTo>
                <a:lnTo>
                  <a:pt x="1754401" y="37465"/>
                </a:lnTo>
                <a:lnTo>
                  <a:pt x="1772399" y="71003"/>
                </a:lnTo>
                <a:lnTo>
                  <a:pt x="1778271" y="66178"/>
                </a:lnTo>
                <a:lnTo>
                  <a:pt x="1781690" y="59721"/>
                </a:lnTo>
                <a:lnTo>
                  <a:pt x="1782419" y="52454"/>
                </a:lnTo>
                <a:lnTo>
                  <a:pt x="1780182" y="45212"/>
                </a:lnTo>
                <a:lnTo>
                  <a:pt x="1775368" y="39393"/>
                </a:lnTo>
                <a:lnTo>
                  <a:pt x="1768911" y="36004"/>
                </a:lnTo>
                <a:lnTo>
                  <a:pt x="1761644" y="35282"/>
                </a:lnTo>
                <a:close/>
              </a:path>
              <a:path w="1864360" h="1014729">
                <a:moveTo>
                  <a:pt x="1863875" y="0"/>
                </a:moveTo>
                <a:lnTo>
                  <a:pt x="1736240" y="3937"/>
                </a:lnTo>
                <a:lnTo>
                  <a:pt x="1754343" y="37513"/>
                </a:lnTo>
                <a:lnTo>
                  <a:pt x="1761644" y="35282"/>
                </a:lnTo>
                <a:lnTo>
                  <a:pt x="1839096" y="35282"/>
                </a:lnTo>
                <a:lnTo>
                  <a:pt x="18638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76038" y="4044441"/>
            <a:ext cx="262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AF50"/>
                </a:solidFill>
                <a:latin typeface="Times New Roman"/>
                <a:cs typeface="Times New Roman"/>
              </a:rPr>
              <a:t>dis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12574" y="3840743"/>
            <a:ext cx="533400" cy="518795"/>
          </a:xfrm>
          <a:custGeom>
            <a:avLst/>
            <a:gdLst/>
            <a:ahLst/>
            <a:cxnLst/>
            <a:rect l="l" t="t" r="r" b="b"/>
            <a:pathLst>
              <a:path w="533400" h="518795">
                <a:moveTo>
                  <a:pt x="419090" y="402580"/>
                </a:moveTo>
                <a:lnTo>
                  <a:pt x="473065" y="518404"/>
                </a:lnTo>
                <a:lnTo>
                  <a:pt x="513825" y="442204"/>
                </a:lnTo>
                <a:lnTo>
                  <a:pt x="476875" y="442204"/>
                </a:lnTo>
                <a:lnTo>
                  <a:pt x="469362" y="441156"/>
                </a:lnTo>
                <a:lnTo>
                  <a:pt x="463063" y="437441"/>
                </a:lnTo>
                <a:lnTo>
                  <a:pt x="458622" y="431631"/>
                </a:lnTo>
                <a:lnTo>
                  <a:pt x="456682" y="424297"/>
                </a:lnTo>
                <a:lnTo>
                  <a:pt x="455424" y="403548"/>
                </a:lnTo>
                <a:lnTo>
                  <a:pt x="419090" y="402580"/>
                </a:lnTo>
                <a:close/>
              </a:path>
              <a:path w="533400" h="518795">
                <a:moveTo>
                  <a:pt x="455424" y="403548"/>
                </a:moveTo>
                <a:lnTo>
                  <a:pt x="469362" y="441156"/>
                </a:lnTo>
                <a:lnTo>
                  <a:pt x="476875" y="442204"/>
                </a:lnTo>
                <a:lnTo>
                  <a:pt x="484209" y="440245"/>
                </a:lnTo>
                <a:lnTo>
                  <a:pt x="490019" y="435774"/>
                </a:lnTo>
                <a:lnTo>
                  <a:pt x="493734" y="429470"/>
                </a:lnTo>
                <a:lnTo>
                  <a:pt x="494782" y="422011"/>
                </a:lnTo>
                <a:lnTo>
                  <a:pt x="493654" y="404568"/>
                </a:lnTo>
                <a:lnTo>
                  <a:pt x="455424" y="403548"/>
                </a:lnTo>
                <a:close/>
              </a:path>
              <a:path w="533400" h="518795">
                <a:moveTo>
                  <a:pt x="493654" y="404568"/>
                </a:moveTo>
                <a:lnTo>
                  <a:pt x="494782" y="422011"/>
                </a:lnTo>
                <a:lnTo>
                  <a:pt x="493734" y="429470"/>
                </a:lnTo>
                <a:lnTo>
                  <a:pt x="490019" y="435774"/>
                </a:lnTo>
                <a:lnTo>
                  <a:pt x="484209" y="440245"/>
                </a:lnTo>
                <a:lnTo>
                  <a:pt x="476875" y="442204"/>
                </a:lnTo>
                <a:lnTo>
                  <a:pt x="513825" y="442204"/>
                </a:lnTo>
                <a:lnTo>
                  <a:pt x="533390" y="405628"/>
                </a:lnTo>
                <a:lnTo>
                  <a:pt x="493654" y="404568"/>
                </a:lnTo>
                <a:close/>
              </a:path>
              <a:path w="533400" h="518795">
                <a:moveTo>
                  <a:pt x="455038" y="397175"/>
                </a:moveTo>
                <a:lnTo>
                  <a:pt x="455424" y="403548"/>
                </a:lnTo>
                <a:lnTo>
                  <a:pt x="493654" y="404568"/>
                </a:lnTo>
                <a:lnTo>
                  <a:pt x="493312" y="399278"/>
                </a:lnTo>
                <a:lnTo>
                  <a:pt x="455666" y="399278"/>
                </a:lnTo>
                <a:lnTo>
                  <a:pt x="455038" y="397175"/>
                </a:lnTo>
                <a:close/>
              </a:path>
              <a:path w="533400" h="518795">
                <a:moveTo>
                  <a:pt x="454904" y="394960"/>
                </a:moveTo>
                <a:lnTo>
                  <a:pt x="455038" y="397175"/>
                </a:lnTo>
                <a:lnTo>
                  <a:pt x="455666" y="399278"/>
                </a:lnTo>
                <a:lnTo>
                  <a:pt x="454904" y="394960"/>
                </a:lnTo>
                <a:close/>
              </a:path>
              <a:path w="533400" h="518795">
                <a:moveTo>
                  <a:pt x="493033" y="394960"/>
                </a:moveTo>
                <a:lnTo>
                  <a:pt x="454904" y="394960"/>
                </a:lnTo>
                <a:lnTo>
                  <a:pt x="455666" y="399278"/>
                </a:lnTo>
                <a:lnTo>
                  <a:pt x="493312" y="399278"/>
                </a:lnTo>
                <a:lnTo>
                  <a:pt x="493033" y="394960"/>
                </a:lnTo>
                <a:close/>
              </a:path>
              <a:path w="533400" h="518795">
                <a:moveTo>
                  <a:pt x="17238" y="0"/>
                </a:moveTo>
                <a:lnTo>
                  <a:pt x="10245" y="2037"/>
                </a:lnTo>
                <a:lnTo>
                  <a:pt x="4538" y="6576"/>
                </a:lnTo>
                <a:lnTo>
                  <a:pt x="879" y="13198"/>
                </a:lnTo>
                <a:lnTo>
                  <a:pt x="0" y="20714"/>
                </a:lnTo>
                <a:lnTo>
                  <a:pt x="2037" y="27707"/>
                </a:lnTo>
                <a:lnTo>
                  <a:pt x="6576" y="33414"/>
                </a:lnTo>
                <a:lnTo>
                  <a:pt x="13198" y="37074"/>
                </a:lnTo>
                <a:lnTo>
                  <a:pt x="41519" y="46218"/>
                </a:lnTo>
                <a:lnTo>
                  <a:pt x="68824" y="55743"/>
                </a:lnTo>
                <a:lnTo>
                  <a:pt x="121275" y="76825"/>
                </a:lnTo>
                <a:lnTo>
                  <a:pt x="170805" y="100574"/>
                </a:lnTo>
                <a:lnTo>
                  <a:pt x="217287" y="126482"/>
                </a:lnTo>
                <a:lnTo>
                  <a:pt x="260467" y="154295"/>
                </a:lnTo>
                <a:lnTo>
                  <a:pt x="300091" y="184013"/>
                </a:lnTo>
                <a:lnTo>
                  <a:pt x="335905" y="215128"/>
                </a:lnTo>
                <a:lnTo>
                  <a:pt x="367655" y="247386"/>
                </a:lnTo>
                <a:lnTo>
                  <a:pt x="395214" y="280406"/>
                </a:lnTo>
                <a:lnTo>
                  <a:pt x="418455" y="314315"/>
                </a:lnTo>
                <a:lnTo>
                  <a:pt x="436870" y="348224"/>
                </a:lnTo>
                <a:lnTo>
                  <a:pt x="455038" y="397175"/>
                </a:lnTo>
                <a:lnTo>
                  <a:pt x="454904" y="394960"/>
                </a:lnTo>
                <a:lnTo>
                  <a:pt x="493033" y="394960"/>
                </a:lnTo>
                <a:lnTo>
                  <a:pt x="492877" y="392547"/>
                </a:lnTo>
                <a:lnTo>
                  <a:pt x="479288" y="350002"/>
                </a:lnTo>
                <a:lnTo>
                  <a:pt x="461254" y="312029"/>
                </a:lnTo>
                <a:lnTo>
                  <a:pt x="438267" y="274945"/>
                </a:lnTo>
                <a:lnTo>
                  <a:pt x="410835" y="238750"/>
                </a:lnTo>
                <a:lnTo>
                  <a:pt x="378958" y="203825"/>
                </a:lnTo>
                <a:lnTo>
                  <a:pt x="342890" y="170170"/>
                </a:lnTo>
                <a:lnTo>
                  <a:pt x="303012" y="138166"/>
                </a:lnTo>
                <a:lnTo>
                  <a:pt x="259451" y="107940"/>
                </a:lnTo>
                <a:lnTo>
                  <a:pt x="212461" y="79619"/>
                </a:lnTo>
                <a:lnTo>
                  <a:pt x="162296" y="53711"/>
                </a:lnTo>
                <a:lnTo>
                  <a:pt x="109083" y="30470"/>
                </a:lnTo>
                <a:lnTo>
                  <a:pt x="53203" y="9896"/>
                </a:lnTo>
                <a:lnTo>
                  <a:pt x="24755" y="879"/>
                </a:lnTo>
                <a:lnTo>
                  <a:pt x="172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9297" y="3709670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3038" y="4715255"/>
            <a:ext cx="3685540" cy="0"/>
          </a:xfrm>
          <a:custGeom>
            <a:avLst/>
            <a:gdLst/>
            <a:ahLst/>
            <a:cxnLst/>
            <a:rect l="l" t="t" r="r" b="b"/>
            <a:pathLst>
              <a:path w="3685540">
                <a:moveTo>
                  <a:pt x="3685159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518" y="1806703"/>
            <a:ext cx="6527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37" baseline="14957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5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Robot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7491" y="5596891"/>
            <a:ext cx="6477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22" baseline="14957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5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Robot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5134" y="1248292"/>
            <a:ext cx="1041400" cy="109664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380"/>
              </a:spcBef>
            </a:pPr>
            <a:r>
              <a:rPr sz="3900" i="1" spc="15" baseline="14957" dirty="0">
                <a:solidFill>
                  <a:srgbClr val="008A00"/>
                </a:solidFill>
                <a:latin typeface="Times New Roman"/>
                <a:cs typeface="Times New Roman"/>
              </a:rPr>
              <a:t>x</a:t>
            </a:r>
            <a:r>
              <a:rPr sz="1500" i="1" spc="10" dirty="0">
                <a:solidFill>
                  <a:srgbClr val="008A00"/>
                </a:solidFill>
                <a:latin typeface="Times New Roman"/>
                <a:cs typeface="Times New Roman"/>
              </a:rPr>
              <a:t>Laser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yL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1564" y="5641849"/>
            <a:ext cx="6305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37" baseline="14957" dirty="0">
                <a:solidFill>
                  <a:srgbClr val="008A00"/>
                </a:solidFill>
                <a:latin typeface="Times New Roman"/>
                <a:cs typeface="Times New Roman"/>
              </a:rPr>
              <a:t>y</a:t>
            </a:r>
            <a:r>
              <a:rPr sz="1500" i="1" spc="25" dirty="0">
                <a:solidFill>
                  <a:srgbClr val="008A00"/>
                </a:solidFill>
                <a:latin typeface="Times New Roman"/>
                <a:cs typeface="Times New Roman"/>
              </a:rPr>
              <a:t>Laser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942" y="647446"/>
            <a:ext cx="67632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4-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坐标系变换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Robot-Global</a:t>
            </a:r>
          </a:p>
        </p:txBody>
      </p:sp>
      <p:sp>
        <p:nvSpPr>
          <p:cNvPr id="4" name="object 4"/>
          <p:cNvSpPr/>
          <p:nvPr/>
        </p:nvSpPr>
        <p:spPr>
          <a:xfrm>
            <a:off x="2971038" y="2327910"/>
            <a:ext cx="4135754" cy="114300"/>
          </a:xfrm>
          <a:custGeom>
            <a:avLst/>
            <a:gdLst/>
            <a:ahLst/>
            <a:cxnLst/>
            <a:rect l="l" t="t" r="r" b="b"/>
            <a:pathLst>
              <a:path w="4135754" h="114300">
                <a:moveTo>
                  <a:pt x="4021455" y="0"/>
                </a:moveTo>
                <a:lnTo>
                  <a:pt x="4021455" y="114300"/>
                </a:lnTo>
                <a:lnTo>
                  <a:pt x="4097655" y="76200"/>
                </a:lnTo>
                <a:lnTo>
                  <a:pt x="4040505" y="76200"/>
                </a:lnTo>
                <a:lnTo>
                  <a:pt x="4047928" y="74705"/>
                </a:lnTo>
                <a:lnTo>
                  <a:pt x="4053982" y="70627"/>
                </a:lnTo>
                <a:lnTo>
                  <a:pt x="4058060" y="64573"/>
                </a:lnTo>
                <a:lnTo>
                  <a:pt x="4059555" y="57150"/>
                </a:lnTo>
                <a:lnTo>
                  <a:pt x="4058060" y="49726"/>
                </a:lnTo>
                <a:lnTo>
                  <a:pt x="4053982" y="43672"/>
                </a:lnTo>
                <a:lnTo>
                  <a:pt x="4047928" y="39594"/>
                </a:lnTo>
                <a:lnTo>
                  <a:pt x="4040505" y="38100"/>
                </a:lnTo>
                <a:lnTo>
                  <a:pt x="4097655" y="38100"/>
                </a:lnTo>
                <a:lnTo>
                  <a:pt x="4021455" y="0"/>
                </a:lnTo>
                <a:close/>
              </a:path>
              <a:path w="4135754" h="114300">
                <a:moveTo>
                  <a:pt x="4021455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4021455" y="76200"/>
                </a:lnTo>
                <a:lnTo>
                  <a:pt x="4021455" y="38100"/>
                </a:lnTo>
                <a:close/>
              </a:path>
              <a:path w="4135754" h="114300">
                <a:moveTo>
                  <a:pt x="4097655" y="38100"/>
                </a:moveTo>
                <a:lnTo>
                  <a:pt x="4040505" y="38100"/>
                </a:lnTo>
                <a:lnTo>
                  <a:pt x="4047928" y="39594"/>
                </a:lnTo>
                <a:lnTo>
                  <a:pt x="4053982" y="43672"/>
                </a:lnTo>
                <a:lnTo>
                  <a:pt x="4058060" y="49726"/>
                </a:lnTo>
                <a:lnTo>
                  <a:pt x="4059555" y="57150"/>
                </a:lnTo>
                <a:lnTo>
                  <a:pt x="4058060" y="64573"/>
                </a:lnTo>
                <a:lnTo>
                  <a:pt x="4053982" y="70627"/>
                </a:lnTo>
                <a:lnTo>
                  <a:pt x="4047928" y="74705"/>
                </a:lnTo>
                <a:lnTo>
                  <a:pt x="4040505" y="76200"/>
                </a:lnTo>
                <a:lnTo>
                  <a:pt x="4097655" y="76200"/>
                </a:lnTo>
                <a:lnTo>
                  <a:pt x="4135755" y="57150"/>
                </a:lnTo>
                <a:lnTo>
                  <a:pt x="409765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2366010"/>
            <a:ext cx="114300" cy="3512185"/>
          </a:xfrm>
          <a:custGeom>
            <a:avLst/>
            <a:gdLst/>
            <a:ahLst/>
            <a:cxnLst/>
            <a:rect l="l" t="t" r="r" b="b"/>
            <a:pathLst>
              <a:path w="114300" h="3512185">
                <a:moveTo>
                  <a:pt x="38100" y="3397694"/>
                </a:moveTo>
                <a:lnTo>
                  <a:pt x="0" y="3397694"/>
                </a:lnTo>
                <a:lnTo>
                  <a:pt x="57150" y="3511994"/>
                </a:lnTo>
                <a:lnTo>
                  <a:pt x="95250" y="3435794"/>
                </a:lnTo>
                <a:lnTo>
                  <a:pt x="57150" y="3435794"/>
                </a:lnTo>
                <a:lnTo>
                  <a:pt x="49726" y="3434298"/>
                </a:lnTo>
                <a:lnTo>
                  <a:pt x="43672" y="3430217"/>
                </a:lnTo>
                <a:lnTo>
                  <a:pt x="39594" y="3424162"/>
                </a:lnTo>
                <a:lnTo>
                  <a:pt x="38100" y="3416744"/>
                </a:lnTo>
                <a:lnTo>
                  <a:pt x="38100" y="3397694"/>
                </a:lnTo>
                <a:close/>
              </a:path>
              <a:path w="114300" h="3512185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8100" y="3416744"/>
                </a:lnTo>
                <a:lnTo>
                  <a:pt x="39594" y="3424162"/>
                </a:lnTo>
                <a:lnTo>
                  <a:pt x="43672" y="3430217"/>
                </a:lnTo>
                <a:lnTo>
                  <a:pt x="49726" y="3434298"/>
                </a:lnTo>
                <a:lnTo>
                  <a:pt x="57150" y="3435794"/>
                </a:lnTo>
                <a:lnTo>
                  <a:pt x="64573" y="3434298"/>
                </a:lnTo>
                <a:lnTo>
                  <a:pt x="70627" y="3430217"/>
                </a:lnTo>
                <a:lnTo>
                  <a:pt x="74705" y="3424162"/>
                </a:lnTo>
                <a:lnTo>
                  <a:pt x="76200" y="3416744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512185">
                <a:moveTo>
                  <a:pt x="114300" y="3397694"/>
                </a:moveTo>
                <a:lnTo>
                  <a:pt x="76200" y="3397694"/>
                </a:lnTo>
                <a:lnTo>
                  <a:pt x="76200" y="3416744"/>
                </a:lnTo>
                <a:lnTo>
                  <a:pt x="74705" y="3424162"/>
                </a:lnTo>
                <a:lnTo>
                  <a:pt x="70627" y="3430217"/>
                </a:lnTo>
                <a:lnTo>
                  <a:pt x="64573" y="3434298"/>
                </a:lnTo>
                <a:lnTo>
                  <a:pt x="57150" y="3435794"/>
                </a:lnTo>
                <a:lnTo>
                  <a:pt x="95250" y="3435794"/>
                </a:lnTo>
                <a:lnTo>
                  <a:pt x="114300" y="3397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9172" y="2839354"/>
            <a:ext cx="3437890" cy="1037590"/>
          </a:xfrm>
          <a:custGeom>
            <a:avLst/>
            <a:gdLst/>
            <a:ahLst/>
            <a:cxnLst/>
            <a:rect l="l" t="t" r="r" b="b"/>
            <a:pathLst>
              <a:path w="3437890" h="1037589">
                <a:moveTo>
                  <a:pt x="3322517" y="1000993"/>
                </a:moveTo>
                <a:lnTo>
                  <a:pt x="3311890" y="1037574"/>
                </a:lnTo>
                <a:lnTo>
                  <a:pt x="3437620" y="1014587"/>
                </a:lnTo>
                <a:lnTo>
                  <a:pt x="3429358" y="1006951"/>
                </a:lnTo>
                <a:lnTo>
                  <a:pt x="3348341" y="1006951"/>
                </a:lnTo>
                <a:lnTo>
                  <a:pt x="3340846" y="1006332"/>
                </a:lnTo>
                <a:lnTo>
                  <a:pt x="3322517" y="1000993"/>
                </a:lnTo>
                <a:close/>
              </a:path>
              <a:path w="3437890" h="1037589">
                <a:moveTo>
                  <a:pt x="3333136" y="964439"/>
                </a:moveTo>
                <a:lnTo>
                  <a:pt x="3322517" y="1000993"/>
                </a:lnTo>
                <a:lnTo>
                  <a:pt x="3340846" y="1006332"/>
                </a:lnTo>
                <a:lnTo>
                  <a:pt x="3348341" y="1006951"/>
                </a:lnTo>
                <a:lnTo>
                  <a:pt x="3355276" y="1004712"/>
                </a:lnTo>
                <a:lnTo>
                  <a:pt x="3360902" y="1000045"/>
                </a:lnTo>
                <a:lnTo>
                  <a:pt x="3364468" y="993378"/>
                </a:lnTo>
                <a:lnTo>
                  <a:pt x="3365085" y="985811"/>
                </a:lnTo>
                <a:lnTo>
                  <a:pt x="3362832" y="978852"/>
                </a:lnTo>
                <a:lnTo>
                  <a:pt x="3358128" y="973250"/>
                </a:lnTo>
                <a:lnTo>
                  <a:pt x="3351387" y="969756"/>
                </a:lnTo>
                <a:lnTo>
                  <a:pt x="3333136" y="964439"/>
                </a:lnTo>
                <a:close/>
              </a:path>
              <a:path w="3437890" h="1037589">
                <a:moveTo>
                  <a:pt x="3343767" y="927846"/>
                </a:moveTo>
                <a:lnTo>
                  <a:pt x="3333136" y="964439"/>
                </a:lnTo>
                <a:lnTo>
                  <a:pt x="3351387" y="969756"/>
                </a:lnTo>
                <a:lnTo>
                  <a:pt x="3358128" y="973250"/>
                </a:lnTo>
                <a:lnTo>
                  <a:pt x="3362832" y="978852"/>
                </a:lnTo>
                <a:lnTo>
                  <a:pt x="3365085" y="985811"/>
                </a:lnTo>
                <a:lnTo>
                  <a:pt x="3364468" y="993378"/>
                </a:lnTo>
                <a:lnTo>
                  <a:pt x="3360902" y="1000045"/>
                </a:lnTo>
                <a:lnTo>
                  <a:pt x="3355276" y="1004712"/>
                </a:lnTo>
                <a:lnTo>
                  <a:pt x="3348341" y="1006951"/>
                </a:lnTo>
                <a:lnTo>
                  <a:pt x="3429358" y="1006951"/>
                </a:lnTo>
                <a:lnTo>
                  <a:pt x="3343767" y="927846"/>
                </a:lnTo>
                <a:close/>
              </a:path>
              <a:path w="3437890" h="1037589">
                <a:moveTo>
                  <a:pt x="16674" y="0"/>
                </a:moveTo>
                <a:lnTo>
                  <a:pt x="9715" y="2238"/>
                </a:lnTo>
                <a:lnTo>
                  <a:pt x="4113" y="6905"/>
                </a:lnTo>
                <a:lnTo>
                  <a:pt x="619" y="13573"/>
                </a:lnTo>
                <a:lnTo>
                  <a:pt x="0" y="21139"/>
                </a:lnTo>
                <a:lnTo>
                  <a:pt x="2238" y="28098"/>
                </a:lnTo>
                <a:lnTo>
                  <a:pt x="6905" y="33700"/>
                </a:lnTo>
                <a:lnTo>
                  <a:pt x="13573" y="37195"/>
                </a:lnTo>
                <a:lnTo>
                  <a:pt x="3322517" y="1000993"/>
                </a:lnTo>
                <a:lnTo>
                  <a:pt x="3333136" y="964439"/>
                </a:lnTo>
                <a:lnTo>
                  <a:pt x="24241" y="619"/>
                </a:lnTo>
                <a:lnTo>
                  <a:pt x="166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9657" y="2839216"/>
            <a:ext cx="1117600" cy="3127375"/>
          </a:xfrm>
          <a:custGeom>
            <a:avLst/>
            <a:gdLst/>
            <a:ahLst/>
            <a:cxnLst/>
            <a:rect l="l" t="t" r="r" b="b"/>
            <a:pathLst>
              <a:path w="1117600" h="3127375">
                <a:moveTo>
                  <a:pt x="0" y="3000256"/>
                </a:moveTo>
                <a:lnTo>
                  <a:pt x="16382" y="3126990"/>
                </a:lnTo>
                <a:lnTo>
                  <a:pt x="89238" y="3056053"/>
                </a:lnTo>
                <a:lnTo>
                  <a:pt x="48889" y="3056053"/>
                </a:lnTo>
                <a:lnTo>
                  <a:pt x="41401" y="3055031"/>
                </a:lnTo>
                <a:lnTo>
                  <a:pt x="34915" y="3051182"/>
                </a:lnTo>
                <a:lnTo>
                  <a:pt x="30559" y="3045336"/>
                </a:lnTo>
                <a:lnTo>
                  <a:pt x="28703" y="3038274"/>
                </a:lnTo>
                <a:lnTo>
                  <a:pt x="29718" y="3030774"/>
                </a:lnTo>
                <a:lnTo>
                  <a:pt x="35981" y="3012782"/>
                </a:lnTo>
                <a:lnTo>
                  <a:pt x="0" y="3000256"/>
                </a:lnTo>
                <a:close/>
              </a:path>
              <a:path w="1117600" h="3127375">
                <a:moveTo>
                  <a:pt x="35981" y="3012782"/>
                </a:moveTo>
                <a:lnTo>
                  <a:pt x="29718" y="3030774"/>
                </a:lnTo>
                <a:lnTo>
                  <a:pt x="28703" y="3038274"/>
                </a:lnTo>
                <a:lnTo>
                  <a:pt x="30559" y="3045336"/>
                </a:lnTo>
                <a:lnTo>
                  <a:pt x="34915" y="3051182"/>
                </a:lnTo>
                <a:lnTo>
                  <a:pt x="41401" y="3055031"/>
                </a:lnTo>
                <a:lnTo>
                  <a:pt x="48889" y="3056053"/>
                </a:lnTo>
                <a:lnTo>
                  <a:pt x="55959" y="3054188"/>
                </a:lnTo>
                <a:lnTo>
                  <a:pt x="61815" y="3049811"/>
                </a:lnTo>
                <a:lnTo>
                  <a:pt x="65659" y="3043297"/>
                </a:lnTo>
                <a:lnTo>
                  <a:pt x="71925" y="3025295"/>
                </a:lnTo>
                <a:lnTo>
                  <a:pt x="35981" y="3012782"/>
                </a:lnTo>
                <a:close/>
              </a:path>
              <a:path w="1117600" h="3127375">
                <a:moveTo>
                  <a:pt x="71925" y="3025295"/>
                </a:moveTo>
                <a:lnTo>
                  <a:pt x="65659" y="3043297"/>
                </a:lnTo>
                <a:lnTo>
                  <a:pt x="61815" y="3049811"/>
                </a:lnTo>
                <a:lnTo>
                  <a:pt x="55959" y="3054188"/>
                </a:lnTo>
                <a:lnTo>
                  <a:pt x="48889" y="3056053"/>
                </a:lnTo>
                <a:lnTo>
                  <a:pt x="89238" y="3056053"/>
                </a:lnTo>
                <a:lnTo>
                  <a:pt x="107950" y="3037836"/>
                </a:lnTo>
                <a:lnTo>
                  <a:pt x="71925" y="3025295"/>
                </a:lnTo>
                <a:close/>
              </a:path>
              <a:path w="1117600" h="3127375">
                <a:moveTo>
                  <a:pt x="1096978" y="0"/>
                </a:moveTo>
                <a:lnTo>
                  <a:pt x="1089914" y="1869"/>
                </a:lnTo>
                <a:lnTo>
                  <a:pt x="1084087" y="6262"/>
                </a:lnTo>
                <a:lnTo>
                  <a:pt x="1080262" y="12823"/>
                </a:lnTo>
                <a:lnTo>
                  <a:pt x="35981" y="3012782"/>
                </a:lnTo>
                <a:lnTo>
                  <a:pt x="71925" y="3025295"/>
                </a:lnTo>
                <a:lnTo>
                  <a:pt x="1116203" y="25269"/>
                </a:lnTo>
                <a:lnTo>
                  <a:pt x="1117217" y="17799"/>
                </a:lnTo>
                <a:lnTo>
                  <a:pt x="1115361" y="10759"/>
                </a:lnTo>
                <a:lnTo>
                  <a:pt x="1111005" y="4909"/>
                </a:lnTo>
                <a:lnTo>
                  <a:pt x="1104519" y="1012"/>
                </a:lnTo>
                <a:lnTo>
                  <a:pt x="10969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9876" y="2745485"/>
            <a:ext cx="220979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0746" y="2374010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379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3628" y="4275582"/>
            <a:ext cx="160782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8204" y="3285363"/>
            <a:ext cx="368300" cy="1108075"/>
          </a:xfrm>
          <a:custGeom>
            <a:avLst/>
            <a:gdLst/>
            <a:ahLst/>
            <a:cxnLst/>
            <a:rect l="l" t="t" r="r" b="b"/>
            <a:pathLst>
              <a:path w="368300" h="1108075">
                <a:moveTo>
                  <a:pt x="0" y="1107948"/>
                </a:moveTo>
                <a:lnTo>
                  <a:pt x="367792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6896" y="4001642"/>
            <a:ext cx="1321435" cy="391795"/>
          </a:xfrm>
          <a:custGeom>
            <a:avLst/>
            <a:gdLst/>
            <a:ahLst/>
            <a:cxnLst/>
            <a:rect l="l" t="t" r="r" b="b"/>
            <a:pathLst>
              <a:path w="1321435" h="391795">
                <a:moveTo>
                  <a:pt x="0" y="0"/>
                </a:moveTo>
                <a:lnTo>
                  <a:pt x="1321307" y="39154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08350" y="195580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posx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3677" y="4144009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1117" y="2793504"/>
            <a:ext cx="1317498" cy="597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0096" y="2807325"/>
            <a:ext cx="1074420" cy="384810"/>
          </a:xfrm>
          <a:custGeom>
            <a:avLst/>
            <a:gdLst/>
            <a:ahLst/>
            <a:cxnLst/>
            <a:rect l="l" t="t" r="r" b="b"/>
            <a:pathLst>
              <a:path w="1074420" h="384810">
                <a:moveTo>
                  <a:pt x="901882" y="329988"/>
                </a:moveTo>
                <a:lnTo>
                  <a:pt x="884945" y="384565"/>
                </a:lnTo>
                <a:lnTo>
                  <a:pt x="1074048" y="353704"/>
                </a:lnTo>
                <a:lnTo>
                  <a:pt x="1059401" y="339635"/>
                </a:lnTo>
                <a:lnTo>
                  <a:pt x="940452" y="339635"/>
                </a:lnTo>
                <a:lnTo>
                  <a:pt x="929141" y="338464"/>
                </a:lnTo>
                <a:lnTo>
                  <a:pt x="901882" y="329988"/>
                </a:lnTo>
                <a:close/>
              </a:path>
              <a:path w="1074420" h="384810">
                <a:moveTo>
                  <a:pt x="918800" y="275470"/>
                </a:moveTo>
                <a:lnTo>
                  <a:pt x="901882" y="329988"/>
                </a:lnTo>
                <a:lnTo>
                  <a:pt x="929141" y="338464"/>
                </a:lnTo>
                <a:lnTo>
                  <a:pt x="940452" y="339635"/>
                </a:lnTo>
                <a:lnTo>
                  <a:pt x="950954" y="336496"/>
                </a:lnTo>
                <a:lnTo>
                  <a:pt x="959502" y="329642"/>
                </a:lnTo>
                <a:lnTo>
                  <a:pt x="964955" y="319668"/>
                </a:lnTo>
                <a:lnTo>
                  <a:pt x="966108" y="308431"/>
                </a:lnTo>
                <a:lnTo>
                  <a:pt x="962939" y="297967"/>
                </a:lnTo>
                <a:lnTo>
                  <a:pt x="956079" y="289433"/>
                </a:lnTo>
                <a:lnTo>
                  <a:pt x="946159" y="283981"/>
                </a:lnTo>
                <a:lnTo>
                  <a:pt x="918800" y="275470"/>
                </a:lnTo>
                <a:close/>
              </a:path>
              <a:path w="1074420" h="384810">
                <a:moveTo>
                  <a:pt x="935745" y="220862"/>
                </a:moveTo>
                <a:lnTo>
                  <a:pt x="918800" y="275470"/>
                </a:lnTo>
                <a:lnTo>
                  <a:pt x="946159" y="283981"/>
                </a:lnTo>
                <a:lnTo>
                  <a:pt x="956079" y="289433"/>
                </a:lnTo>
                <a:lnTo>
                  <a:pt x="962939" y="297967"/>
                </a:lnTo>
                <a:lnTo>
                  <a:pt x="966108" y="308431"/>
                </a:lnTo>
                <a:lnTo>
                  <a:pt x="964955" y="319668"/>
                </a:lnTo>
                <a:lnTo>
                  <a:pt x="959502" y="329642"/>
                </a:lnTo>
                <a:lnTo>
                  <a:pt x="950954" y="336496"/>
                </a:lnTo>
                <a:lnTo>
                  <a:pt x="940452" y="339635"/>
                </a:lnTo>
                <a:lnTo>
                  <a:pt x="1059401" y="339635"/>
                </a:lnTo>
                <a:lnTo>
                  <a:pt x="935745" y="220862"/>
                </a:lnTo>
                <a:close/>
              </a:path>
              <a:path w="1074420" h="384810">
                <a:moveTo>
                  <a:pt x="25655" y="0"/>
                </a:moveTo>
                <a:lnTo>
                  <a:pt x="15154" y="3169"/>
                </a:lnTo>
                <a:lnTo>
                  <a:pt x="6605" y="10029"/>
                </a:lnTo>
                <a:lnTo>
                  <a:pt x="1152" y="19948"/>
                </a:lnTo>
                <a:lnTo>
                  <a:pt x="0" y="31259"/>
                </a:lnTo>
                <a:lnTo>
                  <a:pt x="3169" y="41761"/>
                </a:lnTo>
                <a:lnTo>
                  <a:pt x="10029" y="50309"/>
                </a:lnTo>
                <a:lnTo>
                  <a:pt x="19948" y="55762"/>
                </a:lnTo>
                <a:lnTo>
                  <a:pt x="901882" y="329988"/>
                </a:lnTo>
                <a:lnTo>
                  <a:pt x="918800" y="275470"/>
                </a:lnTo>
                <a:lnTo>
                  <a:pt x="36966" y="1152"/>
                </a:lnTo>
                <a:lnTo>
                  <a:pt x="2565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7823" y="2373629"/>
            <a:ext cx="0" cy="2019300"/>
          </a:xfrm>
          <a:custGeom>
            <a:avLst/>
            <a:gdLst/>
            <a:ahLst/>
            <a:cxnLst/>
            <a:rect l="l" t="t" r="r" b="b"/>
            <a:pathLst>
              <a:path h="2019300">
                <a:moveTo>
                  <a:pt x="0" y="201891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085" y="4392929"/>
            <a:ext cx="1713864" cy="0"/>
          </a:xfrm>
          <a:custGeom>
            <a:avLst/>
            <a:gdLst/>
            <a:ahLst/>
            <a:cxnLst/>
            <a:rect l="l" t="t" r="r" b="b"/>
            <a:pathLst>
              <a:path w="1713864">
                <a:moveTo>
                  <a:pt x="171361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6085" y="2787650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2185" y="3546094"/>
            <a:ext cx="280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rx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44136" y="2397379"/>
            <a:ext cx="269240" cy="589915"/>
          </a:xfrm>
          <a:custGeom>
            <a:avLst/>
            <a:gdLst/>
            <a:ahLst/>
            <a:cxnLst/>
            <a:rect l="l" t="t" r="r" b="b"/>
            <a:pathLst>
              <a:path w="269239" h="589914">
                <a:moveTo>
                  <a:pt x="82423" y="484378"/>
                </a:moveTo>
                <a:lnTo>
                  <a:pt x="0" y="582041"/>
                </a:lnTo>
                <a:lnTo>
                  <a:pt x="127635" y="589407"/>
                </a:lnTo>
                <a:lnTo>
                  <a:pt x="116423" y="563362"/>
                </a:lnTo>
                <a:lnTo>
                  <a:pt x="89402" y="563362"/>
                </a:lnTo>
                <a:lnTo>
                  <a:pt x="82121" y="562721"/>
                </a:lnTo>
                <a:lnTo>
                  <a:pt x="75626" y="559389"/>
                </a:lnTo>
                <a:lnTo>
                  <a:pt x="70738" y="553593"/>
                </a:lnTo>
                <a:lnTo>
                  <a:pt x="68536" y="546348"/>
                </a:lnTo>
                <a:lnTo>
                  <a:pt x="69215" y="539067"/>
                </a:lnTo>
                <a:lnTo>
                  <a:pt x="72560" y="532572"/>
                </a:lnTo>
                <a:lnTo>
                  <a:pt x="78359" y="527685"/>
                </a:lnTo>
                <a:lnTo>
                  <a:pt x="96760" y="517684"/>
                </a:lnTo>
                <a:lnTo>
                  <a:pt x="82423" y="484378"/>
                </a:lnTo>
                <a:close/>
              </a:path>
              <a:path w="269239" h="589914">
                <a:moveTo>
                  <a:pt x="96760" y="517684"/>
                </a:moveTo>
                <a:lnTo>
                  <a:pt x="78359" y="527685"/>
                </a:lnTo>
                <a:lnTo>
                  <a:pt x="72560" y="532572"/>
                </a:lnTo>
                <a:lnTo>
                  <a:pt x="69215" y="539067"/>
                </a:lnTo>
                <a:lnTo>
                  <a:pt x="68536" y="546348"/>
                </a:lnTo>
                <a:lnTo>
                  <a:pt x="70738" y="553593"/>
                </a:lnTo>
                <a:lnTo>
                  <a:pt x="75626" y="559389"/>
                </a:lnTo>
                <a:lnTo>
                  <a:pt x="82121" y="562721"/>
                </a:lnTo>
                <a:lnTo>
                  <a:pt x="89402" y="563362"/>
                </a:lnTo>
                <a:lnTo>
                  <a:pt x="96647" y="561086"/>
                </a:lnTo>
                <a:lnTo>
                  <a:pt x="111881" y="552811"/>
                </a:lnTo>
                <a:lnTo>
                  <a:pt x="96760" y="517684"/>
                </a:lnTo>
                <a:close/>
              </a:path>
              <a:path w="269239" h="589914">
                <a:moveTo>
                  <a:pt x="111881" y="552811"/>
                </a:moveTo>
                <a:lnTo>
                  <a:pt x="96647" y="561086"/>
                </a:lnTo>
                <a:lnTo>
                  <a:pt x="89402" y="563362"/>
                </a:lnTo>
                <a:lnTo>
                  <a:pt x="116423" y="563362"/>
                </a:lnTo>
                <a:lnTo>
                  <a:pt x="111881" y="552811"/>
                </a:lnTo>
                <a:close/>
              </a:path>
              <a:path w="269239" h="589914">
                <a:moveTo>
                  <a:pt x="151144" y="514985"/>
                </a:moveTo>
                <a:lnTo>
                  <a:pt x="101726" y="514985"/>
                </a:lnTo>
                <a:lnTo>
                  <a:pt x="97154" y="518413"/>
                </a:lnTo>
                <a:lnTo>
                  <a:pt x="111881" y="552811"/>
                </a:lnTo>
                <a:lnTo>
                  <a:pt x="121665" y="547497"/>
                </a:lnTo>
                <a:lnTo>
                  <a:pt x="123189" y="546226"/>
                </a:lnTo>
                <a:lnTo>
                  <a:pt x="124587" y="544830"/>
                </a:lnTo>
                <a:lnTo>
                  <a:pt x="136016" y="533019"/>
                </a:lnTo>
                <a:lnTo>
                  <a:pt x="147192" y="520065"/>
                </a:lnTo>
                <a:lnTo>
                  <a:pt x="151144" y="514985"/>
                </a:lnTo>
                <a:close/>
              </a:path>
              <a:path w="269239" h="589914">
                <a:moveTo>
                  <a:pt x="99115" y="516404"/>
                </a:moveTo>
                <a:lnTo>
                  <a:pt x="96760" y="517684"/>
                </a:lnTo>
                <a:lnTo>
                  <a:pt x="97074" y="518413"/>
                </a:lnTo>
                <a:lnTo>
                  <a:pt x="99115" y="516404"/>
                </a:lnTo>
                <a:close/>
              </a:path>
              <a:path w="269239" h="589914">
                <a:moveTo>
                  <a:pt x="101726" y="514985"/>
                </a:moveTo>
                <a:lnTo>
                  <a:pt x="99115" y="516404"/>
                </a:lnTo>
                <a:lnTo>
                  <a:pt x="97154" y="518413"/>
                </a:lnTo>
                <a:lnTo>
                  <a:pt x="101726" y="514985"/>
                </a:lnTo>
                <a:close/>
              </a:path>
              <a:path w="269239" h="589914">
                <a:moveTo>
                  <a:pt x="245237" y="0"/>
                </a:moveTo>
                <a:lnTo>
                  <a:pt x="237922" y="2014"/>
                </a:lnTo>
                <a:lnTo>
                  <a:pt x="232156" y="6492"/>
                </a:lnTo>
                <a:lnTo>
                  <a:pt x="228484" y="12805"/>
                </a:lnTo>
                <a:lnTo>
                  <a:pt x="227457" y="20320"/>
                </a:lnTo>
                <a:lnTo>
                  <a:pt x="229235" y="45212"/>
                </a:lnTo>
                <a:lnTo>
                  <a:pt x="230250" y="69342"/>
                </a:lnTo>
                <a:lnTo>
                  <a:pt x="230632" y="93345"/>
                </a:lnTo>
                <a:lnTo>
                  <a:pt x="230365" y="117601"/>
                </a:lnTo>
                <a:lnTo>
                  <a:pt x="229615" y="140843"/>
                </a:lnTo>
                <a:lnTo>
                  <a:pt x="226060" y="187198"/>
                </a:lnTo>
                <a:lnTo>
                  <a:pt x="216662" y="254381"/>
                </a:lnTo>
                <a:lnTo>
                  <a:pt x="207772" y="296799"/>
                </a:lnTo>
                <a:lnTo>
                  <a:pt x="196976" y="336931"/>
                </a:lnTo>
                <a:lnTo>
                  <a:pt x="184150" y="374904"/>
                </a:lnTo>
                <a:lnTo>
                  <a:pt x="161798" y="426593"/>
                </a:lnTo>
                <a:lnTo>
                  <a:pt x="136016" y="471297"/>
                </a:lnTo>
                <a:lnTo>
                  <a:pt x="107314" y="508000"/>
                </a:lnTo>
                <a:lnTo>
                  <a:pt x="99115" y="516404"/>
                </a:lnTo>
                <a:lnTo>
                  <a:pt x="101726" y="514985"/>
                </a:lnTo>
                <a:lnTo>
                  <a:pt x="151144" y="514985"/>
                </a:lnTo>
                <a:lnTo>
                  <a:pt x="157861" y="506349"/>
                </a:lnTo>
                <a:lnTo>
                  <a:pt x="187325" y="459994"/>
                </a:lnTo>
                <a:lnTo>
                  <a:pt x="204597" y="425069"/>
                </a:lnTo>
                <a:lnTo>
                  <a:pt x="220090" y="387476"/>
                </a:lnTo>
                <a:lnTo>
                  <a:pt x="233552" y="347345"/>
                </a:lnTo>
                <a:lnTo>
                  <a:pt x="245110" y="304546"/>
                </a:lnTo>
                <a:lnTo>
                  <a:pt x="254253" y="260096"/>
                </a:lnTo>
                <a:lnTo>
                  <a:pt x="261365" y="214122"/>
                </a:lnTo>
                <a:lnTo>
                  <a:pt x="266064" y="166497"/>
                </a:lnTo>
                <a:lnTo>
                  <a:pt x="268481" y="117221"/>
                </a:lnTo>
                <a:lnTo>
                  <a:pt x="268732" y="92710"/>
                </a:lnTo>
                <a:lnTo>
                  <a:pt x="268350" y="67691"/>
                </a:lnTo>
                <a:lnTo>
                  <a:pt x="265557" y="17653"/>
                </a:lnTo>
                <a:lnTo>
                  <a:pt x="252698" y="972"/>
                </a:lnTo>
                <a:lnTo>
                  <a:pt x="24523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67935" y="192760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gx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5758" y="2479802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ori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1633" y="2613405"/>
            <a:ext cx="153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325" algn="l"/>
                <a:tab pos="1521460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posy	</a:t>
            </a:r>
            <a:r>
              <a:rPr sz="2400" i="1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2055" y="1824373"/>
            <a:ext cx="71247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00" i="1" spc="0" baseline="14957" dirty="0">
                <a:latin typeface="Times New Roman"/>
                <a:cs typeface="Times New Roman"/>
              </a:rPr>
              <a:t>x</a:t>
            </a:r>
            <a:r>
              <a:rPr sz="1500" i="1" spc="0" dirty="0">
                <a:latin typeface="Times New Roman"/>
                <a:cs typeface="Times New Roman"/>
              </a:rPr>
              <a:t>Global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3444" y="5684521"/>
            <a:ext cx="7175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7" baseline="14957" dirty="0">
                <a:latin typeface="Times New Roman"/>
                <a:cs typeface="Times New Roman"/>
              </a:rPr>
              <a:t>y</a:t>
            </a:r>
            <a:r>
              <a:rPr sz="1500" i="1" spc="5" dirty="0">
                <a:latin typeface="Times New Roman"/>
                <a:cs typeface="Times New Roman"/>
              </a:rPr>
              <a:t>Global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1806" y="3320797"/>
            <a:ext cx="6527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37" baseline="14957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5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Robot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6793" y="5429251"/>
            <a:ext cx="6477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i="1" spc="22" baseline="14957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5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Robot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866" y="320802"/>
            <a:ext cx="45011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4-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参考实验现象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990600"/>
            <a:ext cx="6076188" cy="570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332" y="2156967"/>
            <a:ext cx="281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404040"/>
                </a:solidFill>
                <a:latin typeface="Century Gothic"/>
                <a:cs typeface="Century Gothic"/>
              </a:rPr>
              <a:t>Thank</a:t>
            </a:r>
            <a:r>
              <a:rPr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404040"/>
                </a:solidFill>
                <a:latin typeface="Century Gothic"/>
                <a:cs typeface="Century Gothic"/>
              </a:rPr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365885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942" y="671829"/>
            <a:ext cx="505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作业4-提供的程序图模型</a:t>
            </a:r>
          </a:p>
        </p:txBody>
      </p:sp>
      <p:sp>
        <p:nvSpPr>
          <p:cNvPr id="4" name="object 4"/>
          <p:cNvSpPr/>
          <p:nvPr/>
        </p:nvSpPr>
        <p:spPr>
          <a:xfrm>
            <a:off x="848105" y="1775447"/>
            <a:ext cx="1813560" cy="1157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730" y="1815083"/>
            <a:ext cx="1687830" cy="1031875"/>
          </a:xfrm>
          <a:prstGeom prst="rect">
            <a:avLst/>
          </a:prstGeom>
          <a:solidFill>
            <a:srgbClr val="FFFFFF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GPS数据输入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3838" y="2607551"/>
            <a:ext cx="2156460" cy="1157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2502" y="2931464"/>
            <a:ext cx="2199894" cy="57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63461" y="2647188"/>
            <a:ext cx="2030730" cy="1031875"/>
          </a:xfrm>
          <a:prstGeom prst="rect">
            <a:avLst/>
          </a:prstGeom>
          <a:solidFill>
            <a:srgbClr val="FFFFFF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轨迹、地图可视化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1082" y="2316479"/>
            <a:ext cx="1318260" cy="688975"/>
          </a:xfrm>
          <a:custGeom>
            <a:avLst/>
            <a:gdLst/>
            <a:ahLst/>
            <a:cxnLst/>
            <a:rect l="l" t="t" r="r" b="b"/>
            <a:pathLst>
              <a:path w="1318260" h="688975">
                <a:moveTo>
                  <a:pt x="1231138" y="601599"/>
                </a:moveTo>
                <a:lnTo>
                  <a:pt x="1231138" y="688467"/>
                </a:lnTo>
                <a:lnTo>
                  <a:pt x="1289050" y="659511"/>
                </a:lnTo>
                <a:lnTo>
                  <a:pt x="1253617" y="659511"/>
                </a:lnTo>
                <a:lnTo>
                  <a:pt x="1260094" y="653034"/>
                </a:lnTo>
                <a:lnTo>
                  <a:pt x="1260094" y="637032"/>
                </a:lnTo>
                <a:lnTo>
                  <a:pt x="1253617" y="630555"/>
                </a:lnTo>
                <a:lnTo>
                  <a:pt x="1289050" y="630555"/>
                </a:lnTo>
                <a:lnTo>
                  <a:pt x="1231138" y="601599"/>
                </a:lnTo>
                <a:close/>
              </a:path>
              <a:path w="1318260" h="688975">
                <a:moveTo>
                  <a:pt x="651763" y="14478"/>
                </a:moveTo>
                <a:lnTo>
                  <a:pt x="651763" y="653034"/>
                </a:lnTo>
                <a:lnTo>
                  <a:pt x="658241" y="659511"/>
                </a:lnTo>
                <a:lnTo>
                  <a:pt x="1231138" y="659511"/>
                </a:lnTo>
                <a:lnTo>
                  <a:pt x="1231138" y="645033"/>
                </a:lnTo>
                <a:lnTo>
                  <a:pt x="680719" y="645033"/>
                </a:lnTo>
                <a:lnTo>
                  <a:pt x="666242" y="630555"/>
                </a:lnTo>
                <a:lnTo>
                  <a:pt x="680719" y="630555"/>
                </a:lnTo>
                <a:lnTo>
                  <a:pt x="680719" y="28956"/>
                </a:lnTo>
                <a:lnTo>
                  <a:pt x="666242" y="28956"/>
                </a:lnTo>
                <a:lnTo>
                  <a:pt x="651763" y="14478"/>
                </a:lnTo>
                <a:close/>
              </a:path>
              <a:path w="1318260" h="688975">
                <a:moveTo>
                  <a:pt x="1289050" y="630555"/>
                </a:moveTo>
                <a:lnTo>
                  <a:pt x="1253617" y="630555"/>
                </a:lnTo>
                <a:lnTo>
                  <a:pt x="1260094" y="637032"/>
                </a:lnTo>
                <a:lnTo>
                  <a:pt x="1260094" y="653034"/>
                </a:lnTo>
                <a:lnTo>
                  <a:pt x="1253617" y="659511"/>
                </a:lnTo>
                <a:lnTo>
                  <a:pt x="1289050" y="659511"/>
                </a:lnTo>
                <a:lnTo>
                  <a:pt x="1318006" y="645033"/>
                </a:lnTo>
                <a:lnTo>
                  <a:pt x="1289050" y="630555"/>
                </a:lnTo>
                <a:close/>
              </a:path>
              <a:path w="1318260" h="688975">
                <a:moveTo>
                  <a:pt x="680719" y="630555"/>
                </a:moveTo>
                <a:lnTo>
                  <a:pt x="666242" y="630555"/>
                </a:lnTo>
                <a:lnTo>
                  <a:pt x="680719" y="645033"/>
                </a:lnTo>
                <a:lnTo>
                  <a:pt x="680719" y="630555"/>
                </a:lnTo>
                <a:close/>
              </a:path>
              <a:path w="1318260" h="688975">
                <a:moveTo>
                  <a:pt x="1231138" y="630555"/>
                </a:moveTo>
                <a:lnTo>
                  <a:pt x="680719" y="630555"/>
                </a:lnTo>
                <a:lnTo>
                  <a:pt x="680719" y="645033"/>
                </a:lnTo>
                <a:lnTo>
                  <a:pt x="1231138" y="645033"/>
                </a:lnTo>
                <a:lnTo>
                  <a:pt x="1231138" y="630555"/>
                </a:lnTo>
                <a:close/>
              </a:path>
              <a:path w="1318260" h="688975">
                <a:moveTo>
                  <a:pt x="674243" y="0"/>
                </a:moveTo>
                <a:lnTo>
                  <a:pt x="6476" y="0"/>
                </a:lnTo>
                <a:lnTo>
                  <a:pt x="0" y="6477"/>
                </a:lnTo>
                <a:lnTo>
                  <a:pt x="0" y="22479"/>
                </a:lnTo>
                <a:lnTo>
                  <a:pt x="6476" y="28956"/>
                </a:lnTo>
                <a:lnTo>
                  <a:pt x="651763" y="28956"/>
                </a:lnTo>
                <a:lnTo>
                  <a:pt x="651763" y="14478"/>
                </a:lnTo>
                <a:lnTo>
                  <a:pt x="680719" y="14478"/>
                </a:lnTo>
                <a:lnTo>
                  <a:pt x="680719" y="6477"/>
                </a:lnTo>
                <a:lnTo>
                  <a:pt x="674243" y="0"/>
                </a:lnTo>
                <a:close/>
              </a:path>
              <a:path w="1318260" h="688975">
                <a:moveTo>
                  <a:pt x="680719" y="14478"/>
                </a:moveTo>
                <a:lnTo>
                  <a:pt x="651763" y="14478"/>
                </a:lnTo>
                <a:lnTo>
                  <a:pt x="666242" y="28956"/>
                </a:lnTo>
                <a:lnTo>
                  <a:pt x="680719" y="28956"/>
                </a:lnTo>
                <a:lnTo>
                  <a:pt x="680719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6322" y="3394709"/>
            <a:ext cx="1303655" cy="706755"/>
          </a:xfrm>
          <a:custGeom>
            <a:avLst/>
            <a:gdLst/>
            <a:ahLst/>
            <a:cxnLst/>
            <a:rect l="l" t="t" r="r" b="b"/>
            <a:pathLst>
              <a:path w="1303654" h="706754">
                <a:moveTo>
                  <a:pt x="644270" y="677671"/>
                </a:moveTo>
                <a:lnTo>
                  <a:pt x="6476" y="677671"/>
                </a:lnTo>
                <a:lnTo>
                  <a:pt x="0" y="684148"/>
                </a:lnTo>
                <a:lnTo>
                  <a:pt x="0" y="700151"/>
                </a:lnTo>
                <a:lnTo>
                  <a:pt x="6476" y="706627"/>
                </a:lnTo>
                <a:lnTo>
                  <a:pt x="666750" y="706627"/>
                </a:lnTo>
                <a:lnTo>
                  <a:pt x="673226" y="700151"/>
                </a:lnTo>
                <a:lnTo>
                  <a:pt x="673226" y="692150"/>
                </a:lnTo>
                <a:lnTo>
                  <a:pt x="644270" y="692150"/>
                </a:lnTo>
                <a:lnTo>
                  <a:pt x="644270" y="677671"/>
                </a:lnTo>
                <a:close/>
              </a:path>
              <a:path w="1303654" h="706754">
                <a:moveTo>
                  <a:pt x="1216278" y="28955"/>
                </a:moveTo>
                <a:lnTo>
                  <a:pt x="650875" y="28955"/>
                </a:lnTo>
                <a:lnTo>
                  <a:pt x="644270" y="35432"/>
                </a:lnTo>
                <a:lnTo>
                  <a:pt x="644270" y="692150"/>
                </a:lnTo>
                <a:lnTo>
                  <a:pt x="658748" y="677671"/>
                </a:lnTo>
                <a:lnTo>
                  <a:pt x="673226" y="677671"/>
                </a:lnTo>
                <a:lnTo>
                  <a:pt x="673226" y="57912"/>
                </a:lnTo>
                <a:lnTo>
                  <a:pt x="658748" y="57912"/>
                </a:lnTo>
                <a:lnTo>
                  <a:pt x="673226" y="43434"/>
                </a:lnTo>
                <a:lnTo>
                  <a:pt x="1216278" y="43434"/>
                </a:lnTo>
                <a:lnTo>
                  <a:pt x="1216278" y="28955"/>
                </a:lnTo>
                <a:close/>
              </a:path>
              <a:path w="1303654" h="706754">
                <a:moveTo>
                  <a:pt x="673226" y="677671"/>
                </a:moveTo>
                <a:lnTo>
                  <a:pt x="658748" y="677671"/>
                </a:lnTo>
                <a:lnTo>
                  <a:pt x="644270" y="692150"/>
                </a:lnTo>
                <a:lnTo>
                  <a:pt x="673226" y="692150"/>
                </a:lnTo>
                <a:lnTo>
                  <a:pt x="673226" y="677671"/>
                </a:lnTo>
                <a:close/>
              </a:path>
              <a:path w="1303654" h="706754">
                <a:moveTo>
                  <a:pt x="1216278" y="0"/>
                </a:moveTo>
                <a:lnTo>
                  <a:pt x="1216278" y="86867"/>
                </a:lnTo>
                <a:lnTo>
                  <a:pt x="1274190" y="57912"/>
                </a:lnTo>
                <a:lnTo>
                  <a:pt x="1238757" y="57912"/>
                </a:lnTo>
                <a:lnTo>
                  <a:pt x="1245235" y="51435"/>
                </a:lnTo>
                <a:lnTo>
                  <a:pt x="1245235" y="35432"/>
                </a:lnTo>
                <a:lnTo>
                  <a:pt x="1238757" y="28955"/>
                </a:lnTo>
                <a:lnTo>
                  <a:pt x="1274190" y="28955"/>
                </a:lnTo>
                <a:lnTo>
                  <a:pt x="1216278" y="0"/>
                </a:lnTo>
                <a:close/>
              </a:path>
              <a:path w="1303654" h="706754">
                <a:moveTo>
                  <a:pt x="673226" y="43434"/>
                </a:moveTo>
                <a:lnTo>
                  <a:pt x="658748" y="57912"/>
                </a:lnTo>
                <a:lnTo>
                  <a:pt x="673226" y="57912"/>
                </a:lnTo>
                <a:lnTo>
                  <a:pt x="673226" y="43434"/>
                </a:lnTo>
                <a:close/>
              </a:path>
              <a:path w="1303654" h="706754">
                <a:moveTo>
                  <a:pt x="1216278" y="43434"/>
                </a:moveTo>
                <a:lnTo>
                  <a:pt x="673226" y="43434"/>
                </a:lnTo>
                <a:lnTo>
                  <a:pt x="673226" y="57912"/>
                </a:lnTo>
                <a:lnTo>
                  <a:pt x="1216278" y="57912"/>
                </a:lnTo>
                <a:lnTo>
                  <a:pt x="1216278" y="43434"/>
                </a:lnTo>
                <a:close/>
              </a:path>
              <a:path w="1303654" h="706754">
                <a:moveTo>
                  <a:pt x="1274190" y="28955"/>
                </a:moveTo>
                <a:lnTo>
                  <a:pt x="1238757" y="28955"/>
                </a:lnTo>
                <a:lnTo>
                  <a:pt x="1245235" y="35432"/>
                </a:lnTo>
                <a:lnTo>
                  <a:pt x="1245235" y="51435"/>
                </a:lnTo>
                <a:lnTo>
                  <a:pt x="1238757" y="57912"/>
                </a:lnTo>
                <a:lnTo>
                  <a:pt x="1274190" y="57912"/>
                </a:lnTo>
                <a:lnTo>
                  <a:pt x="1303147" y="43434"/>
                </a:lnTo>
                <a:lnTo>
                  <a:pt x="127419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4807" y="202565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位姿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5725" y="3506711"/>
            <a:ext cx="1813560" cy="1157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5350" y="3546347"/>
            <a:ext cx="1687830" cy="1031875"/>
          </a:xfrm>
          <a:prstGeom prst="rect">
            <a:avLst/>
          </a:prstGeom>
          <a:solidFill>
            <a:srgbClr val="FFFFFF"/>
          </a:solidFill>
          <a:ln w="2895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386080" marR="379095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激光雷达 数据输入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8005" y="2608313"/>
            <a:ext cx="1813560" cy="115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97629" y="2647950"/>
            <a:ext cx="1687830" cy="1031240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制图算法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657" y="415112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激光数据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9998" y="5044440"/>
            <a:ext cx="5652135" cy="7080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latin typeface="SimSun"/>
                <a:cs typeface="SimSun"/>
              </a:rPr>
              <a:t>*黄色模块中的X_PrivFunc.cpp部分需要</a:t>
            </a:r>
            <a:r>
              <a:rPr sz="2000" dirty="0">
                <a:latin typeface="SimSun"/>
                <a:cs typeface="SimSun"/>
              </a:rPr>
              <a:t>大</a:t>
            </a:r>
            <a:r>
              <a:rPr sz="2000" spc="-5" dirty="0">
                <a:latin typeface="SimSun"/>
                <a:cs typeface="SimSun"/>
              </a:rPr>
              <a:t>家完成</a:t>
            </a:r>
            <a:endParaRPr sz="20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SimSun"/>
                <a:cs typeface="SimSun"/>
              </a:rPr>
              <a:t>（processMultiInputData函数部分）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4509" y="3096005"/>
            <a:ext cx="744220" cy="86995"/>
          </a:xfrm>
          <a:custGeom>
            <a:avLst/>
            <a:gdLst/>
            <a:ahLst/>
            <a:cxnLst/>
            <a:rect l="l" t="t" r="r" b="b"/>
            <a:pathLst>
              <a:path w="744220" h="86994">
                <a:moveTo>
                  <a:pt x="657225" y="0"/>
                </a:moveTo>
                <a:lnTo>
                  <a:pt x="657225" y="86868"/>
                </a:lnTo>
                <a:lnTo>
                  <a:pt x="715137" y="57912"/>
                </a:lnTo>
                <a:lnTo>
                  <a:pt x="679703" y="57912"/>
                </a:lnTo>
                <a:lnTo>
                  <a:pt x="686180" y="51435"/>
                </a:lnTo>
                <a:lnTo>
                  <a:pt x="686180" y="35433"/>
                </a:lnTo>
                <a:lnTo>
                  <a:pt x="679703" y="28956"/>
                </a:lnTo>
                <a:lnTo>
                  <a:pt x="715137" y="28956"/>
                </a:lnTo>
                <a:lnTo>
                  <a:pt x="657225" y="0"/>
                </a:lnTo>
                <a:close/>
              </a:path>
              <a:path w="744220" h="86994">
                <a:moveTo>
                  <a:pt x="657225" y="28956"/>
                </a:moveTo>
                <a:lnTo>
                  <a:pt x="6476" y="28956"/>
                </a:lnTo>
                <a:lnTo>
                  <a:pt x="0" y="35433"/>
                </a:lnTo>
                <a:lnTo>
                  <a:pt x="0" y="51435"/>
                </a:lnTo>
                <a:lnTo>
                  <a:pt x="6476" y="57912"/>
                </a:lnTo>
                <a:lnTo>
                  <a:pt x="657225" y="57912"/>
                </a:lnTo>
                <a:lnTo>
                  <a:pt x="657225" y="28956"/>
                </a:lnTo>
                <a:close/>
              </a:path>
              <a:path w="744220" h="86994">
                <a:moveTo>
                  <a:pt x="715137" y="28956"/>
                </a:moveTo>
                <a:lnTo>
                  <a:pt x="679703" y="28956"/>
                </a:lnTo>
                <a:lnTo>
                  <a:pt x="686180" y="35433"/>
                </a:lnTo>
                <a:lnTo>
                  <a:pt x="686180" y="51435"/>
                </a:lnTo>
                <a:lnTo>
                  <a:pt x="679703" y="57912"/>
                </a:lnTo>
                <a:lnTo>
                  <a:pt x="715137" y="57912"/>
                </a:lnTo>
                <a:lnTo>
                  <a:pt x="744092" y="43434"/>
                </a:lnTo>
                <a:lnTo>
                  <a:pt x="71513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444117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110" y="647446"/>
            <a:ext cx="7806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0054" y="1377188"/>
            <a:ext cx="8737210" cy="429733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070"/>
              </a:spcBef>
            </a:pPr>
            <a:r>
              <a:rPr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底层库</a:t>
            </a:r>
            <a:r>
              <a:rPr b="1" spc="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OGMexample_module</a:t>
            </a:r>
            <a:r>
              <a:rPr spc="-2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文件夹存放路径</a:t>
            </a:r>
          </a:p>
          <a:p>
            <a:pPr marL="724535">
              <a:lnSpc>
                <a:spcPct val="100000"/>
              </a:lnSpc>
              <a:spcBef>
                <a:spcPts val="969"/>
              </a:spcBef>
            </a:pP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/home/rsys/SDK/RobotSDK/ModuleDev</a:t>
            </a:r>
          </a:p>
          <a:p>
            <a:pPr marL="267335">
              <a:lnSpc>
                <a:spcPct val="100000"/>
              </a:lnSpc>
              <a:spcBef>
                <a:spcPts val="1030"/>
              </a:spcBef>
            </a:pPr>
            <a:r>
              <a:rPr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b="1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高层程序</a:t>
            </a:r>
            <a:r>
              <a:rPr b="1" spc="25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OGMapp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文件夹存放路径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781685">
              <a:lnSpc>
                <a:spcPct val="100000"/>
              </a:lnSpc>
              <a:spcBef>
                <a:spcPts val="1000"/>
              </a:spcBef>
            </a:pP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/home/rsys/SDK/RobotSDK/APP</a:t>
            </a: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（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如果没有就创建一个）</a:t>
            </a:r>
          </a:p>
          <a:p>
            <a:pPr marL="610235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"/>
              <a:tabLst>
                <a:tab pos="610235" algn="l"/>
              </a:tabLst>
            </a:pPr>
            <a:r>
              <a:rPr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数据 </a:t>
            </a:r>
            <a:r>
              <a:rPr spc="-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a20160801135224.lms1</a:t>
            </a:r>
            <a:r>
              <a:rPr spc="-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，</a:t>
            </a:r>
            <a:r>
              <a:rPr spc="-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a-XW-20160801135224.nav</a:t>
            </a:r>
          </a:p>
          <a:p>
            <a:pPr marL="61023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存放路径</a:t>
            </a:r>
          </a:p>
          <a:p>
            <a:pPr marL="724535">
              <a:lnSpc>
                <a:spcPct val="100000"/>
              </a:lnSpc>
              <a:spcBef>
                <a:spcPts val="969"/>
              </a:spcBef>
            </a:pP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/home/</a:t>
            </a:r>
            <a:r>
              <a:rPr spc="-5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rsys</a:t>
            </a: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/Build/APP/example</a:t>
            </a:r>
            <a:r>
              <a:rPr lang="en-US" altLang="zh-CN"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spc="-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_app</a:t>
            </a:r>
          </a:p>
          <a:p>
            <a:pPr marL="724535">
              <a:lnSpc>
                <a:spcPct val="100000"/>
              </a:lnSpc>
              <a:spcBef>
                <a:spcPts val="994"/>
              </a:spcBef>
            </a:pPr>
            <a:r>
              <a:rPr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路径在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build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高层程序之后自动生成</a:t>
            </a:r>
            <a:endParaRPr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724535">
              <a:lnSpc>
                <a:spcPct val="100000"/>
              </a:lnSpc>
              <a:spcBef>
                <a:spcPts val="1045"/>
              </a:spcBef>
            </a:pP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配置文件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config.xml</a:t>
            </a:r>
            <a:r>
              <a:rPr sz="2000" spc="-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在运行一次高层程序之后自动生成</a:t>
            </a:r>
            <a:endParaRPr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472309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110" y="647446"/>
            <a:ext cx="7959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690" y="1377188"/>
            <a:ext cx="6879672" cy="1004121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底层库</a:t>
            </a:r>
            <a:r>
              <a:rPr sz="2400" b="1" spc="1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OGMexample_module</a:t>
            </a:r>
            <a:r>
              <a:rPr sz="2400" spc="-2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文件夹存放路径</a:t>
            </a:r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/home/rsys/SDK/RobotSDK/ModuleDev</a:t>
            </a:r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869" y="2755392"/>
            <a:ext cx="7272424" cy="2983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945"/>
            <a:ext cx="1472309" cy="508634"/>
          </a:xfrm>
          <a:custGeom>
            <a:avLst/>
            <a:gdLst/>
            <a:ahLst/>
            <a:cxnLst/>
            <a:rect l="l" t="t" r="r" b="b"/>
            <a:pathLst>
              <a:path w="1365885" h="508634">
                <a:moveTo>
                  <a:pt x="0" y="0"/>
                </a:moveTo>
                <a:lnTo>
                  <a:pt x="0" y="505078"/>
                </a:lnTo>
                <a:lnTo>
                  <a:pt x="1019670" y="508253"/>
                </a:lnTo>
                <a:lnTo>
                  <a:pt x="1120013" y="508253"/>
                </a:lnTo>
                <a:lnTo>
                  <a:pt x="1124648" y="503427"/>
                </a:lnTo>
                <a:lnTo>
                  <a:pt x="1126197" y="501903"/>
                </a:lnTo>
                <a:lnTo>
                  <a:pt x="1358646" y="269620"/>
                </a:lnTo>
                <a:lnTo>
                  <a:pt x="1365694" y="255333"/>
                </a:lnTo>
                <a:lnTo>
                  <a:pt x="1363932" y="248189"/>
                </a:lnTo>
                <a:lnTo>
                  <a:pt x="1358646" y="241045"/>
                </a:lnTo>
                <a:lnTo>
                  <a:pt x="1129626" y="11937"/>
                </a:lnTo>
                <a:lnTo>
                  <a:pt x="1124648" y="11937"/>
                </a:lnTo>
                <a:lnTo>
                  <a:pt x="1124648" y="7112"/>
                </a:lnTo>
                <a:lnTo>
                  <a:pt x="1120013" y="7112"/>
                </a:lnTo>
                <a:lnTo>
                  <a:pt x="1115199" y="2412"/>
                </a:lnTo>
                <a:lnTo>
                  <a:pt x="1019670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110" y="647446"/>
            <a:ext cx="7959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690" y="1373377"/>
            <a:ext cx="8633300" cy="100796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45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高层程序</a:t>
            </a:r>
            <a:r>
              <a:rPr sz="2400" b="1" spc="2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lang="en-US" altLang="zh-CN" sz="2400" b="1" spc="25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OGMapp</a:t>
            </a:r>
            <a:r>
              <a:rPr lang="en-US" altLang="zh-CN" sz="2400" b="1" spc="2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sz="2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文件夹存放路径</a:t>
            </a:r>
            <a:endParaRPr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  <a:p>
            <a:pPr marL="527050">
              <a:lnSpc>
                <a:spcPct val="100000"/>
              </a:lnSpc>
              <a:spcBef>
                <a:spcPts val="1005"/>
              </a:spcBef>
            </a:pPr>
            <a:r>
              <a:rPr lang="en-US"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/home/</a:t>
            </a:r>
            <a:r>
              <a:rPr lang="en-US" sz="2400" spc="-5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rsys</a:t>
            </a:r>
            <a:r>
              <a:rPr lang="en-US"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/SDK/</a:t>
            </a:r>
            <a:r>
              <a:rPr lang="en-US" sz="2400" spc="-5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RobotSDK</a:t>
            </a:r>
            <a:r>
              <a:rPr lang="en-US"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/APP（</a:t>
            </a:r>
            <a:r>
              <a:rPr lang="zh-CN" altLang="en-US" sz="2400" spc="-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如果没有就创建一个）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0000" t="37407" r="27500" b="44815"/>
          <a:stretch/>
        </p:blipFill>
        <p:spPr>
          <a:xfrm>
            <a:off x="1021080" y="3200400"/>
            <a:ext cx="7677150" cy="2362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B5BFB4-02BB-4A5C-889A-4817CF7A0D7B}"/>
              </a:ext>
            </a:extLst>
          </p:cNvPr>
          <p:cNvSpPr/>
          <p:nvPr/>
        </p:nvSpPr>
        <p:spPr>
          <a:xfrm>
            <a:off x="4343400" y="3886200"/>
            <a:ext cx="2590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0D9BCB-6CD0-439E-9421-3BF7DBA526A3}"/>
              </a:ext>
            </a:extLst>
          </p:cNvPr>
          <p:cNvSpPr txBox="1"/>
          <p:nvPr/>
        </p:nvSpPr>
        <p:spPr>
          <a:xfrm>
            <a:off x="4267200" y="3838917"/>
            <a:ext cx="46662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spc="-5" dirty="0">
                <a:solidFill>
                  <a:srgbClr val="404040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SDK/</a:t>
            </a:r>
            <a:r>
              <a:rPr lang="en-US" altLang="zh-CN" sz="1500" spc="-5" dirty="0" err="1">
                <a:solidFill>
                  <a:srgbClr val="404040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RobotSDK</a:t>
            </a:r>
            <a:r>
              <a:rPr lang="en-US" altLang="zh-CN" sz="1500" spc="-5" dirty="0">
                <a:solidFill>
                  <a:srgbClr val="404040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/APP</a:t>
            </a:r>
            <a:endParaRPr lang="zh-CN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80110" y="647446"/>
            <a:ext cx="7654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提供的程序框架下载与配置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690" y="1500632"/>
            <a:ext cx="2581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Wingdings 3"/>
              </a:rPr>
              <a:t></a:t>
            </a:r>
            <a:r>
              <a:rPr sz="2400" spc="-80" dirty="0">
                <a:solidFill>
                  <a:srgbClr val="A42F0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底层库</a:t>
            </a:r>
            <a:r>
              <a:rPr sz="2400" b="1" spc="-25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配置</a:t>
            </a:r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909" y="2082545"/>
            <a:ext cx="8552688" cy="432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508000"/>
            <a:ext cx="2318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作业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配置</a:t>
            </a:r>
            <a:endParaRPr sz="36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B88BA6-B26F-DFCC-5C5C-A9CFB505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696200" cy="38895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891876-C6B7-B5EF-843C-B9611A091AB0}"/>
              </a:ext>
            </a:extLst>
          </p:cNvPr>
          <p:cNvSpPr/>
          <p:nvPr/>
        </p:nvSpPr>
        <p:spPr>
          <a:xfrm>
            <a:off x="1295400" y="2819400"/>
            <a:ext cx="1143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32EA97-F2A0-4E56-B5B2-05458F8979B0}"/>
              </a:ext>
            </a:extLst>
          </p:cNvPr>
          <p:cNvSpPr txBox="1"/>
          <p:nvPr/>
        </p:nvSpPr>
        <p:spPr>
          <a:xfrm>
            <a:off x="990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35CABE-6D8C-D9EB-ABAC-B1804DAD3E22}"/>
              </a:ext>
            </a:extLst>
          </p:cNvPr>
          <p:cNvSpPr txBox="1"/>
          <p:nvPr/>
        </p:nvSpPr>
        <p:spPr>
          <a:xfrm>
            <a:off x="6301839" y="42337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A1BA7C-DD97-F4F8-1C4C-EEE1B96C4FE3}"/>
              </a:ext>
            </a:extLst>
          </p:cNvPr>
          <p:cNvSpPr/>
          <p:nvPr/>
        </p:nvSpPr>
        <p:spPr>
          <a:xfrm>
            <a:off x="6583878" y="4418419"/>
            <a:ext cx="1417122" cy="458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9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508000"/>
            <a:ext cx="23180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作业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4</a:t>
            </a:r>
            <a:r>
              <a:rPr sz="3600" dirty="0">
                <a:solidFill>
                  <a:srgbClr val="25252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imSun"/>
              </a:rPr>
              <a:t>配置</a:t>
            </a:r>
            <a:endParaRPr sz="3600">
              <a:latin typeface="微软雅黑 Light" panose="020B0502040204020203" pitchFamily="34" charset="-122"/>
              <a:ea typeface="微软雅黑 Light" panose="020B0502040204020203" pitchFamily="34" charset="-122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84" y="1315972"/>
            <a:ext cx="8452104" cy="551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6617" y="403859"/>
            <a:ext cx="3076193" cy="272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7567" y="384809"/>
            <a:ext cx="3114675" cy="2761615"/>
          </a:xfrm>
          <a:custGeom>
            <a:avLst/>
            <a:gdLst/>
            <a:ahLst/>
            <a:cxnLst/>
            <a:rect l="l" t="t" r="r" b="b"/>
            <a:pathLst>
              <a:path w="3114675" h="2761615">
                <a:moveTo>
                  <a:pt x="0" y="2761488"/>
                </a:moveTo>
                <a:lnTo>
                  <a:pt x="3114293" y="2761488"/>
                </a:lnTo>
                <a:lnTo>
                  <a:pt x="3114293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9483" y="2269617"/>
            <a:ext cx="2950845" cy="858519"/>
          </a:xfrm>
          <a:custGeom>
            <a:avLst/>
            <a:gdLst/>
            <a:ahLst/>
            <a:cxnLst/>
            <a:rect l="l" t="t" r="r" b="b"/>
            <a:pathLst>
              <a:path w="2950845" h="858519">
                <a:moveTo>
                  <a:pt x="0" y="858012"/>
                </a:moveTo>
                <a:lnTo>
                  <a:pt x="2950464" y="858012"/>
                </a:lnTo>
                <a:lnTo>
                  <a:pt x="2950464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ln w="16002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7484" y="2277617"/>
            <a:ext cx="2934970" cy="696986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141605" rIns="0" bIns="0" rtlCol="0">
            <a:spAutoFit/>
          </a:bodyPr>
          <a:lstStyle/>
          <a:p>
            <a:pPr marL="1236980" marR="169545" indent="-1061085">
              <a:lnSpc>
                <a:spcPct val="100000"/>
              </a:lnSpc>
              <a:spcBef>
                <a:spcPts val="1115"/>
              </a:spcBef>
            </a:pPr>
            <a:r>
              <a:rPr sz="1800" b="1" spc="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在</a:t>
            </a:r>
            <a:r>
              <a:rPr sz="1800" b="1" spc="-5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Debug/Release</a:t>
            </a:r>
            <a:r>
              <a:rPr sz="1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模式</a:t>
            </a:r>
            <a:r>
              <a:rPr sz="1800" b="1" spc="5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均</a:t>
            </a:r>
            <a:r>
              <a:rPr sz="1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要 </a:t>
            </a:r>
            <a:r>
              <a:rPr sz="1800" b="1" spc="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"/>
              </a:rPr>
              <a:t>修改</a:t>
            </a:r>
            <a:endParaRPr sz="1800">
              <a:latin typeface="微软雅黑 Light" panose="020B0502040204020203" pitchFamily="34" charset="-122"/>
              <a:ea typeface="微软雅黑 Light" panose="020B0502040204020203" pitchFamily="34" charset="-122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0346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388</Words>
  <Application>Microsoft Office PowerPoint</Application>
  <PresentationFormat>全屏显示(4:3)</PresentationFormat>
  <Paragraphs>106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Microsoft JhengHei</vt:lpstr>
      <vt:lpstr>SimSun</vt:lpstr>
      <vt:lpstr>微软雅黑 Light</vt:lpstr>
      <vt:lpstr>Calibri</vt:lpstr>
      <vt:lpstr>Century Gothic</vt:lpstr>
      <vt:lpstr>Symbol</vt:lpstr>
      <vt:lpstr>Times New Roman</vt:lpstr>
      <vt:lpstr>Wingdings</vt:lpstr>
      <vt:lpstr>Wingdings 3</vt:lpstr>
      <vt:lpstr>Office Theme</vt:lpstr>
      <vt:lpstr>智能机器人概论实习课            ——小作业 地图创建</vt:lpstr>
      <vt:lpstr>小作业4</vt:lpstr>
      <vt:lpstr>作业4-提供的程序图模型</vt:lpstr>
      <vt:lpstr>作业4提供的程序框架下载与配置</vt:lpstr>
      <vt:lpstr>作业4提供的程序框架下载与配置</vt:lpstr>
      <vt:lpstr>作业4提供的程序框架下载与配置</vt:lpstr>
      <vt:lpstr>作业4提供的程序框架下载与配置</vt:lpstr>
      <vt:lpstr>PowerPoint 演示文稿</vt:lpstr>
      <vt:lpstr>PowerPoint 演示文稿</vt:lpstr>
      <vt:lpstr>PowerPoint 演示文稿</vt:lpstr>
      <vt:lpstr>作业4提供的程序框架下载与配置</vt:lpstr>
      <vt:lpstr>PowerPoint 演示文稿</vt:lpstr>
      <vt:lpstr>作业配置</vt:lpstr>
      <vt:lpstr>作业4提供的程序框架下载与配置</vt:lpstr>
      <vt:lpstr>作业4提供的程序框架下载与配置</vt:lpstr>
      <vt:lpstr>作业4-完成步骤</vt:lpstr>
      <vt:lpstr>作业4-完成步骤</vt:lpstr>
      <vt:lpstr>作业4-完成步骤</vt:lpstr>
      <vt:lpstr>作业4-完成步骤</vt:lpstr>
      <vt:lpstr>作业4-完成步骤</vt:lpstr>
      <vt:lpstr>作业4-坐标系变换Laser-Robot</vt:lpstr>
      <vt:lpstr>作业4-坐标系变换Robot-Global</vt:lpstr>
      <vt:lpstr>作业4-参考实验现象</vt:lpstr>
      <vt:lpstr>Thank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智能机器人概论实习课——地图创建</dc:title>
  <dc:creator>jxl110@live.com</dc:creator>
  <cp:lastModifiedBy>Iridescent Black</cp:lastModifiedBy>
  <cp:revision>15</cp:revision>
  <dcterms:created xsi:type="dcterms:W3CDTF">2017-11-30T02:55:50Z</dcterms:created>
  <dcterms:modified xsi:type="dcterms:W3CDTF">2023-12-09T02:44:16Z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2017-11-30T00:00:00Z</vt:filetime>
  </property>
</Properties>
</file>